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77" r:id="rId2"/>
    <p:sldId id="278" r:id="rId3"/>
    <p:sldId id="321" r:id="rId4"/>
    <p:sldId id="281" r:id="rId5"/>
    <p:sldId id="282" r:id="rId6"/>
    <p:sldId id="287" r:id="rId7"/>
    <p:sldId id="288" r:id="rId8"/>
    <p:sldId id="365" r:id="rId9"/>
    <p:sldId id="366" r:id="rId10"/>
    <p:sldId id="367" r:id="rId11"/>
    <p:sldId id="368" r:id="rId12"/>
    <p:sldId id="369" r:id="rId13"/>
    <p:sldId id="370" r:id="rId14"/>
    <p:sldId id="373" r:id="rId15"/>
    <p:sldId id="290" r:id="rId16"/>
    <p:sldId id="304" r:id="rId17"/>
    <p:sldId id="351" r:id="rId18"/>
    <p:sldId id="306" r:id="rId19"/>
    <p:sldId id="371" r:id="rId20"/>
    <p:sldId id="308" r:id="rId21"/>
    <p:sldId id="325" r:id="rId22"/>
    <p:sldId id="353" r:id="rId23"/>
    <p:sldId id="312" r:id="rId24"/>
    <p:sldId id="323" r:id="rId25"/>
    <p:sldId id="313" r:id="rId26"/>
    <p:sldId id="372" r:id="rId27"/>
    <p:sldId id="315" r:id="rId28"/>
    <p:sldId id="316" r:id="rId29"/>
    <p:sldId id="354" r:id="rId30"/>
    <p:sldId id="317" r:id="rId31"/>
    <p:sldId id="324" r:id="rId32"/>
    <p:sldId id="319" r:id="rId33"/>
    <p:sldId id="374" r:id="rId34"/>
    <p:sldId id="320" r:id="rId35"/>
    <p:sldId id="345" r:id="rId36"/>
    <p:sldId id="357" r:id="rId37"/>
    <p:sldId id="327" r:id="rId38"/>
    <p:sldId id="328" r:id="rId39"/>
    <p:sldId id="329" r:id="rId40"/>
    <p:sldId id="358" r:id="rId41"/>
    <p:sldId id="330" r:id="rId42"/>
    <p:sldId id="331" r:id="rId43"/>
    <p:sldId id="359" r:id="rId44"/>
    <p:sldId id="341" r:id="rId45"/>
    <p:sldId id="346" r:id="rId46"/>
    <p:sldId id="348" r:id="rId47"/>
    <p:sldId id="349" r:id="rId48"/>
    <p:sldId id="361" r:id="rId4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ción" id="{CB6BBEF7-9717-4733-A929-535518E6EBF6}">
          <p14:sldIdLst>
            <p14:sldId id="277"/>
            <p14:sldId id="278"/>
          </p14:sldIdLst>
        </p14:section>
        <p14:section name="Introducción" id="{EE954BA1-810A-4444-B3A1-6579EC4E6EEC}">
          <p14:sldIdLst>
            <p14:sldId id="321"/>
            <p14:sldId id="281"/>
            <p14:sldId id="282"/>
            <p14:sldId id="287"/>
            <p14:sldId id="288"/>
          </p14:sldIdLst>
        </p14:section>
        <p14:section name="Nivel Físico" id="{9C9EA397-1205-4662-A25B-1FB0CA441DCC}">
          <p14:sldIdLst>
            <p14:sldId id="365"/>
            <p14:sldId id="366"/>
            <p14:sldId id="367"/>
            <p14:sldId id="368"/>
            <p14:sldId id="369"/>
            <p14:sldId id="370"/>
            <p14:sldId id="373"/>
            <p14:sldId id="290"/>
            <p14:sldId id="304"/>
            <p14:sldId id="351"/>
            <p14:sldId id="306"/>
            <p14:sldId id="371"/>
            <p14:sldId id="308"/>
          </p14:sldIdLst>
        </p14:section>
        <p14:section name="Nivel de enlace" id="{9EC94BE4-FBC6-4660-86BE-14A88A7F1446}">
          <p14:sldIdLst>
            <p14:sldId id="325"/>
            <p14:sldId id="353"/>
            <p14:sldId id="312"/>
            <p14:sldId id="323"/>
            <p14:sldId id="313"/>
            <p14:sldId id="372"/>
            <p14:sldId id="315"/>
            <p14:sldId id="316"/>
            <p14:sldId id="354"/>
            <p14:sldId id="317"/>
          </p14:sldIdLst>
        </p14:section>
        <p14:section name="Evolución del control por computador" id="{5DCB654E-872C-4701-B7A9-BE7A30733B3D}">
          <p14:sldIdLst>
            <p14:sldId id="324"/>
            <p14:sldId id="319"/>
            <p14:sldId id="374"/>
            <p14:sldId id="320"/>
          </p14:sldIdLst>
        </p14:section>
        <p14:section name="Principales buses de campo" id="{9C0CF703-AE4D-4D5E-887A-DFB8854DCD3A}">
          <p14:sldIdLst>
            <p14:sldId id="345"/>
            <p14:sldId id="357"/>
            <p14:sldId id="327"/>
            <p14:sldId id="328"/>
            <p14:sldId id="329"/>
            <p14:sldId id="358"/>
            <p14:sldId id="330"/>
            <p14:sldId id="331"/>
            <p14:sldId id="359"/>
            <p14:sldId id="341"/>
            <p14:sldId id="346"/>
            <p14:sldId id="348"/>
            <p14:sldId id="349"/>
            <p14:sldId id="3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6" autoAdjust="0"/>
    <p:restoredTop sz="89825" autoAdjust="0"/>
  </p:normalViewPr>
  <p:slideViewPr>
    <p:cSldViewPr snapToGrid="0">
      <p:cViewPr varScale="1">
        <p:scale>
          <a:sx n="95" d="100"/>
          <a:sy n="95" d="100"/>
        </p:scale>
        <p:origin x="55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592"/>
    </p:cViewPr>
  </p:sorterViewPr>
  <p:notesViewPr>
    <p:cSldViewPr snapToGrid="0">
      <p:cViewPr varScale="1">
        <p:scale>
          <a:sx n="53" d="100"/>
          <a:sy n="53" d="100"/>
        </p:scale>
        <p:origin x="248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EC2518-4BF5-4BEC-B4A9-4A5E3CFE22DE}" type="doc">
      <dgm:prSet loTypeId="urn:microsoft.com/office/officeart/2008/layout/RadialCluster" loCatId="cycle" qsTypeId="urn:microsoft.com/office/officeart/2005/8/quickstyle/3d5" qsCatId="3D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9AEB4592-CA31-4FC1-83EB-4F897BDABA8D}">
      <dgm:prSet phldrT="[Texto]"/>
      <dgm:spPr/>
      <dgm:t>
        <a:bodyPr/>
        <a:lstStyle/>
        <a:p>
          <a:r>
            <a:rPr lang="es-ES"/>
            <a:t>Estacion Maestra</a:t>
          </a:r>
        </a:p>
      </dgm:t>
    </dgm:pt>
    <dgm:pt modelId="{E3F59DB5-3B14-4A19-8385-6D9284DB0611}" type="parTrans" cxnId="{8CA9CBAD-6A03-4DC9-A526-BEA15F2AACE4}">
      <dgm:prSet/>
      <dgm:spPr/>
      <dgm:t>
        <a:bodyPr/>
        <a:lstStyle/>
        <a:p>
          <a:endParaRPr lang="es-ES"/>
        </a:p>
      </dgm:t>
    </dgm:pt>
    <dgm:pt modelId="{77DF3FC1-C9F3-4B32-A7CB-7F46431E210C}" type="sibTrans" cxnId="{8CA9CBAD-6A03-4DC9-A526-BEA15F2AACE4}">
      <dgm:prSet/>
      <dgm:spPr/>
      <dgm:t>
        <a:bodyPr/>
        <a:lstStyle/>
        <a:p>
          <a:endParaRPr lang="es-ES"/>
        </a:p>
      </dgm:t>
    </dgm:pt>
    <dgm:pt modelId="{83B1B1C5-0A9F-4FB5-B6E1-A82782AA4F60}">
      <dgm:prSet phldrT="[Texto]"/>
      <dgm:spPr/>
      <dgm:t>
        <a:bodyPr/>
        <a:lstStyle/>
        <a:p>
          <a:r>
            <a:rPr lang="es-ES"/>
            <a:t>Est. 1</a:t>
          </a:r>
        </a:p>
      </dgm:t>
    </dgm:pt>
    <dgm:pt modelId="{69176DE3-F06E-4D76-A126-647B013374B0}" type="parTrans" cxnId="{70200873-031E-49F6-B1B6-B1485E9B9086}">
      <dgm:prSet/>
      <dgm:spPr/>
      <dgm:t>
        <a:bodyPr/>
        <a:lstStyle/>
        <a:p>
          <a:endParaRPr lang="es-ES"/>
        </a:p>
      </dgm:t>
    </dgm:pt>
    <dgm:pt modelId="{D7052029-4030-4996-9A0B-648CDB2BD501}" type="sibTrans" cxnId="{70200873-031E-49F6-B1B6-B1485E9B9086}">
      <dgm:prSet/>
      <dgm:spPr/>
      <dgm:t>
        <a:bodyPr/>
        <a:lstStyle/>
        <a:p>
          <a:endParaRPr lang="es-ES"/>
        </a:p>
      </dgm:t>
    </dgm:pt>
    <dgm:pt modelId="{BB24C2B7-095B-44D1-B79A-51BC02927E93}">
      <dgm:prSet phldrT="[Texto]"/>
      <dgm:spPr/>
      <dgm:t>
        <a:bodyPr/>
        <a:lstStyle/>
        <a:p>
          <a:r>
            <a:rPr lang="es-ES"/>
            <a:t>Est. 2</a:t>
          </a:r>
        </a:p>
      </dgm:t>
    </dgm:pt>
    <dgm:pt modelId="{ED918829-8F5E-4803-98F9-1FE83360A99B}" type="parTrans" cxnId="{F14C4027-DC65-4148-BBC7-0826D1411C84}">
      <dgm:prSet/>
      <dgm:spPr/>
      <dgm:t>
        <a:bodyPr/>
        <a:lstStyle/>
        <a:p>
          <a:endParaRPr lang="es-ES"/>
        </a:p>
      </dgm:t>
    </dgm:pt>
    <dgm:pt modelId="{25ED50F2-867E-4CD1-83C2-17EF665FC2EB}" type="sibTrans" cxnId="{F14C4027-DC65-4148-BBC7-0826D1411C84}">
      <dgm:prSet/>
      <dgm:spPr/>
      <dgm:t>
        <a:bodyPr/>
        <a:lstStyle/>
        <a:p>
          <a:endParaRPr lang="es-ES"/>
        </a:p>
      </dgm:t>
    </dgm:pt>
    <dgm:pt modelId="{9A8B78AE-F4EC-4E7A-8874-C3EFD97170C1}">
      <dgm:prSet phldrT="[Texto]"/>
      <dgm:spPr/>
      <dgm:t>
        <a:bodyPr/>
        <a:lstStyle/>
        <a:p>
          <a:r>
            <a:rPr lang="es-ES"/>
            <a:t>Est. 3</a:t>
          </a:r>
        </a:p>
      </dgm:t>
    </dgm:pt>
    <dgm:pt modelId="{CD555EFD-7B72-4B31-A08D-F73239BEDA2F}" type="parTrans" cxnId="{DCFBE9C8-13D3-4585-A109-8D4196FDBF3A}">
      <dgm:prSet/>
      <dgm:spPr/>
      <dgm:t>
        <a:bodyPr/>
        <a:lstStyle/>
        <a:p>
          <a:endParaRPr lang="es-ES"/>
        </a:p>
      </dgm:t>
    </dgm:pt>
    <dgm:pt modelId="{FD9F2FF4-9195-4CAC-847D-8D9AEACB987E}" type="sibTrans" cxnId="{DCFBE9C8-13D3-4585-A109-8D4196FDBF3A}">
      <dgm:prSet/>
      <dgm:spPr/>
      <dgm:t>
        <a:bodyPr/>
        <a:lstStyle/>
        <a:p>
          <a:endParaRPr lang="es-ES"/>
        </a:p>
      </dgm:t>
    </dgm:pt>
    <dgm:pt modelId="{093F2A39-A4AF-4400-B5EB-92B03675C00B}">
      <dgm:prSet phldrT="[Texto]"/>
      <dgm:spPr/>
      <dgm:t>
        <a:bodyPr/>
        <a:lstStyle/>
        <a:p>
          <a:r>
            <a:rPr lang="es-ES"/>
            <a:t>Est. 4</a:t>
          </a:r>
        </a:p>
      </dgm:t>
    </dgm:pt>
    <dgm:pt modelId="{AD2530CA-21BB-480F-BCED-BA6EA9B90AB5}" type="parTrans" cxnId="{8C2B470A-2B7B-46DE-A960-0C3B889861EB}">
      <dgm:prSet/>
      <dgm:spPr/>
      <dgm:t>
        <a:bodyPr/>
        <a:lstStyle/>
        <a:p>
          <a:endParaRPr lang="es-ES"/>
        </a:p>
      </dgm:t>
    </dgm:pt>
    <dgm:pt modelId="{439469DE-D6FB-43B3-B98E-C380A09F39A1}" type="sibTrans" cxnId="{8C2B470A-2B7B-46DE-A960-0C3B889861EB}">
      <dgm:prSet/>
      <dgm:spPr/>
      <dgm:t>
        <a:bodyPr/>
        <a:lstStyle/>
        <a:p>
          <a:endParaRPr lang="es-ES"/>
        </a:p>
      </dgm:t>
    </dgm:pt>
    <dgm:pt modelId="{C23C62ED-08D3-4AA3-88D0-D872AF5723B7}">
      <dgm:prSet phldrT="[Texto]"/>
      <dgm:spPr/>
      <dgm:t>
        <a:bodyPr/>
        <a:lstStyle/>
        <a:p>
          <a:r>
            <a:rPr lang="es-ES"/>
            <a:t> Est. 5</a:t>
          </a:r>
        </a:p>
      </dgm:t>
    </dgm:pt>
    <dgm:pt modelId="{1D811C59-C8E6-4952-AC18-26A17BAE486C}" type="parTrans" cxnId="{FF86C406-87AF-4005-A426-960DF9A1DDE8}">
      <dgm:prSet/>
      <dgm:spPr/>
      <dgm:t>
        <a:bodyPr/>
        <a:lstStyle/>
        <a:p>
          <a:endParaRPr lang="es-ES"/>
        </a:p>
      </dgm:t>
    </dgm:pt>
    <dgm:pt modelId="{110CAEB1-19D5-4286-88A2-ED8277EC7A6F}" type="sibTrans" cxnId="{FF86C406-87AF-4005-A426-960DF9A1DDE8}">
      <dgm:prSet/>
      <dgm:spPr/>
      <dgm:t>
        <a:bodyPr/>
        <a:lstStyle/>
        <a:p>
          <a:endParaRPr lang="es-ES"/>
        </a:p>
      </dgm:t>
    </dgm:pt>
    <dgm:pt modelId="{653F26AD-8F0C-4258-9C78-B4DC73C27C81}" type="pres">
      <dgm:prSet presAssocID="{4BEC2518-4BF5-4BEC-B4A9-4A5E3CFE22D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9DC69542-2F51-487B-8A5F-34DA9A0DED03}" type="pres">
      <dgm:prSet presAssocID="{9AEB4592-CA31-4FC1-83EB-4F897BDABA8D}" presName="singleCycle" presStyleCnt="0"/>
      <dgm:spPr/>
    </dgm:pt>
    <dgm:pt modelId="{ACF32D03-1792-4608-889D-B7470D72F114}" type="pres">
      <dgm:prSet presAssocID="{9AEB4592-CA31-4FC1-83EB-4F897BDABA8D}" presName="singleCenter" presStyleLbl="node1" presStyleIdx="0" presStyleCnt="6">
        <dgm:presLayoutVars>
          <dgm:chMax val="7"/>
          <dgm:chPref val="7"/>
        </dgm:presLayoutVars>
      </dgm:prSet>
      <dgm:spPr/>
    </dgm:pt>
    <dgm:pt modelId="{4C276B2D-E2BC-486D-9B7D-8358AAB70C43}" type="pres">
      <dgm:prSet presAssocID="{69176DE3-F06E-4D76-A126-647B013374B0}" presName="Name56" presStyleLbl="parChTrans1D2" presStyleIdx="0" presStyleCnt="5"/>
      <dgm:spPr/>
    </dgm:pt>
    <dgm:pt modelId="{339EB34B-DBD1-48A5-B4AB-46E0E81D68AF}" type="pres">
      <dgm:prSet presAssocID="{83B1B1C5-0A9F-4FB5-B6E1-A82782AA4F60}" presName="text0" presStyleLbl="node1" presStyleIdx="1" presStyleCnt="6">
        <dgm:presLayoutVars>
          <dgm:bulletEnabled val="1"/>
        </dgm:presLayoutVars>
      </dgm:prSet>
      <dgm:spPr/>
    </dgm:pt>
    <dgm:pt modelId="{DB36FDB6-B077-4E66-A7E4-7059DCEB5F6A}" type="pres">
      <dgm:prSet presAssocID="{ED918829-8F5E-4803-98F9-1FE83360A99B}" presName="Name56" presStyleLbl="parChTrans1D2" presStyleIdx="1" presStyleCnt="5"/>
      <dgm:spPr/>
    </dgm:pt>
    <dgm:pt modelId="{09B0C0D3-2A31-4EFA-8F9B-92FEF09F56C6}" type="pres">
      <dgm:prSet presAssocID="{BB24C2B7-095B-44D1-B79A-51BC02927E93}" presName="text0" presStyleLbl="node1" presStyleIdx="2" presStyleCnt="6">
        <dgm:presLayoutVars>
          <dgm:bulletEnabled val="1"/>
        </dgm:presLayoutVars>
      </dgm:prSet>
      <dgm:spPr/>
    </dgm:pt>
    <dgm:pt modelId="{7FC45590-6708-456B-BAD9-E59A809C12ED}" type="pres">
      <dgm:prSet presAssocID="{CD555EFD-7B72-4B31-A08D-F73239BEDA2F}" presName="Name56" presStyleLbl="parChTrans1D2" presStyleIdx="2" presStyleCnt="5"/>
      <dgm:spPr/>
    </dgm:pt>
    <dgm:pt modelId="{6D6E1350-559A-4B59-B4EB-D9860CCE505F}" type="pres">
      <dgm:prSet presAssocID="{9A8B78AE-F4EC-4E7A-8874-C3EFD97170C1}" presName="text0" presStyleLbl="node1" presStyleIdx="3" presStyleCnt="6">
        <dgm:presLayoutVars>
          <dgm:bulletEnabled val="1"/>
        </dgm:presLayoutVars>
      </dgm:prSet>
      <dgm:spPr/>
    </dgm:pt>
    <dgm:pt modelId="{ABF47977-09F1-47E0-8B43-DE729C5D0104}" type="pres">
      <dgm:prSet presAssocID="{AD2530CA-21BB-480F-BCED-BA6EA9B90AB5}" presName="Name56" presStyleLbl="parChTrans1D2" presStyleIdx="3" presStyleCnt="5"/>
      <dgm:spPr/>
    </dgm:pt>
    <dgm:pt modelId="{41980C7E-5D05-4A2D-BC0C-345A53B8C1DA}" type="pres">
      <dgm:prSet presAssocID="{093F2A39-A4AF-4400-B5EB-92B03675C00B}" presName="text0" presStyleLbl="node1" presStyleIdx="4" presStyleCnt="6">
        <dgm:presLayoutVars>
          <dgm:bulletEnabled val="1"/>
        </dgm:presLayoutVars>
      </dgm:prSet>
      <dgm:spPr/>
    </dgm:pt>
    <dgm:pt modelId="{97CD6D90-3F73-4D17-BD00-892D537CF592}" type="pres">
      <dgm:prSet presAssocID="{1D811C59-C8E6-4952-AC18-26A17BAE486C}" presName="Name56" presStyleLbl="parChTrans1D2" presStyleIdx="4" presStyleCnt="5"/>
      <dgm:spPr/>
    </dgm:pt>
    <dgm:pt modelId="{74AE54B3-DE7E-475B-9437-44FDB27C35B1}" type="pres">
      <dgm:prSet presAssocID="{C23C62ED-08D3-4AA3-88D0-D872AF5723B7}" presName="text0" presStyleLbl="node1" presStyleIdx="5" presStyleCnt="6">
        <dgm:presLayoutVars>
          <dgm:bulletEnabled val="1"/>
        </dgm:presLayoutVars>
      </dgm:prSet>
      <dgm:spPr/>
    </dgm:pt>
  </dgm:ptLst>
  <dgm:cxnLst>
    <dgm:cxn modelId="{FF86C406-87AF-4005-A426-960DF9A1DDE8}" srcId="{9AEB4592-CA31-4FC1-83EB-4F897BDABA8D}" destId="{C23C62ED-08D3-4AA3-88D0-D872AF5723B7}" srcOrd="4" destOrd="0" parTransId="{1D811C59-C8E6-4952-AC18-26A17BAE486C}" sibTransId="{110CAEB1-19D5-4286-88A2-ED8277EC7A6F}"/>
    <dgm:cxn modelId="{8C2B470A-2B7B-46DE-A960-0C3B889861EB}" srcId="{9AEB4592-CA31-4FC1-83EB-4F897BDABA8D}" destId="{093F2A39-A4AF-4400-B5EB-92B03675C00B}" srcOrd="3" destOrd="0" parTransId="{AD2530CA-21BB-480F-BCED-BA6EA9B90AB5}" sibTransId="{439469DE-D6FB-43B3-B98E-C380A09F39A1}"/>
    <dgm:cxn modelId="{C9C5C626-869D-4EFF-A093-EC2A0AEC42F0}" type="presOf" srcId="{AD2530CA-21BB-480F-BCED-BA6EA9B90AB5}" destId="{ABF47977-09F1-47E0-8B43-DE729C5D0104}" srcOrd="0" destOrd="0" presId="urn:microsoft.com/office/officeart/2008/layout/RadialCluster"/>
    <dgm:cxn modelId="{F14C4027-DC65-4148-BBC7-0826D1411C84}" srcId="{9AEB4592-CA31-4FC1-83EB-4F897BDABA8D}" destId="{BB24C2B7-095B-44D1-B79A-51BC02927E93}" srcOrd="1" destOrd="0" parTransId="{ED918829-8F5E-4803-98F9-1FE83360A99B}" sibTransId="{25ED50F2-867E-4CD1-83C2-17EF665FC2EB}"/>
    <dgm:cxn modelId="{627C6428-D7DB-485E-A15D-BB45B06F62A4}" type="presOf" srcId="{69176DE3-F06E-4D76-A126-647B013374B0}" destId="{4C276B2D-E2BC-486D-9B7D-8358AAB70C43}" srcOrd="0" destOrd="0" presId="urn:microsoft.com/office/officeart/2008/layout/RadialCluster"/>
    <dgm:cxn modelId="{4448AC39-1B0C-4C05-9204-F68C297B5737}" type="presOf" srcId="{9A8B78AE-F4EC-4E7A-8874-C3EFD97170C1}" destId="{6D6E1350-559A-4B59-B4EB-D9860CCE505F}" srcOrd="0" destOrd="0" presId="urn:microsoft.com/office/officeart/2008/layout/RadialCluster"/>
    <dgm:cxn modelId="{55ED426E-3FC0-4AFD-95BF-A372B7189BB1}" type="presOf" srcId="{ED918829-8F5E-4803-98F9-1FE83360A99B}" destId="{DB36FDB6-B077-4E66-A7E4-7059DCEB5F6A}" srcOrd="0" destOrd="0" presId="urn:microsoft.com/office/officeart/2008/layout/RadialCluster"/>
    <dgm:cxn modelId="{B8E9F04E-DCFE-429B-A2D3-2FD5533D143D}" type="presOf" srcId="{1D811C59-C8E6-4952-AC18-26A17BAE486C}" destId="{97CD6D90-3F73-4D17-BD00-892D537CF592}" srcOrd="0" destOrd="0" presId="urn:microsoft.com/office/officeart/2008/layout/RadialCluster"/>
    <dgm:cxn modelId="{70200873-031E-49F6-B1B6-B1485E9B9086}" srcId="{9AEB4592-CA31-4FC1-83EB-4F897BDABA8D}" destId="{83B1B1C5-0A9F-4FB5-B6E1-A82782AA4F60}" srcOrd="0" destOrd="0" parTransId="{69176DE3-F06E-4D76-A126-647B013374B0}" sibTransId="{D7052029-4030-4996-9A0B-648CDB2BD501}"/>
    <dgm:cxn modelId="{0B15BE9C-84A0-4933-9DA8-684847100FD3}" type="presOf" srcId="{CD555EFD-7B72-4B31-A08D-F73239BEDA2F}" destId="{7FC45590-6708-456B-BAD9-E59A809C12ED}" srcOrd="0" destOrd="0" presId="urn:microsoft.com/office/officeart/2008/layout/RadialCluster"/>
    <dgm:cxn modelId="{8CF2C4A0-B09E-4F0D-9D97-247364D50068}" type="presOf" srcId="{BB24C2B7-095B-44D1-B79A-51BC02927E93}" destId="{09B0C0D3-2A31-4EFA-8F9B-92FEF09F56C6}" srcOrd="0" destOrd="0" presId="urn:microsoft.com/office/officeart/2008/layout/RadialCluster"/>
    <dgm:cxn modelId="{8CA9CBAD-6A03-4DC9-A526-BEA15F2AACE4}" srcId="{4BEC2518-4BF5-4BEC-B4A9-4A5E3CFE22DE}" destId="{9AEB4592-CA31-4FC1-83EB-4F897BDABA8D}" srcOrd="0" destOrd="0" parTransId="{E3F59DB5-3B14-4A19-8385-6D9284DB0611}" sibTransId="{77DF3FC1-C9F3-4B32-A7CB-7F46431E210C}"/>
    <dgm:cxn modelId="{9AF0C9C2-2C35-4A84-85B3-05CCE2609425}" type="presOf" srcId="{093F2A39-A4AF-4400-B5EB-92B03675C00B}" destId="{41980C7E-5D05-4A2D-BC0C-345A53B8C1DA}" srcOrd="0" destOrd="0" presId="urn:microsoft.com/office/officeart/2008/layout/RadialCluster"/>
    <dgm:cxn modelId="{DCFBE9C8-13D3-4585-A109-8D4196FDBF3A}" srcId="{9AEB4592-CA31-4FC1-83EB-4F897BDABA8D}" destId="{9A8B78AE-F4EC-4E7A-8874-C3EFD97170C1}" srcOrd="2" destOrd="0" parTransId="{CD555EFD-7B72-4B31-A08D-F73239BEDA2F}" sibTransId="{FD9F2FF4-9195-4CAC-847D-8D9AEACB987E}"/>
    <dgm:cxn modelId="{4D0015D0-31E3-4ACB-B4D7-F29CF438B20D}" type="presOf" srcId="{C23C62ED-08D3-4AA3-88D0-D872AF5723B7}" destId="{74AE54B3-DE7E-475B-9437-44FDB27C35B1}" srcOrd="0" destOrd="0" presId="urn:microsoft.com/office/officeart/2008/layout/RadialCluster"/>
    <dgm:cxn modelId="{1B9CE9D4-B7B6-4112-992E-C3D2FAD35B5C}" type="presOf" srcId="{9AEB4592-CA31-4FC1-83EB-4F897BDABA8D}" destId="{ACF32D03-1792-4608-889D-B7470D72F114}" srcOrd="0" destOrd="0" presId="urn:microsoft.com/office/officeart/2008/layout/RadialCluster"/>
    <dgm:cxn modelId="{E70F75D7-F0D0-439D-8498-B0895C9599CD}" type="presOf" srcId="{4BEC2518-4BF5-4BEC-B4A9-4A5E3CFE22DE}" destId="{653F26AD-8F0C-4258-9C78-B4DC73C27C81}" srcOrd="0" destOrd="0" presId="urn:microsoft.com/office/officeart/2008/layout/RadialCluster"/>
    <dgm:cxn modelId="{5AF13CE5-6091-4494-9493-34561266E158}" type="presOf" srcId="{83B1B1C5-0A9F-4FB5-B6E1-A82782AA4F60}" destId="{339EB34B-DBD1-48A5-B4AB-46E0E81D68AF}" srcOrd="0" destOrd="0" presId="urn:microsoft.com/office/officeart/2008/layout/RadialCluster"/>
    <dgm:cxn modelId="{8CD28AD9-7DAC-4389-BDEB-73CCA9B482DC}" type="presParOf" srcId="{653F26AD-8F0C-4258-9C78-B4DC73C27C81}" destId="{9DC69542-2F51-487B-8A5F-34DA9A0DED03}" srcOrd="0" destOrd="0" presId="urn:microsoft.com/office/officeart/2008/layout/RadialCluster"/>
    <dgm:cxn modelId="{C0523529-2E1C-4250-BE4C-59259DDDEA61}" type="presParOf" srcId="{9DC69542-2F51-487B-8A5F-34DA9A0DED03}" destId="{ACF32D03-1792-4608-889D-B7470D72F114}" srcOrd="0" destOrd="0" presId="urn:microsoft.com/office/officeart/2008/layout/RadialCluster"/>
    <dgm:cxn modelId="{09C6DC1C-35E7-46A8-8718-7393523E26B5}" type="presParOf" srcId="{9DC69542-2F51-487B-8A5F-34DA9A0DED03}" destId="{4C276B2D-E2BC-486D-9B7D-8358AAB70C43}" srcOrd="1" destOrd="0" presId="urn:microsoft.com/office/officeart/2008/layout/RadialCluster"/>
    <dgm:cxn modelId="{00E3674E-E9CB-488B-AD57-0E21B1BD3E28}" type="presParOf" srcId="{9DC69542-2F51-487B-8A5F-34DA9A0DED03}" destId="{339EB34B-DBD1-48A5-B4AB-46E0E81D68AF}" srcOrd="2" destOrd="0" presId="urn:microsoft.com/office/officeart/2008/layout/RadialCluster"/>
    <dgm:cxn modelId="{354BB969-EA3A-4685-8DB2-F025C058D2B8}" type="presParOf" srcId="{9DC69542-2F51-487B-8A5F-34DA9A0DED03}" destId="{DB36FDB6-B077-4E66-A7E4-7059DCEB5F6A}" srcOrd="3" destOrd="0" presId="urn:microsoft.com/office/officeart/2008/layout/RadialCluster"/>
    <dgm:cxn modelId="{0CB96900-693F-4EB4-803D-788CD05EFD9E}" type="presParOf" srcId="{9DC69542-2F51-487B-8A5F-34DA9A0DED03}" destId="{09B0C0D3-2A31-4EFA-8F9B-92FEF09F56C6}" srcOrd="4" destOrd="0" presId="urn:microsoft.com/office/officeart/2008/layout/RadialCluster"/>
    <dgm:cxn modelId="{93C10D64-7832-4780-9043-D809905364B6}" type="presParOf" srcId="{9DC69542-2F51-487B-8A5F-34DA9A0DED03}" destId="{7FC45590-6708-456B-BAD9-E59A809C12ED}" srcOrd="5" destOrd="0" presId="urn:microsoft.com/office/officeart/2008/layout/RadialCluster"/>
    <dgm:cxn modelId="{1C2C9ADF-540D-48DD-A2B0-51BC60B2060E}" type="presParOf" srcId="{9DC69542-2F51-487B-8A5F-34DA9A0DED03}" destId="{6D6E1350-559A-4B59-B4EB-D9860CCE505F}" srcOrd="6" destOrd="0" presId="urn:microsoft.com/office/officeart/2008/layout/RadialCluster"/>
    <dgm:cxn modelId="{415631DB-77E4-43B3-A41B-98D936CFA83D}" type="presParOf" srcId="{9DC69542-2F51-487B-8A5F-34DA9A0DED03}" destId="{ABF47977-09F1-47E0-8B43-DE729C5D0104}" srcOrd="7" destOrd="0" presId="urn:microsoft.com/office/officeart/2008/layout/RadialCluster"/>
    <dgm:cxn modelId="{EAA541D3-176D-4B88-8F1F-AB18617E928F}" type="presParOf" srcId="{9DC69542-2F51-487B-8A5F-34DA9A0DED03}" destId="{41980C7E-5D05-4A2D-BC0C-345A53B8C1DA}" srcOrd="8" destOrd="0" presId="urn:microsoft.com/office/officeart/2008/layout/RadialCluster"/>
    <dgm:cxn modelId="{B8A67589-3124-4C46-88D3-E542D3C41046}" type="presParOf" srcId="{9DC69542-2F51-487B-8A5F-34DA9A0DED03}" destId="{97CD6D90-3F73-4D17-BD00-892D537CF592}" srcOrd="9" destOrd="0" presId="urn:microsoft.com/office/officeart/2008/layout/RadialCluster"/>
    <dgm:cxn modelId="{65F84E5D-0D44-4A64-AE77-5C56D665B52E}" type="presParOf" srcId="{9DC69542-2F51-487B-8A5F-34DA9A0DED03}" destId="{74AE54B3-DE7E-475B-9437-44FDB27C35B1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1DA261-19CE-4420-A17B-BB043C1AAE72}" type="doc">
      <dgm:prSet loTypeId="urn:microsoft.com/office/officeart/2005/8/layout/cycle6" loCatId="cycle" qsTypeId="urn:microsoft.com/office/officeart/2005/8/quickstyle/3d5" qsCatId="3D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C39545F5-B4F0-467B-812D-DC46EDCE7B35}">
      <dgm:prSet phldrT="[Texto]"/>
      <dgm:spPr/>
      <dgm:t>
        <a:bodyPr/>
        <a:lstStyle/>
        <a:p>
          <a:r>
            <a:rPr lang="es-ES"/>
            <a:t>Est 1</a:t>
          </a:r>
        </a:p>
      </dgm:t>
    </dgm:pt>
    <dgm:pt modelId="{862EE668-E483-4A0D-9BDA-E60896F903D6}" type="parTrans" cxnId="{4E10582C-E396-41EE-BB6B-EE87E4A83B10}">
      <dgm:prSet/>
      <dgm:spPr/>
      <dgm:t>
        <a:bodyPr/>
        <a:lstStyle/>
        <a:p>
          <a:endParaRPr lang="es-ES"/>
        </a:p>
      </dgm:t>
    </dgm:pt>
    <dgm:pt modelId="{64AC2E65-EB78-4BF0-BBC9-EB38C63D1E11}" type="sibTrans" cxnId="{4E10582C-E396-41EE-BB6B-EE87E4A83B10}">
      <dgm:prSet/>
      <dgm:spPr>
        <a:ln>
          <a:noFill/>
        </a:ln>
      </dgm:spPr>
      <dgm:t>
        <a:bodyPr/>
        <a:lstStyle/>
        <a:p>
          <a:endParaRPr lang="es-ES"/>
        </a:p>
      </dgm:t>
    </dgm:pt>
    <dgm:pt modelId="{F632F652-191E-4F96-BCA1-72CB88A330C9}">
      <dgm:prSet phldrT="[Texto]"/>
      <dgm:spPr/>
      <dgm:t>
        <a:bodyPr/>
        <a:lstStyle/>
        <a:p>
          <a:r>
            <a:rPr lang="es-ES"/>
            <a:t>Est 2</a:t>
          </a:r>
        </a:p>
      </dgm:t>
    </dgm:pt>
    <dgm:pt modelId="{38076B2C-0E46-4AD6-85A5-76C91FE64CF7}" type="parTrans" cxnId="{1672F749-0486-4E84-8057-F0BBE149B50E}">
      <dgm:prSet/>
      <dgm:spPr/>
      <dgm:t>
        <a:bodyPr/>
        <a:lstStyle/>
        <a:p>
          <a:endParaRPr lang="es-ES"/>
        </a:p>
      </dgm:t>
    </dgm:pt>
    <dgm:pt modelId="{9E11B9F9-9E08-4061-AAE6-2DDD1E163346}" type="sibTrans" cxnId="{1672F749-0486-4E84-8057-F0BBE149B50E}">
      <dgm:prSet/>
      <dgm:spPr>
        <a:ln>
          <a:noFill/>
        </a:ln>
      </dgm:spPr>
      <dgm:t>
        <a:bodyPr/>
        <a:lstStyle/>
        <a:p>
          <a:endParaRPr lang="es-ES"/>
        </a:p>
      </dgm:t>
    </dgm:pt>
    <dgm:pt modelId="{354E3EF6-2E0D-43D4-B42F-CA7DD9C49ECF}">
      <dgm:prSet phldrT="[Texto]"/>
      <dgm:spPr/>
      <dgm:t>
        <a:bodyPr/>
        <a:lstStyle/>
        <a:p>
          <a:r>
            <a:rPr lang="es-ES"/>
            <a:t>Est 3</a:t>
          </a:r>
        </a:p>
      </dgm:t>
    </dgm:pt>
    <dgm:pt modelId="{D098FBE3-CD99-4B19-B8EC-9B3F4CAE3C49}" type="parTrans" cxnId="{9A08BF0E-E3E4-4E19-9400-FC8FD9F7E9AC}">
      <dgm:prSet/>
      <dgm:spPr/>
      <dgm:t>
        <a:bodyPr/>
        <a:lstStyle/>
        <a:p>
          <a:endParaRPr lang="es-ES"/>
        </a:p>
      </dgm:t>
    </dgm:pt>
    <dgm:pt modelId="{DF600D9C-A360-4070-BEDA-0B18488A5BC8}" type="sibTrans" cxnId="{9A08BF0E-E3E4-4E19-9400-FC8FD9F7E9AC}">
      <dgm:prSet/>
      <dgm:spPr>
        <a:ln>
          <a:noFill/>
        </a:ln>
      </dgm:spPr>
      <dgm:t>
        <a:bodyPr/>
        <a:lstStyle/>
        <a:p>
          <a:endParaRPr lang="es-ES"/>
        </a:p>
      </dgm:t>
    </dgm:pt>
    <dgm:pt modelId="{92231C9C-0635-41C6-8DBB-64CB261390D3}">
      <dgm:prSet phldrT="[Texto]"/>
      <dgm:spPr/>
      <dgm:t>
        <a:bodyPr/>
        <a:lstStyle/>
        <a:p>
          <a:r>
            <a:rPr lang="es-ES"/>
            <a:t>Est 4</a:t>
          </a:r>
        </a:p>
      </dgm:t>
    </dgm:pt>
    <dgm:pt modelId="{03FD83AB-5534-4499-BB06-03345FD63B65}" type="parTrans" cxnId="{759EE658-A928-414C-B3DD-E3FA133A28F6}">
      <dgm:prSet/>
      <dgm:spPr/>
      <dgm:t>
        <a:bodyPr/>
        <a:lstStyle/>
        <a:p>
          <a:endParaRPr lang="es-ES"/>
        </a:p>
      </dgm:t>
    </dgm:pt>
    <dgm:pt modelId="{CDA544EC-75AE-46C9-B03A-D1D862482D6D}" type="sibTrans" cxnId="{759EE658-A928-414C-B3DD-E3FA133A28F6}">
      <dgm:prSet/>
      <dgm:spPr>
        <a:ln>
          <a:noFill/>
        </a:ln>
      </dgm:spPr>
      <dgm:t>
        <a:bodyPr/>
        <a:lstStyle/>
        <a:p>
          <a:endParaRPr lang="es-ES"/>
        </a:p>
      </dgm:t>
    </dgm:pt>
    <dgm:pt modelId="{4D15A2C0-AF92-4FD5-B8E4-7FBC93243DFD}">
      <dgm:prSet phldrT="[Texto]"/>
      <dgm:spPr/>
      <dgm:t>
        <a:bodyPr/>
        <a:lstStyle/>
        <a:p>
          <a:r>
            <a:rPr lang="es-ES"/>
            <a:t>Est 5</a:t>
          </a:r>
        </a:p>
      </dgm:t>
    </dgm:pt>
    <dgm:pt modelId="{88630B64-E59F-4FE4-A80D-C375BFD0AF63}" type="parTrans" cxnId="{8BD6FD1C-5B08-455A-A2E7-24D355BA40FC}">
      <dgm:prSet/>
      <dgm:spPr/>
      <dgm:t>
        <a:bodyPr/>
        <a:lstStyle/>
        <a:p>
          <a:endParaRPr lang="es-ES"/>
        </a:p>
      </dgm:t>
    </dgm:pt>
    <dgm:pt modelId="{2D08DFF5-A2EF-4B88-99F8-33A48D73AFC3}" type="sibTrans" cxnId="{8BD6FD1C-5B08-455A-A2E7-24D355BA40FC}">
      <dgm:prSet/>
      <dgm:spPr>
        <a:ln>
          <a:noFill/>
        </a:ln>
      </dgm:spPr>
      <dgm:t>
        <a:bodyPr/>
        <a:lstStyle/>
        <a:p>
          <a:endParaRPr lang="es-ES"/>
        </a:p>
      </dgm:t>
    </dgm:pt>
    <dgm:pt modelId="{A25240D8-1F77-4E32-968A-1669429D5145}" type="pres">
      <dgm:prSet presAssocID="{1A1DA261-19CE-4420-A17B-BB043C1AAE72}" presName="cycle" presStyleCnt="0">
        <dgm:presLayoutVars>
          <dgm:dir/>
          <dgm:resizeHandles val="exact"/>
        </dgm:presLayoutVars>
      </dgm:prSet>
      <dgm:spPr/>
    </dgm:pt>
    <dgm:pt modelId="{DBE6D7EC-6CAD-4F3D-BE72-B30797113B90}" type="pres">
      <dgm:prSet presAssocID="{C39545F5-B4F0-467B-812D-DC46EDCE7B35}" presName="node" presStyleLbl="node1" presStyleIdx="0" presStyleCnt="5">
        <dgm:presLayoutVars>
          <dgm:bulletEnabled val="1"/>
        </dgm:presLayoutVars>
      </dgm:prSet>
      <dgm:spPr/>
    </dgm:pt>
    <dgm:pt modelId="{FC993A5D-9281-40AC-85A2-0401A9C1C6F1}" type="pres">
      <dgm:prSet presAssocID="{C39545F5-B4F0-467B-812D-DC46EDCE7B35}" presName="spNode" presStyleCnt="0"/>
      <dgm:spPr/>
    </dgm:pt>
    <dgm:pt modelId="{7A2A53A8-5948-4FA8-ABA8-D0E552945849}" type="pres">
      <dgm:prSet presAssocID="{64AC2E65-EB78-4BF0-BBC9-EB38C63D1E11}" presName="sibTrans" presStyleLbl="sibTrans1D1" presStyleIdx="0" presStyleCnt="5"/>
      <dgm:spPr/>
    </dgm:pt>
    <dgm:pt modelId="{DC406AD1-CD90-4617-91BD-E555D055A5F2}" type="pres">
      <dgm:prSet presAssocID="{F632F652-191E-4F96-BCA1-72CB88A330C9}" presName="node" presStyleLbl="node1" presStyleIdx="1" presStyleCnt="5">
        <dgm:presLayoutVars>
          <dgm:bulletEnabled val="1"/>
        </dgm:presLayoutVars>
      </dgm:prSet>
      <dgm:spPr/>
    </dgm:pt>
    <dgm:pt modelId="{FC1A1AEA-E96A-457C-8FB6-ECA85D2E2B68}" type="pres">
      <dgm:prSet presAssocID="{F632F652-191E-4F96-BCA1-72CB88A330C9}" presName="spNode" presStyleCnt="0"/>
      <dgm:spPr/>
    </dgm:pt>
    <dgm:pt modelId="{DD1F9E74-2097-4AD4-8508-06CFC098FA6C}" type="pres">
      <dgm:prSet presAssocID="{9E11B9F9-9E08-4061-AAE6-2DDD1E163346}" presName="sibTrans" presStyleLbl="sibTrans1D1" presStyleIdx="1" presStyleCnt="5"/>
      <dgm:spPr/>
    </dgm:pt>
    <dgm:pt modelId="{D77BCF54-D836-431F-BFB4-79F33DA7EE4E}" type="pres">
      <dgm:prSet presAssocID="{354E3EF6-2E0D-43D4-B42F-CA7DD9C49ECF}" presName="node" presStyleLbl="node1" presStyleIdx="2" presStyleCnt="5">
        <dgm:presLayoutVars>
          <dgm:bulletEnabled val="1"/>
        </dgm:presLayoutVars>
      </dgm:prSet>
      <dgm:spPr/>
    </dgm:pt>
    <dgm:pt modelId="{99DCCBA5-F7F6-4D99-91B4-5BE80C622237}" type="pres">
      <dgm:prSet presAssocID="{354E3EF6-2E0D-43D4-B42F-CA7DD9C49ECF}" presName="spNode" presStyleCnt="0"/>
      <dgm:spPr/>
    </dgm:pt>
    <dgm:pt modelId="{5D386066-E0B4-4427-BBF1-92C7C5C8E3FA}" type="pres">
      <dgm:prSet presAssocID="{DF600D9C-A360-4070-BEDA-0B18488A5BC8}" presName="sibTrans" presStyleLbl="sibTrans1D1" presStyleIdx="2" presStyleCnt="5"/>
      <dgm:spPr/>
    </dgm:pt>
    <dgm:pt modelId="{15A4CFD8-B88A-417A-9F33-F6C7D41FD22B}" type="pres">
      <dgm:prSet presAssocID="{92231C9C-0635-41C6-8DBB-64CB261390D3}" presName="node" presStyleLbl="node1" presStyleIdx="3" presStyleCnt="5">
        <dgm:presLayoutVars>
          <dgm:bulletEnabled val="1"/>
        </dgm:presLayoutVars>
      </dgm:prSet>
      <dgm:spPr/>
    </dgm:pt>
    <dgm:pt modelId="{BE77ECB3-974F-4680-9A45-488E7621B512}" type="pres">
      <dgm:prSet presAssocID="{92231C9C-0635-41C6-8DBB-64CB261390D3}" presName="spNode" presStyleCnt="0"/>
      <dgm:spPr/>
    </dgm:pt>
    <dgm:pt modelId="{5D527C84-5316-4DFF-A487-A2FF62DE29F5}" type="pres">
      <dgm:prSet presAssocID="{CDA544EC-75AE-46C9-B03A-D1D862482D6D}" presName="sibTrans" presStyleLbl="sibTrans1D1" presStyleIdx="3" presStyleCnt="5"/>
      <dgm:spPr/>
    </dgm:pt>
    <dgm:pt modelId="{425ACDA2-E4D7-4D18-AA39-78ACE973DEA9}" type="pres">
      <dgm:prSet presAssocID="{4D15A2C0-AF92-4FD5-B8E4-7FBC93243DFD}" presName="node" presStyleLbl="node1" presStyleIdx="4" presStyleCnt="5">
        <dgm:presLayoutVars>
          <dgm:bulletEnabled val="1"/>
        </dgm:presLayoutVars>
      </dgm:prSet>
      <dgm:spPr/>
    </dgm:pt>
    <dgm:pt modelId="{6B30626F-F7BC-4E89-A934-8666B41287BC}" type="pres">
      <dgm:prSet presAssocID="{4D15A2C0-AF92-4FD5-B8E4-7FBC93243DFD}" presName="spNode" presStyleCnt="0"/>
      <dgm:spPr/>
    </dgm:pt>
    <dgm:pt modelId="{FF8685BB-DD0F-404A-AD89-1E0D9EFA65D2}" type="pres">
      <dgm:prSet presAssocID="{2D08DFF5-A2EF-4B88-99F8-33A48D73AFC3}" presName="sibTrans" presStyleLbl="sibTrans1D1" presStyleIdx="4" presStyleCnt="5"/>
      <dgm:spPr/>
    </dgm:pt>
  </dgm:ptLst>
  <dgm:cxnLst>
    <dgm:cxn modelId="{BD305206-1F0C-4A78-89A3-CF64A45DE4C0}" type="presOf" srcId="{64AC2E65-EB78-4BF0-BBC9-EB38C63D1E11}" destId="{7A2A53A8-5948-4FA8-ABA8-D0E552945849}" srcOrd="0" destOrd="0" presId="urn:microsoft.com/office/officeart/2005/8/layout/cycle6"/>
    <dgm:cxn modelId="{9A08BF0E-E3E4-4E19-9400-FC8FD9F7E9AC}" srcId="{1A1DA261-19CE-4420-A17B-BB043C1AAE72}" destId="{354E3EF6-2E0D-43D4-B42F-CA7DD9C49ECF}" srcOrd="2" destOrd="0" parTransId="{D098FBE3-CD99-4B19-B8EC-9B3F4CAE3C49}" sibTransId="{DF600D9C-A360-4070-BEDA-0B18488A5BC8}"/>
    <dgm:cxn modelId="{8BD6FD1C-5B08-455A-A2E7-24D355BA40FC}" srcId="{1A1DA261-19CE-4420-A17B-BB043C1AAE72}" destId="{4D15A2C0-AF92-4FD5-B8E4-7FBC93243DFD}" srcOrd="4" destOrd="0" parTransId="{88630B64-E59F-4FE4-A80D-C375BFD0AF63}" sibTransId="{2D08DFF5-A2EF-4B88-99F8-33A48D73AFC3}"/>
    <dgm:cxn modelId="{4E10582C-E396-41EE-BB6B-EE87E4A83B10}" srcId="{1A1DA261-19CE-4420-A17B-BB043C1AAE72}" destId="{C39545F5-B4F0-467B-812D-DC46EDCE7B35}" srcOrd="0" destOrd="0" parTransId="{862EE668-E483-4A0D-9BDA-E60896F903D6}" sibTransId="{64AC2E65-EB78-4BF0-BBC9-EB38C63D1E11}"/>
    <dgm:cxn modelId="{CD51BF2D-4F3F-4E33-8C3C-DA99AF820DD6}" type="presOf" srcId="{354E3EF6-2E0D-43D4-B42F-CA7DD9C49ECF}" destId="{D77BCF54-D836-431F-BFB4-79F33DA7EE4E}" srcOrd="0" destOrd="0" presId="urn:microsoft.com/office/officeart/2005/8/layout/cycle6"/>
    <dgm:cxn modelId="{960A8034-E6F8-4685-9DD4-980E4A552D35}" type="presOf" srcId="{CDA544EC-75AE-46C9-B03A-D1D862482D6D}" destId="{5D527C84-5316-4DFF-A487-A2FF62DE29F5}" srcOrd="0" destOrd="0" presId="urn:microsoft.com/office/officeart/2005/8/layout/cycle6"/>
    <dgm:cxn modelId="{7D155637-7F1C-4FFF-AC64-1653EDD98363}" type="presOf" srcId="{DF600D9C-A360-4070-BEDA-0B18488A5BC8}" destId="{5D386066-E0B4-4427-BBF1-92C7C5C8E3FA}" srcOrd="0" destOrd="0" presId="urn:microsoft.com/office/officeart/2005/8/layout/cycle6"/>
    <dgm:cxn modelId="{C3C27F69-DE8C-40EC-B128-BCCB7D5684EC}" type="presOf" srcId="{F632F652-191E-4F96-BCA1-72CB88A330C9}" destId="{DC406AD1-CD90-4617-91BD-E555D055A5F2}" srcOrd="0" destOrd="0" presId="urn:microsoft.com/office/officeart/2005/8/layout/cycle6"/>
    <dgm:cxn modelId="{1672F749-0486-4E84-8057-F0BBE149B50E}" srcId="{1A1DA261-19CE-4420-A17B-BB043C1AAE72}" destId="{F632F652-191E-4F96-BCA1-72CB88A330C9}" srcOrd="1" destOrd="0" parTransId="{38076B2C-0E46-4AD6-85A5-76C91FE64CF7}" sibTransId="{9E11B9F9-9E08-4061-AAE6-2DDD1E163346}"/>
    <dgm:cxn modelId="{759EE658-A928-414C-B3DD-E3FA133A28F6}" srcId="{1A1DA261-19CE-4420-A17B-BB043C1AAE72}" destId="{92231C9C-0635-41C6-8DBB-64CB261390D3}" srcOrd="3" destOrd="0" parTransId="{03FD83AB-5534-4499-BB06-03345FD63B65}" sibTransId="{CDA544EC-75AE-46C9-B03A-D1D862482D6D}"/>
    <dgm:cxn modelId="{ECC0C189-639A-441A-9813-6F15AF8CB5F5}" type="presOf" srcId="{1A1DA261-19CE-4420-A17B-BB043C1AAE72}" destId="{A25240D8-1F77-4E32-968A-1669429D5145}" srcOrd="0" destOrd="0" presId="urn:microsoft.com/office/officeart/2005/8/layout/cycle6"/>
    <dgm:cxn modelId="{4447D68A-F0B3-4695-AFEF-70383B3AD999}" type="presOf" srcId="{92231C9C-0635-41C6-8DBB-64CB261390D3}" destId="{15A4CFD8-B88A-417A-9F33-F6C7D41FD22B}" srcOrd="0" destOrd="0" presId="urn:microsoft.com/office/officeart/2005/8/layout/cycle6"/>
    <dgm:cxn modelId="{3A59C5A1-6696-41AA-A8E8-CBA2600CBCA1}" type="presOf" srcId="{9E11B9F9-9E08-4061-AAE6-2DDD1E163346}" destId="{DD1F9E74-2097-4AD4-8508-06CFC098FA6C}" srcOrd="0" destOrd="0" presId="urn:microsoft.com/office/officeart/2005/8/layout/cycle6"/>
    <dgm:cxn modelId="{BD704AAB-44F8-4FFB-87BB-1DB4096D3905}" type="presOf" srcId="{C39545F5-B4F0-467B-812D-DC46EDCE7B35}" destId="{DBE6D7EC-6CAD-4F3D-BE72-B30797113B90}" srcOrd="0" destOrd="0" presId="urn:microsoft.com/office/officeart/2005/8/layout/cycle6"/>
    <dgm:cxn modelId="{59857CCD-8ACB-4E59-9CB7-5DB68E3C8E8A}" type="presOf" srcId="{4D15A2C0-AF92-4FD5-B8E4-7FBC93243DFD}" destId="{425ACDA2-E4D7-4D18-AA39-78ACE973DEA9}" srcOrd="0" destOrd="0" presId="urn:microsoft.com/office/officeart/2005/8/layout/cycle6"/>
    <dgm:cxn modelId="{23431DE8-C09A-45C6-8129-0E60C08BEA51}" type="presOf" srcId="{2D08DFF5-A2EF-4B88-99F8-33A48D73AFC3}" destId="{FF8685BB-DD0F-404A-AD89-1E0D9EFA65D2}" srcOrd="0" destOrd="0" presId="urn:microsoft.com/office/officeart/2005/8/layout/cycle6"/>
    <dgm:cxn modelId="{C9DA6306-DACC-4446-BD70-CB33CBB61CB9}" type="presParOf" srcId="{A25240D8-1F77-4E32-968A-1669429D5145}" destId="{DBE6D7EC-6CAD-4F3D-BE72-B30797113B90}" srcOrd="0" destOrd="0" presId="urn:microsoft.com/office/officeart/2005/8/layout/cycle6"/>
    <dgm:cxn modelId="{E4981C67-BDC1-451E-8C1E-3E47DC431305}" type="presParOf" srcId="{A25240D8-1F77-4E32-968A-1669429D5145}" destId="{FC993A5D-9281-40AC-85A2-0401A9C1C6F1}" srcOrd="1" destOrd="0" presId="urn:microsoft.com/office/officeart/2005/8/layout/cycle6"/>
    <dgm:cxn modelId="{87127DFE-21CF-47D7-A52B-48E05B5C656C}" type="presParOf" srcId="{A25240D8-1F77-4E32-968A-1669429D5145}" destId="{7A2A53A8-5948-4FA8-ABA8-D0E552945849}" srcOrd="2" destOrd="0" presId="urn:microsoft.com/office/officeart/2005/8/layout/cycle6"/>
    <dgm:cxn modelId="{7721F36D-6A1A-4AF2-83AB-5FECCB74BB2D}" type="presParOf" srcId="{A25240D8-1F77-4E32-968A-1669429D5145}" destId="{DC406AD1-CD90-4617-91BD-E555D055A5F2}" srcOrd="3" destOrd="0" presId="urn:microsoft.com/office/officeart/2005/8/layout/cycle6"/>
    <dgm:cxn modelId="{0CD722E0-BC74-4D93-A6D4-28F0E110B57B}" type="presParOf" srcId="{A25240D8-1F77-4E32-968A-1669429D5145}" destId="{FC1A1AEA-E96A-457C-8FB6-ECA85D2E2B68}" srcOrd="4" destOrd="0" presId="urn:microsoft.com/office/officeart/2005/8/layout/cycle6"/>
    <dgm:cxn modelId="{7C53A1C6-E5FB-4324-B743-F62D3E5B0570}" type="presParOf" srcId="{A25240D8-1F77-4E32-968A-1669429D5145}" destId="{DD1F9E74-2097-4AD4-8508-06CFC098FA6C}" srcOrd="5" destOrd="0" presId="urn:microsoft.com/office/officeart/2005/8/layout/cycle6"/>
    <dgm:cxn modelId="{4A3AEA22-0BDE-4EE9-B375-56809A321391}" type="presParOf" srcId="{A25240D8-1F77-4E32-968A-1669429D5145}" destId="{D77BCF54-D836-431F-BFB4-79F33DA7EE4E}" srcOrd="6" destOrd="0" presId="urn:microsoft.com/office/officeart/2005/8/layout/cycle6"/>
    <dgm:cxn modelId="{AF85B992-DFD2-4753-8F76-04B56172C052}" type="presParOf" srcId="{A25240D8-1F77-4E32-968A-1669429D5145}" destId="{99DCCBA5-F7F6-4D99-91B4-5BE80C622237}" srcOrd="7" destOrd="0" presId="urn:microsoft.com/office/officeart/2005/8/layout/cycle6"/>
    <dgm:cxn modelId="{577524F6-828C-420E-8DEE-1A0FBDD07C10}" type="presParOf" srcId="{A25240D8-1F77-4E32-968A-1669429D5145}" destId="{5D386066-E0B4-4427-BBF1-92C7C5C8E3FA}" srcOrd="8" destOrd="0" presId="urn:microsoft.com/office/officeart/2005/8/layout/cycle6"/>
    <dgm:cxn modelId="{9B8554ED-D9E3-485A-AE3B-BB4C7B47C3FF}" type="presParOf" srcId="{A25240D8-1F77-4E32-968A-1669429D5145}" destId="{15A4CFD8-B88A-417A-9F33-F6C7D41FD22B}" srcOrd="9" destOrd="0" presId="urn:microsoft.com/office/officeart/2005/8/layout/cycle6"/>
    <dgm:cxn modelId="{8816DC0D-DE8D-44E9-8BC7-98D5AD8B55CA}" type="presParOf" srcId="{A25240D8-1F77-4E32-968A-1669429D5145}" destId="{BE77ECB3-974F-4680-9A45-488E7621B512}" srcOrd="10" destOrd="0" presId="urn:microsoft.com/office/officeart/2005/8/layout/cycle6"/>
    <dgm:cxn modelId="{CE586287-8B1D-4477-9E42-EE395A3907E8}" type="presParOf" srcId="{A25240D8-1F77-4E32-968A-1669429D5145}" destId="{5D527C84-5316-4DFF-A487-A2FF62DE29F5}" srcOrd="11" destOrd="0" presId="urn:microsoft.com/office/officeart/2005/8/layout/cycle6"/>
    <dgm:cxn modelId="{2C82DBB4-69D2-432F-A56F-995F4A90E7BD}" type="presParOf" srcId="{A25240D8-1F77-4E32-968A-1669429D5145}" destId="{425ACDA2-E4D7-4D18-AA39-78ACE973DEA9}" srcOrd="12" destOrd="0" presId="urn:microsoft.com/office/officeart/2005/8/layout/cycle6"/>
    <dgm:cxn modelId="{12084498-0F95-44C7-B06C-242B253458AC}" type="presParOf" srcId="{A25240D8-1F77-4E32-968A-1669429D5145}" destId="{6B30626F-F7BC-4E89-A934-8666B41287BC}" srcOrd="13" destOrd="0" presId="urn:microsoft.com/office/officeart/2005/8/layout/cycle6"/>
    <dgm:cxn modelId="{99522C27-9172-4FFA-8CCC-0A1CDB98DEC1}" type="presParOf" srcId="{A25240D8-1F77-4E32-968A-1669429D5145}" destId="{FF8685BB-DD0F-404A-AD89-1E0D9EFA65D2}" srcOrd="14" destOrd="0" presId="urn:microsoft.com/office/officeart/2005/8/layout/cycle6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6A3137-845A-4739-AD77-5E34D5251B75}" type="doc">
      <dgm:prSet loTypeId="urn:microsoft.com/office/officeart/2005/8/layout/orgChart1" loCatId="hierarchy" qsTypeId="urn:microsoft.com/office/officeart/2005/8/quickstyle/3d5" qsCatId="3D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1D337DA3-BF5E-43A0-8980-AA3FC7AF53FA}">
      <dgm:prSet phldrT="[Texto]" custT="1"/>
      <dgm:spPr/>
      <dgm:t>
        <a:bodyPr/>
        <a:lstStyle/>
        <a:p>
          <a:r>
            <a:rPr lang="es-ES" sz="3200"/>
            <a:t>Est. 1</a:t>
          </a:r>
        </a:p>
      </dgm:t>
    </dgm:pt>
    <dgm:pt modelId="{F8744E2E-B5CC-4C93-BDE0-4C1C116E68D1}" type="parTrans" cxnId="{D09CD9BD-4174-404A-B3EE-82005BB4B468}">
      <dgm:prSet/>
      <dgm:spPr/>
      <dgm:t>
        <a:bodyPr/>
        <a:lstStyle/>
        <a:p>
          <a:endParaRPr lang="es-ES"/>
        </a:p>
      </dgm:t>
    </dgm:pt>
    <dgm:pt modelId="{225FCC0D-F1B5-45E0-AF76-F45C51571988}" type="sibTrans" cxnId="{D09CD9BD-4174-404A-B3EE-82005BB4B468}">
      <dgm:prSet/>
      <dgm:spPr/>
      <dgm:t>
        <a:bodyPr/>
        <a:lstStyle/>
        <a:p>
          <a:endParaRPr lang="es-ES"/>
        </a:p>
      </dgm:t>
    </dgm:pt>
    <dgm:pt modelId="{D9BF4AC8-3745-4164-A8BB-976FEBACB6F8}">
      <dgm:prSet phldrT="[Texto]" custT="1"/>
      <dgm:spPr/>
      <dgm:t>
        <a:bodyPr/>
        <a:lstStyle/>
        <a:p>
          <a:r>
            <a:rPr lang="es-ES" sz="3200"/>
            <a:t>Est. 2</a:t>
          </a:r>
        </a:p>
      </dgm:t>
    </dgm:pt>
    <dgm:pt modelId="{D7700DEB-2B15-427A-83ED-56076E03B886}" type="parTrans" cxnId="{E606BBF0-05B3-4CBC-AC8E-7BF1A4109E61}">
      <dgm:prSet/>
      <dgm:spPr>
        <a:ln>
          <a:noFill/>
        </a:ln>
      </dgm:spPr>
      <dgm:t>
        <a:bodyPr/>
        <a:lstStyle/>
        <a:p>
          <a:endParaRPr lang="es-ES"/>
        </a:p>
      </dgm:t>
    </dgm:pt>
    <dgm:pt modelId="{13AC4E66-C8F7-48DB-B27A-197B85C647F6}" type="sibTrans" cxnId="{E606BBF0-05B3-4CBC-AC8E-7BF1A4109E61}">
      <dgm:prSet/>
      <dgm:spPr/>
      <dgm:t>
        <a:bodyPr/>
        <a:lstStyle/>
        <a:p>
          <a:endParaRPr lang="es-ES"/>
        </a:p>
      </dgm:t>
    </dgm:pt>
    <dgm:pt modelId="{CB16F26F-4087-44BC-8F80-DE8B4179C2D7}">
      <dgm:prSet phldrT="[Texto]" custT="1"/>
      <dgm:spPr/>
      <dgm:t>
        <a:bodyPr/>
        <a:lstStyle/>
        <a:p>
          <a:r>
            <a:rPr lang="es-ES" sz="3200"/>
            <a:t>Est. 3</a:t>
          </a:r>
        </a:p>
      </dgm:t>
    </dgm:pt>
    <dgm:pt modelId="{6A8D4CCF-00B0-4F5D-874B-5AE524D83A52}" type="parTrans" cxnId="{2591D101-9274-4B1E-A4D8-1DD4ADFE5B11}">
      <dgm:prSet/>
      <dgm:spPr>
        <a:ln>
          <a:noFill/>
        </a:ln>
      </dgm:spPr>
      <dgm:t>
        <a:bodyPr/>
        <a:lstStyle/>
        <a:p>
          <a:endParaRPr lang="es-ES"/>
        </a:p>
      </dgm:t>
    </dgm:pt>
    <dgm:pt modelId="{DD1E6FBF-7DF4-4687-A8D5-7E5DE99AA8D4}" type="sibTrans" cxnId="{2591D101-9274-4B1E-A4D8-1DD4ADFE5B11}">
      <dgm:prSet/>
      <dgm:spPr/>
      <dgm:t>
        <a:bodyPr/>
        <a:lstStyle/>
        <a:p>
          <a:endParaRPr lang="es-ES"/>
        </a:p>
      </dgm:t>
    </dgm:pt>
    <dgm:pt modelId="{587BDC60-574B-4DD1-85EF-C685FE9A9A85}">
      <dgm:prSet phldrT="[Texto]" custT="1"/>
      <dgm:spPr/>
      <dgm:t>
        <a:bodyPr/>
        <a:lstStyle/>
        <a:p>
          <a:r>
            <a:rPr lang="es-ES" sz="3200"/>
            <a:t>Est. 5</a:t>
          </a:r>
        </a:p>
      </dgm:t>
    </dgm:pt>
    <dgm:pt modelId="{E0E7C8A3-284A-4200-A0AD-6A9DEF8871E8}" type="parTrans" cxnId="{F46DA93D-52D8-4DEA-9F59-104F0E4CB713}">
      <dgm:prSet/>
      <dgm:spPr/>
      <dgm:t>
        <a:bodyPr/>
        <a:lstStyle/>
        <a:p>
          <a:endParaRPr lang="es-ES"/>
        </a:p>
      </dgm:t>
    </dgm:pt>
    <dgm:pt modelId="{D9B42F42-4410-4CF1-91E3-C736913A5E81}" type="sibTrans" cxnId="{F46DA93D-52D8-4DEA-9F59-104F0E4CB713}">
      <dgm:prSet/>
      <dgm:spPr/>
      <dgm:t>
        <a:bodyPr/>
        <a:lstStyle/>
        <a:p>
          <a:endParaRPr lang="es-ES"/>
        </a:p>
      </dgm:t>
    </dgm:pt>
    <dgm:pt modelId="{BF9B1005-A82F-494C-9E14-9BAAB41CBB89}">
      <dgm:prSet phldrT="[Texto]" custT="1"/>
      <dgm:spPr/>
      <dgm:t>
        <a:bodyPr/>
        <a:lstStyle/>
        <a:p>
          <a:r>
            <a:rPr lang="es-ES" sz="3200"/>
            <a:t>Est. 4</a:t>
          </a:r>
        </a:p>
      </dgm:t>
    </dgm:pt>
    <dgm:pt modelId="{991C5B2D-6986-43A5-9DFD-992DE5099F3D}" type="parTrans" cxnId="{0EEE9346-1C65-4EB9-9D15-C40093CC2B49}">
      <dgm:prSet/>
      <dgm:spPr/>
      <dgm:t>
        <a:bodyPr/>
        <a:lstStyle/>
        <a:p>
          <a:endParaRPr lang="es-ES"/>
        </a:p>
      </dgm:t>
    </dgm:pt>
    <dgm:pt modelId="{38B55AE5-B9D5-47F0-8E3E-C39181DA2135}" type="sibTrans" cxnId="{0EEE9346-1C65-4EB9-9D15-C40093CC2B49}">
      <dgm:prSet/>
      <dgm:spPr/>
      <dgm:t>
        <a:bodyPr/>
        <a:lstStyle/>
        <a:p>
          <a:endParaRPr lang="es-ES"/>
        </a:p>
      </dgm:t>
    </dgm:pt>
    <dgm:pt modelId="{E36E5850-A44B-4274-84D7-0EA76B4C6F55}" type="pres">
      <dgm:prSet presAssocID="{D66A3137-845A-4739-AD77-5E34D5251B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6A78C18-573B-4FE4-A88D-6022AF743D33}" type="pres">
      <dgm:prSet presAssocID="{1D337DA3-BF5E-43A0-8980-AA3FC7AF53FA}" presName="hierRoot1" presStyleCnt="0">
        <dgm:presLayoutVars>
          <dgm:hierBranch val="init"/>
        </dgm:presLayoutVars>
      </dgm:prSet>
      <dgm:spPr/>
    </dgm:pt>
    <dgm:pt modelId="{5295221C-9BA5-4E52-8653-8625EF813590}" type="pres">
      <dgm:prSet presAssocID="{1D337DA3-BF5E-43A0-8980-AA3FC7AF53FA}" presName="rootComposite1" presStyleCnt="0"/>
      <dgm:spPr/>
    </dgm:pt>
    <dgm:pt modelId="{F5F6E1FD-B9D8-4747-887C-8B23E53DAF01}" type="pres">
      <dgm:prSet presAssocID="{1D337DA3-BF5E-43A0-8980-AA3FC7AF53FA}" presName="rootText1" presStyleLbl="node0" presStyleIdx="0" presStyleCnt="3" custLinFactNeighborX="-10" custLinFactNeighborY="-26485">
        <dgm:presLayoutVars>
          <dgm:chPref val="3"/>
        </dgm:presLayoutVars>
      </dgm:prSet>
      <dgm:spPr/>
    </dgm:pt>
    <dgm:pt modelId="{BB3151E2-01CB-4559-83B1-3E7EC319B39A}" type="pres">
      <dgm:prSet presAssocID="{1D337DA3-BF5E-43A0-8980-AA3FC7AF53FA}" presName="rootConnector1" presStyleLbl="node1" presStyleIdx="0" presStyleCnt="0"/>
      <dgm:spPr/>
    </dgm:pt>
    <dgm:pt modelId="{DF0D7A67-2027-4596-A32B-EDF8B9BC1F60}" type="pres">
      <dgm:prSet presAssocID="{1D337DA3-BF5E-43A0-8980-AA3FC7AF53FA}" presName="hierChild2" presStyleCnt="0"/>
      <dgm:spPr/>
    </dgm:pt>
    <dgm:pt modelId="{ED4207E2-D720-44E2-B86F-BD258B11C528}" type="pres">
      <dgm:prSet presAssocID="{1D337DA3-BF5E-43A0-8980-AA3FC7AF53FA}" presName="hierChild3" presStyleCnt="0"/>
      <dgm:spPr/>
    </dgm:pt>
    <dgm:pt modelId="{C6489FA0-8F40-4074-B688-2CA8879D7635}" type="pres">
      <dgm:prSet presAssocID="{BF9B1005-A82F-494C-9E14-9BAAB41CBB89}" presName="hierRoot1" presStyleCnt="0">
        <dgm:presLayoutVars>
          <dgm:hierBranch val="init"/>
        </dgm:presLayoutVars>
      </dgm:prSet>
      <dgm:spPr/>
    </dgm:pt>
    <dgm:pt modelId="{E0E9BFF3-52CC-46B9-9864-8B54ABC0667A}" type="pres">
      <dgm:prSet presAssocID="{BF9B1005-A82F-494C-9E14-9BAAB41CBB89}" presName="rootComposite1" presStyleCnt="0"/>
      <dgm:spPr/>
    </dgm:pt>
    <dgm:pt modelId="{3EBB214F-0FA0-4F5A-A552-8E074A909952}" type="pres">
      <dgm:prSet presAssocID="{BF9B1005-A82F-494C-9E14-9BAAB41CBB89}" presName="rootText1" presStyleLbl="node0" presStyleIdx="1" presStyleCnt="3" custLinFactNeighborY="-28860">
        <dgm:presLayoutVars>
          <dgm:chPref val="3"/>
        </dgm:presLayoutVars>
      </dgm:prSet>
      <dgm:spPr/>
    </dgm:pt>
    <dgm:pt modelId="{8186C6E7-D6C5-464A-A84A-A29A43C874F6}" type="pres">
      <dgm:prSet presAssocID="{BF9B1005-A82F-494C-9E14-9BAAB41CBB89}" presName="rootConnector1" presStyleLbl="node1" presStyleIdx="0" presStyleCnt="0"/>
      <dgm:spPr/>
    </dgm:pt>
    <dgm:pt modelId="{00F6B007-E85E-419B-9F65-6EDA8FEFADF8}" type="pres">
      <dgm:prSet presAssocID="{BF9B1005-A82F-494C-9E14-9BAAB41CBB89}" presName="hierChild2" presStyleCnt="0"/>
      <dgm:spPr/>
    </dgm:pt>
    <dgm:pt modelId="{0093EE53-8241-4E8C-BAF0-E84391EFB65F}" type="pres">
      <dgm:prSet presAssocID="{D7700DEB-2B15-427A-83ED-56076E03B886}" presName="Name37" presStyleLbl="parChTrans1D2" presStyleIdx="0" presStyleCnt="2"/>
      <dgm:spPr/>
    </dgm:pt>
    <dgm:pt modelId="{738D526C-7311-48AB-A3AA-7E846740D4D0}" type="pres">
      <dgm:prSet presAssocID="{D9BF4AC8-3745-4164-A8BB-976FEBACB6F8}" presName="hierRoot2" presStyleCnt="0">
        <dgm:presLayoutVars>
          <dgm:hierBranch val="init"/>
        </dgm:presLayoutVars>
      </dgm:prSet>
      <dgm:spPr/>
    </dgm:pt>
    <dgm:pt modelId="{64CF68BF-0C9D-460B-AF3D-1F0580210C3E}" type="pres">
      <dgm:prSet presAssocID="{D9BF4AC8-3745-4164-A8BB-976FEBACB6F8}" presName="rootComposite" presStyleCnt="0"/>
      <dgm:spPr/>
    </dgm:pt>
    <dgm:pt modelId="{E7D030DB-289D-4150-B336-FEB28DDDC189}" type="pres">
      <dgm:prSet presAssocID="{D9BF4AC8-3745-4164-A8BB-976FEBACB6F8}" presName="rootText" presStyleLbl="node2" presStyleIdx="0" presStyleCnt="2" custLinFactNeighborX="-38381" custLinFactNeighborY="45340">
        <dgm:presLayoutVars>
          <dgm:chPref val="3"/>
        </dgm:presLayoutVars>
      </dgm:prSet>
      <dgm:spPr/>
    </dgm:pt>
    <dgm:pt modelId="{C42A96E7-E8B8-4A5A-800C-2DF716871D05}" type="pres">
      <dgm:prSet presAssocID="{D9BF4AC8-3745-4164-A8BB-976FEBACB6F8}" presName="rootConnector" presStyleLbl="node2" presStyleIdx="0" presStyleCnt="2"/>
      <dgm:spPr/>
    </dgm:pt>
    <dgm:pt modelId="{32453586-02D6-443A-B012-E1D86163C2F7}" type="pres">
      <dgm:prSet presAssocID="{D9BF4AC8-3745-4164-A8BB-976FEBACB6F8}" presName="hierChild4" presStyleCnt="0"/>
      <dgm:spPr/>
    </dgm:pt>
    <dgm:pt modelId="{3C31A574-E209-43E7-BBBD-4F8E6D03D247}" type="pres">
      <dgm:prSet presAssocID="{D9BF4AC8-3745-4164-A8BB-976FEBACB6F8}" presName="hierChild5" presStyleCnt="0"/>
      <dgm:spPr/>
    </dgm:pt>
    <dgm:pt modelId="{A90AC0C2-5C1F-4FD8-8611-1536CFF343AD}" type="pres">
      <dgm:prSet presAssocID="{6A8D4CCF-00B0-4F5D-874B-5AE524D83A52}" presName="Name37" presStyleLbl="parChTrans1D2" presStyleIdx="1" presStyleCnt="2"/>
      <dgm:spPr/>
    </dgm:pt>
    <dgm:pt modelId="{98DFCD0C-BBF3-4318-B38C-54ABFF2FF9ED}" type="pres">
      <dgm:prSet presAssocID="{CB16F26F-4087-44BC-8F80-DE8B4179C2D7}" presName="hierRoot2" presStyleCnt="0">
        <dgm:presLayoutVars>
          <dgm:hierBranch val="init"/>
        </dgm:presLayoutVars>
      </dgm:prSet>
      <dgm:spPr/>
    </dgm:pt>
    <dgm:pt modelId="{100B4278-DABE-4288-A32C-714A637A7513}" type="pres">
      <dgm:prSet presAssocID="{CB16F26F-4087-44BC-8F80-DE8B4179C2D7}" presName="rootComposite" presStyleCnt="0"/>
      <dgm:spPr/>
    </dgm:pt>
    <dgm:pt modelId="{563B8839-9407-4707-B44E-C1453F9421B0}" type="pres">
      <dgm:prSet presAssocID="{CB16F26F-4087-44BC-8F80-DE8B4179C2D7}" presName="rootText" presStyleLbl="node2" presStyleIdx="1" presStyleCnt="2" custLinFactNeighborX="-17058" custLinFactNeighborY="47158">
        <dgm:presLayoutVars>
          <dgm:chPref val="3"/>
        </dgm:presLayoutVars>
      </dgm:prSet>
      <dgm:spPr/>
    </dgm:pt>
    <dgm:pt modelId="{7BC887D9-A0A8-4845-B066-BED61BC93EFD}" type="pres">
      <dgm:prSet presAssocID="{CB16F26F-4087-44BC-8F80-DE8B4179C2D7}" presName="rootConnector" presStyleLbl="node2" presStyleIdx="1" presStyleCnt="2"/>
      <dgm:spPr/>
    </dgm:pt>
    <dgm:pt modelId="{BB0DBFC9-626E-468B-B38C-B0C85675AE67}" type="pres">
      <dgm:prSet presAssocID="{CB16F26F-4087-44BC-8F80-DE8B4179C2D7}" presName="hierChild4" presStyleCnt="0"/>
      <dgm:spPr/>
    </dgm:pt>
    <dgm:pt modelId="{E8D3FC1A-89D4-439E-99A2-BDEA3C9DCF84}" type="pres">
      <dgm:prSet presAssocID="{CB16F26F-4087-44BC-8F80-DE8B4179C2D7}" presName="hierChild5" presStyleCnt="0"/>
      <dgm:spPr/>
    </dgm:pt>
    <dgm:pt modelId="{F68F11B2-388F-4CB8-B179-B741CAFC0F95}" type="pres">
      <dgm:prSet presAssocID="{BF9B1005-A82F-494C-9E14-9BAAB41CBB89}" presName="hierChild3" presStyleCnt="0"/>
      <dgm:spPr/>
    </dgm:pt>
    <dgm:pt modelId="{E72A00A6-8304-4B18-B399-098DC8DE8C9B}" type="pres">
      <dgm:prSet presAssocID="{587BDC60-574B-4DD1-85EF-C685FE9A9A85}" presName="hierRoot1" presStyleCnt="0">
        <dgm:presLayoutVars>
          <dgm:hierBranch val="init"/>
        </dgm:presLayoutVars>
      </dgm:prSet>
      <dgm:spPr/>
    </dgm:pt>
    <dgm:pt modelId="{53B0B8D5-BF5D-483F-9AA7-1035011D9C98}" type="pres">
      <dgm:prSet presAssocID="{587BDC60-574B-4DD1-85EF-C685FE9A9A85}" presName="rootComposite1" presStyleCnt="0"/>
      <dgm:spPr/>
    </dgm:pt>
    <dgm:pt modelId="{9E79F827-2608-4C9C-B99E-140439F394BA}" type="pres">
      <dgm:prSet presAssocID="{587BDC60-574B-4DD1-85EF-C685FE9A9A85}" presName="rootText1" presStyleLbl="node0" presStyleIdx="2" presStyleCnt="3" custScaleX="90360" custScaleY="89772" custLinFactNeighborY="-28860">
        <dgm:presLayoutVars>
          <dgm:chPref val="3"/>
        </dgm:presLayoutVars>
      </dgm:prSet>
      <dgm:spPr/>
    </dgm:pt>
    <dgm:pt modelId="{F741F227-621D-4041-8199-09834A74FD1D}" type="pres">
      <dgm:prSet presAssocID="{587BDC60-574B-4DD1-85EF-C685FE9A9A85}" presName="rootConnector1" presStyleLbl="node1" presStyleIdx="0" presStyleCnt="0"/>
      <dgm:spPr/>
    </dgm:pt>
    <dgm:pt modelId="{14B2BE02-067D-4442-9835-5C3B77E69A31}" type="pres">
      <dgm:prSet presAssocID="{587BDC60-574B-4DD1-85EF-C685FE9A9A85}" presName="hierChild2" presStyleCnt="0"/>
      <dgm:spPr/>
    </dgm:pt>
    <dgm:pt modelId="{E1DA03E9-7FE0-4BE8-9661-D1E24A82B362}" type="pres">
      <dgm:prSet presAssocID="{587BDC60-574B-4DD1-85EF-C685FE9A9A85}" presName="hierChild3" presStyleCnt="0"/>
      <dgm:spPr/>
    </dgm:pt>
  </dgm:ptLst>
  <dgm:cxnLst>
    <dgm:cxn modelId="{2591D101-9274-4B1E-A4D8-1DD4ADFE5B11}" srcId="{BF9B1005-A82F-494C-9E14-9BAAB41CBB89}" destId="{CB16F26F-4087-44BC-8F80-DE8B4179C2D7}" srcOrd="1" destOrd="0" parTransId="{6A8D4CCF-00B0-4F5D-874B-5AE524D83A52}" sibTransId="{DD1E6FBF-7DF4-4687-A8D5-7E5DE99AA8D4}"/>
    <dgm:cxn modelId="{01840A1A-333F-4B4D-A9FC-7AE31F9D92E6}" type="presOf" srcId="{1D337DA3-BF5E-43A0-8980-AA3FC7AF53FA}" destId="{BB3151E2-01CB-4559-83B1-3E7EC319B39A}" srcOrd="1" destOrd="0" presId="urn:microsoft.com/office/officeart/2005/8/layout/orgChart1"/>
    <dgm:cxn modelId="{F46DA93D-52D8-4DEA-9F59-104F0E4CB713}" srcId="{D66A3137-845A-4739-AD77-5E34D5251B75}" destId="{587BDC60-574B-4DD1-85EF-C685FE9A9A85}" srcOrd="2" destOrd="0" parTransId="{E0E7C8A3-284A-4200-A0AD-6A9DEF8871E8}" sibTransId="{D9B42F42-4410-4CF1-91E3-C736913A5E81}"/>
    <dgm:cxn modelId="{A37B2F5B-8143-4C7A-B7AE-3EAE3CB42C43}" type="presOf" srcId="{CB16F26F-4087-44BC-8F80-DE8B4179C2D7}" destId="{563B8839-9407-4707-B44E-C1453F9421B0}" srcOrd="0" destOrd="0" presId="urn:microsoft.com/office/officeart/2005/8/layout/orgChart1"/>
    <dgm:cxn modelId="{F1380C5D-CF05-45E8-98AE-59DBDDDFBE02}" type="presOf" srcId="{587BDC60-574B-4DD1-85EF-C685FE9A9A85}" destId="{9E79F827-2608-4C9C-B99E-140439F394BA}" srcOrd="0" destOrd="0" presId="urn:microsoft.com/office/officeart/2005/8/layout/orgChart1"/>
    <dgm:cxn modelId="{5BB4B15E-E2C4-482A-9A09-B64EC4AC224B}" type="presOf" srcId="{D9BF4AC8-3745-4164-A8BB-976FEBACB6F8}" destId="{E7D030DB-289D-4150-B336-FEB28DDDC189}" srcOrd="0" destOrd="0" presId="urn:microsoft.com/office/officeart/2005/8/layout/orgChart1"/>
    <dgm:cxn modelId="{EB061C44-EDE3-4AC8-9DC8-6F3130D2971E}" type="presOf" srcId="{CB16F26F-4087-44BC-8F80-DE8B4179C2D7}" destId="{7BC887D9-A0A8-4845-B066-BED61BC93EFD}" srcOrd="1" destOrd="0" presId="urn:microsoft.com/office/officeart/2005/8/layout/orgChart1"/>
    <dgm:cxn modelId="{0EEE9346-1C65-4EB9-9D15-C40093CC2B49}" srcId="{D66A3137-845A-4739-AD77-5E34D5251B75}" destId="{BF9B1005-A82F-494C-9E14-9BAAB41CBB89}" srcOrd="1" destOrd="0" parTransId="{991C5B2D-6986-43A5-9DFD-992DE5099F3D}" sibTransId="{38B55AE5-B9D5-47F0-8E3E-C39181DA2135}"/>
    <dgm:cxn modelId="{DD0B5969-9224-4B72-8EDE-F7F080CFDF8A}" type="presOf" srcId="{587BDC60-574B-4DD1-85EF-C685FE9A9A85}" destId="{F741F227-621D-4041-8199-09834A74FD1D}" srcOrd="1" destOrd="0" presId="urn:microsoft.com/office/officeart/2005/8/layout/orgChart1"/>
    <dgm:cxn modelId="{3CCCB673-06F4-444E-90BC-91B0D4454207}" type="presOf" srcId="{BF9B1005-A82F-494C-9E14-9BAAB41CBB89}" destId="{8186C6E7-D6C5-464A-A84A-A29A43C874F6}" srcOrd="1" destOrd="0" presId="urn:microsoft.com/office/officeart/2005/8/layout/orgChart1"/>
    <dgm:cxn modelId="{3B988181-E799-496E-A86A-936E66A3425A}" type="presOf" srcId="{BF9B1005-A82F-494C-9E14-9BAAB41CBB89}" destId="{3EBB214F-0FA0-4F5A-A552-8E074A909952}" srcOrd="0" destOrd="0" presId="urn:microsoft.com/office/officeart/2005/8/layout/orgChart1"/>
    <dgm:cxn modelId="{B1FF179A-ECA5-4C46-B9AB-5C47182E7BE0}" type="presOf" srcId="{D7700DEB-2B15-427A-83ED-56076E03B886}" destId="{0093EE53-8241-4E8C-BAF0-E84391EFB65F}" srcOrd="0" destOrd="0" presId="urn:microsoft.com/office/officeart/2005/8/layout/orgChart1"/>
    <dgm:cxn modelId="{A0643A9C-5197-41E9-82BE-8B97A82E0458}" type="presOf" srcId="{D66A3137-845A-4739-AD77-5E34D5251B75}" destId="{E36E5850-A44B-4274-84D7-0EA76B4C6F55}" srcOrd="0" destOrd="0" presId="urn:microsoft.com/office/officeart/2005/8/layout/orgChart1"/>
    <dgm:cxn modelId="{51EF45B1-1D83-4339-8EE9-F5C257FE9E9A}" type="presOf" srcId="{1D337DA3-BF5E-43A0-8980-AA3FC7AF53FA}" destId="{F5F6E1FD-B9D8-4747-887C-8B23E53DAF01}" srcOrd="0" destOrd="0" presId="urn:microsoft.com/office/officeart/2005/8/layout/orgChart1"/>
    <dgm:cxn modelId="{D09CD9BD-4174-404A-B3EE-82005BB4B468}" srcId="{D66A3137-845A-4739-AD77-5E34D5251B75}" destId="{1D337DA3-BF5E-43A0-8980-AA3FC7AF53FA}" srcOrd="0" destOrd="0" parTransId="{F8744E2E-B5CC-4C93-BDE0-4C1C116E68D1}" sibTransId="{225FCC0D-F1B5-45E0-AF76-F45C51571988}"/>
    <dgm:cxn modelId="{6BBA78C5-F594-46EC-9300-9DE23F8A7AA9}" type="presOf" srcId="{D9BF4AC8-3745-4164-A8BB-976FEBACB6F8}" destId="{C42A96E7-E8B8-4A5A-800C-2DF716871D05}" srcOrd="1" destOrd="0" presId="urn:microsoft.com/office/officeart/2005/8/layout/orgChart1"/>
    <dgm:cxn modelId="{E606BBF0-05B3-4CBC-AC8E-7BF1A4109E61}" srcId="{BF9B1005-A82F-494C-9E14-9BAAB41CBB89}" destId="{D9BF4AC8-3745-4164-A8BB-976FEBACB6F8}" srcOrd="0" destOrd="0" parTransId="{D7700DEB-2B15-427A-83ED-56076E03B886}" sibTransId="{13AC4E66-C8F7-48DB-B27A-197B85C647F6}"/>
    <dgm:cxn modelId="{C66161F3-816F-4471-9E8E-A5E89A279380}" type="presOf" srcId="{6A8D4CCF-00B0-4F5D-874B-5AE524D83A52}" destId="{A90AC0C2-5C1F-4FD8-8611-1536CFF343AD}" srcOrd="0" destOrd="0" presId="urn:microsoft.com/office/officeart/2005/8/layout/orgChart1"/>
    <dgm:cxn modelId="{18F1F21F-6BBF-418C-8C4B-8E8B798FEE9C}" type="presParOf" srcId="{E36E5850-A44B-4274-84D7-0EA76B4C6F55}" destId="{B6A78C18-573B-4FE4-A88D-6022AF743D33}" srcOrd="0" destOrd="0" presId="urn:microsoft.com/office/officeart/2005/8/layout/orgChart1"/>
    <dgm:cxn modelId="{D9F2A43C-92A0-44D1-B057-119D992CE153}" type="presParOf" srcId="{B6A78C18-573B-4FE4-A88D-6022AF743D33}" destId="{5295221C-9BA5-4E52-8653-8625EF813590}" srcOrd="0" destOrd="0" presId="urn:microsoft.com/office/officeart/2005/8/layout/orgChart1"/>
    <dgm:cxn modelId="{71D508DE-82FF-47A2-B40D-D6A0D7BFF9CA}" type="presParOf" srcId="{5295221C-9BA5-4E52-8653-8625EF813590}" destId="{F5F6E1FD-B9D8-4747-887C-8B23E53DAF01}" srcOrd="0" destOrd="0" presId="urn:microsoft.com/office/officeart/2005/8/layout/orgChart1"/>
    <dgm:cxn modelId="{833132BC-01C8-455E-81DC-FB52A72E4B6F}" type="presParOf" srcId="{5295221C-9BA5-4E52-8653-8625EF813590}" destId="{BB3151E2-01CB-4559-83B1-3E7EC319B39A}" srcOrd="1" destOrd="0" presId="urn:microsoft.com/office/officeart/2005/8/layout/orgChart1"/>
    <dgm:cxn modelId="{3320F748-74A6-4518-A32E-6686101D3B81}" type="presParOf" srcId="{B6A78C18-573B-4FE4-A88D-6022AF743D33}" destId="{DF0D7A67-2027-4596-A32B-EDF8B9BC1F60}" srcOrd="1" destOrd="0" presId="urn:microsoft.com/office/officeart/2005/8/layout/orgChart1"/>
    <dgm:cxn modelId="{8348A245-CD25-45C9-96D4-4E2D6124D146}" type="presParOf" srcId="{B6A78C18-573B-4FE4-A88D-6022AF743D33}" destId="{ED4207E2-D720-44E2-B86F-BD258B11C528}" srcOrd="2" destOrd="0" presId="urn:microsoft.com/office/officeart/2005/8/layout/orgChart1"/>
    <dgm:cxn modelId="{951E5B44-7DA9-4210-A22B-807DC092520A}" type="presParOf" srcId="{E36E5850-A44B-4274-84D7-0EA76B4C6F55}" destId="{C6489FA0-8F40-4074-B688-2CA8879D7635}" srcOrd="1" destOrd="0" presId="urn:microsoft.com/office/officeart/2005/8/layout/orgChart1"/>
    <dgm:cxn modelId="{8339DB8F-6EFC-4629-94A2-82F211034745}" type="presParOf" srcId="{C6489FA0-8F40-4074-B688-2CA8879D7635}" destId="{E0E9BFF3-52CC-46B9-9864-8B54ABC0667A}" srcOrd="0" destOrd="0" presId="urn:microsoft.com/office/officeart/2005/8/layout/orgChart1"/>
    <dgm:cxn modelId="{D56E40A0-5333-48F2-A096-67811218B48F}" type="presParOf" srcId="{E0E9BFF3-52CC-46B9-9864-8B54ABC0667A}" destId="{3EBB214F-0FA0-4F5A-A552-8E074A909952}" srcOrd="0" destOrd="0" presId="urn:microsoft.com/office/officeart/2005/8/layout/orgChart1"/>
    <dgm:cxn modelId="{C6E6378C-D33A-416B-B2B5-A1D072BB3198}" type="presParOf" srcId="{E0E9BFF3-52CC-46B9-9864-8B54ABC0667A}" destId="{8186C6E7-D6C5-464A-A84A-A29A43C874F6}" srcOrd="1" destOrd="0" presId="urn:microsoft.com/office/officeart/2005/8/layout/orgChart1"/>
    <dgm:cxn modelId="{B1026A3B-2765-4652-B303-3D8DB9A285BA}" type="presParOf" srcId="{C6489FA0-8F40-4074-B688-2CA8879D7635}" destId="{00F6B007-E85E-419B-9F65-6EDA8FEFADF8}" srcOrd="1" destOrd="0" presId="urn:microsoft.com/office/officeart/2005/8/layout/orgChart1"/>
    <dgm:cxn modelId="{2EF47E55-78A8-4AEE-AC9E-8F438216563C}" type="presParOf" srcId="{00F6B007-E85E-419B-9F65-6EDA8FEFADF8}" destId="{0093EE53-8241-4E8C-BAF0-E84391EFB65F}" srcOrd="0" destOrd="0" presId="urn:microsoft.com/office/officeart/2005/8/layout/orgChart1"/>
    <dgm:cxn modelId="{4F5A8D77-073E-400A-B167-73BAC059F633}" type="presParOf" srcId="{00F6B007-E85E-419B-9F65-6EDA8FEFADF8}" destId="{738D526C-7311-48AB-A3AA-7E846740D4D0}" srcOrd="1" destOrd="0" presId="urn:microsoft.com/office/officeart/2005/8/layout/orgChart1"/>
    <dgm:cxn modelId="{4EDAFEB0-62ED-4ABD-B5FA-530945907AA5}" type="presParOf" srcId="{738D526C-7311-48AB-A3AA-7E846740D4D0}" destId="{64CF68BF-0C9D-460B-AF3D-1F0580210C3E}" srcOrd="0" destOrd="0" presId="urn:microsoft.com/office/officeart/2005/8/layout/orgChart1"/>
    <dgm:cxn modelId="{4DD36BD6-C621-4AD1-90EE-569AC1E0575D}" type="presParOf" srcId="{64CF68BF-0C9D-460B-AF3D-1F0580210C3E}" destId="{E7D030DB-289D-4150-B336-FEB28DDDC189}" srcOrd="0" destOrd="0" presId="urn:microsoft.com/office/officeart/2005/8/layout/orgChart1"/>
    <dgm:cxn modelId="{64F7CA79-AA08-407D-8F6B-03A09E3C6356}" type="presParOf" srcId="{64CF68BF-0C9D-460B-AF3D-1F0580210C3E}" destId="{C42A96E7-E8B8-4A5A-800C-2DF716871D05}" srcOrd="1" destOrd="0" presId="urn:microsoft.com/office/officeart/2005/8/layout/orgChart1"/>
    <dgm:cxn modelId="{EFAAC03C-276B-4A64-A23E-FBFE56704934}" type="presParOf" srcId="{738D526C-7311-48AB-A3AA-7E846740D4D0}" destId="{32453586-02D6-443A-B012-E1D86163C2F7}" srcOrd="1" destOrd="0" presId="urn:microsoft.com/office/officeart/2005/8/layout/orgChart1"/>
    <dgm:cxn modelId="{835373FA-D309-4D2C-B61D-85B55A6ABA2C}" type="presParOf" srcId="{738D526C-7311-48AB-A3AA-7E846740D4D0}" destId="{3C31A574-E209-43E7-BBBD-4F8E6D03D247}" srcOrd="2" destOrd="0" presId="urn:microsoft.com/office/officeart/2005/8/layout/orgChart1"/>
    <dgm:cxn modelId="{129E7097-5B89-4286-AA40-46F894CAAD2D}" type="presParOf" srcId="{00F6B007-E85E-419B-9F65-6EDA8FEFADF8}" destId="{A90AC0C2-5C1F-4FD8-8611-1536CFF343AD}" srcOrd="2" destOrd="0" presId="urn:microsoft.com/office/officeart/2005/8/layout/orgChart1"/>
    <dgm:cxn modelId="{B655F91F-FDC9-40CC-9189-9033487FC67C}" type="presParOf" srcId="{00F6B007-E85E-419B-9F65-6EDA8FEFADF8}" destId="{98DFCD0C-BBF3-4318-B38C-54ABFF2FF9ED}" srcOrd="3" destOrd="0" presId="urn:microsoft.com/office/officeart/2005/8/layout/orgChart1"/>
    <dgm:cxn modelId="{A44A4696-C194-494F-8F33-4E2E20FF31F4}" type="presParOf" srcId="{98DFCD0C-BBF3-4318-B38C-54ABFF2FF9ED}" destId="{100B4278-DABE-4288-A32C-714A637A7513}" srcOrd="0" destOrd="0" presId="urn:microsoft.com/office/officeart/2005/8/layout/orgChart1"/>
    <dgm:cxn modelId="{BE6A3E96-C499-45DC-B5B8-F680F20CBB5D}" type="presParOf" srcId="{100B4278-DABE-4288-A32C-714A637A7513}" destId="{563B8839-9407-4707-B44E-C1453F9421B0}" srcOrd="0" destOrd="0" presId="urn:microsoft.com/office/officeart/2005/8/layout/orgChart1"/>
    <dgm:cxn modelId="{7FB32397-52BF-429D-8779-A7978063A659}" type="presParOf" srcId="{100B4278-DABE-4288-A32C-714A637A7513}" destId="{7BC887D9-A0A8-4845-B066-BED61BC93EFD}" srcOrd="1" destOrd="0" presId="urn:microsoft.com/office/officeart/2005/8/layout/orgChart1"/>
    <dgm:cxn modelId="{049099F0-A00E-4F41-990D-1A815BCE17DF}" type="presParOf" srcId="{98DFCD0C-BBF3-4318-B38C-54ABFF2FF9ED}" destId="{BB0DBFC9-626E-468B-B38C-B0C85675AE67}" srcOrd="1" destOrd="0" presId="urn:microsoft.com/office/officeart/2005/8/layout/orgChart1"/>
    <dgm:cxn modelId="{FCD48F90-2A0D-4FCC-8969-E70728F5EAB0}" type="presParOf" srcId="{98DFCD0C-BBF3-4318-B38C-54ABFF2FF9ED}" destId="{E8D3FC1A-89D4-439E-99A2-BDEA3C9DCF84}" srcOrd="2" destOrd="0" presId="urn:microsoft.com/office/officeart/2005/8/layout/orgChart1"/>
    <dgm:cxn modelId="{76841EE7-FD47-4E0C-9406-E0CC555D9A15}" type="presParOf" srcId="{C6489FA0-8F40-4074-B688-2CA8879D7635}" destId="{F68F11B2-388F-4CB8-B179-B741CAFC0F95}" srcOrd="2" destOrd="0" presId="urn:microsoft.com/office/officeart/2005/8/layout/orgChart1"/>
    <dgm:cxn modelId="{123081E8-DDE2-413F-B634-EA28E732FAA8}" type="presParOf" srcId="{E36E5850-A44B-4274-84D7-0EA76B4C6F55}" destId="{E72A00A6-8304-4B18-B399-098DC8DE8C9B}" srcOrd="2" destOrd="0" presId="urn:microsoft.com/office/officeart/2005/8/layout/orgChart1"/>
    <dgm:cxn modelId="{27C6BFC0-B3E8-482A-8065-B882FC298038}" type="presParOf" srcId="{E72A00A6-8304-4B18-B399-098DC8DE8C9B}" destId="{53B0B8D5-BF5D-483F-9AA7-1035011D9C98}" srcOrd="0" destOrd="0" presId="urn:microsoft.com/office/officeart/2005/8/layout/orgChart1"/>
    <dgm:cxn modelId="{76314C70-AAFB-4987-BEBC-26B2DE9DAE57}" type="presParOf" srcId="{53B0B8D5-BF5D-483F-9AA7-1035011D9C98}" destId="{9E79F827-2608-4C9C-B99E-140439F394BA}" srcOrd="0" destOrd="0" presId="urn:microsoft.com/office/officeart/2005/8/layout/orgChart1"/>
    <dgm:cxn modelId="{E5B63C7A-433D-48CF-975A-7278F33A7AAF}" type="presParOf" srcId="{53B0B8D5-BF5D-483F-9AA7-1035011D9C98}" destId="{F741F227-621D-4041-8199-09834A74FD1D}" srcOrd="1" destOrd="0" presId="urn:microsoft.com/office/officeart/2005/8/layout/orgChart1"/>
    <dgm:cxn modelId="{718E9784-85D7-4CF9-A139-4CDF6182C230}" type="presParOf" srcId="{E72A00A6-8304-4B18-B399-098DC8DE8C9B}" destId="{14B2BE02-067D-4442-9835-5C3B77E69A31}" srcOrd="1" destOrd="0" presId="urn:microsoft.com/office/officeart/2005/8/layout/orgChart1"/>
    <dgm:cxn modelId="{96CB65B6-8F93-4E76-8F83-06F281D9926B}" type="presParOf" srcId="{E72A00A6-8304-4B18-B399-098DC8DE8C9B}" destId="{E1DA03E9-7FE0-4BE8-9661-D1E24A82B36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1DA261-19CE-4420-A17B-BB043C1AAE72}" type="doc">
      <dgm:prSet loTypeId="urn:microsoft.com/office/officeart/2005/8/layout/cycle6" loCatId="cycle" qsTypeId="urn:microsoft.com/office/officeart/2005/8/quickstyle/3d5" qsCatId="3D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C39545F5-B4F0-467B-812D-DC46EDCE7B35}">
      <dgm:prSet phldrT="[Texto]"/>
      <dgm:spPr/>
      <dgm:t>
        <a:bodyPr/>
        <a:lstStyle/>
        <a:p>
          <a:r>
            <a:rPr lang="es-ES"/>
            <a:t>Est 1</a:t>
          </a:r>
        </a:p>
      </dgm:t>
    </dgm:pt>
    <dgm:pt modelId="{862EE668-E483-4A0D-9BDA-E60896F903D6}" type="parTrans" cxnId="{4E10582C-E396-41EE-BB6B-EE87E4A83B10}">
      <dgm:prSet/>
      <dgm:spPr/>
      <dgm:t>
        <a:bodyPr/>
        <a:lstStyle/>
        <a:p>
          <a:endParaRPr lang="es-ES"/>
        </a:p>
      </dgm:t>
    </dgm:pt>
    <dgm:pt modelId="{64AC2E65-EB78-4BF0-BBC9-EB38C63D1E11}" type="sibTrans" cxnId="{4E10582C-E396-41EE-BB6B-EE87E4A83B10}">
      <dgm:prSet/>
      <dgm:spPr>
        <a:ln>
          <a:noFill/>
        </a:ln>
      </dgm:spPr>
      <dgm:t>
        <a:bodyPr/>
        <a:lstStyle/>
        <a:p>
          <a:endParaRPr lang="es-ES"/>
        </a:p>
      </dgm:t>
    </dgm:pt>
    <dgm:pt modelId="{F632F652-191E-4F96-BCA1-72CB88A330C9}">
      <dgm:prSet phldrT="[Texto]"/>
      <dgm:spPr/>
      <dgm:t>
        <a:bodyPr/>
        <a:lstStyle/>
        <a:p>
          <a:r>
            <a:rPr lang="es-ES"/>
            <a:t>Est 2</a:t>
          </a:r>
        </a:p>
      </dgm:t>
    </dgm:pt>
    <dgm:pt modelId="{38076B2C-0E46-4AD6-85A5-76C91FE64CF7}" type="parTrans" cxnId="{1672F749-0486-4E84-8057-F0BBE149B50E}">
      <dgm:prSet/>
      <dgm:spPr/>
      <dgm:t>
        <a:bodyPr/>
        <a:lstStyle/>
        <a:p>
          <a:endParaRPr lang="es-ES"/>
        </a:p>
      </dgm:t>
    </dgm:pt>
    <dgm:pt modelId="{9E11B9F9-9E08-4061-AAE6-2DDD1E163346}" type="sibTrans" cxnId="{1672F749-0486-4E84-8057-F0BBE149B50E}">
      <dgm:prSet/>
      <dgm:spPr>
        <a:ln>
          <a:noFill/>
        </a:ln>
      </dgm:spPr>
      <dgm:t>
        <a:bodyPr/>
        <a:lstStyle/>
        <a:p>
          <a:endParaRPr lang="es-ES"/>
        </a:p>
      </dgm:t>
    </dgm:pt>
    <dgm:pt modelId="{354E3EF6-2E0D-43D4-B42F-CA7DD9C49ECF}">
      <dgm:prSet phldrT="[Texto]"/>
      <dgm:spPr/>
      <dgm:t>
        <a:bodyPr/>
        <a:lstStyle/>
        <a:p>
          <a:r>
            <a:rPr lang="es-ES"/>
            <a:t>Est 3</a:t>
          </a:r>
        </a:p>
      </dgm:t>
    </dgm:pt>
    <dgm:pt modelId="{D098FBE3-CD99-4B19-B8EC-9B3F4CAE3C49}" type="parTrans" cxnId="{9A08BF0E-E3E4-4E19-9400-FC8FD9F7E9AC}">
      <dgm:prSet/>
      <dgm:spPr/>
      <dgm:t>
        <a:bodyPr/>
        <a:lstStyle/>
        <a:p>
          <a:endParaRPr lang="es-ES"/>
        </a:p>
      </dgm:t>
    </dgm:pt>
    <dgm:pt modelId="{DF600D9C-A360-4070-BEDA-0B18488A5BC8}" type="sibTrans" cxnId="{9A08BF0E-E3E4-4E19-9400-FC8FD9F7E9AC}">
      <dgm:prSet/>
      <dgm:spPr>
        <a:ln>
          <a:noFill/>
        </a:ln>
      </dgm:spPr>
      <dgm:t>
        <a:bodyPr/>
        <a:lstStyle/>
        <a:p>
          <a:endParaRPr lang="es-ES"/>
        </a:p>
      </dgm:t>
    </dgm:pt>
    <dgm:pt modelId="{92231C9C-0635-41C6-8DBB-64CB261390D3}">
      <dgm:prSet phldrT="[Texto]"/>
      <dgm:spPr/>
      <dgm:t>
        <a:bodyPr/>
        <a:lstStyle/>
        <a:p>
          <a:r>
            <a:rPr lang="es-ES"/>
            <a:t>Est 4</a:t>
          </a:r>
        </a:p>
      </dgm:t>
    </dgm:pt>
    <dgm:pt modelId="{03FD83AB-5534-4499-BB06-03345FD63B65}" type="parTrans" cxnId="{759EE658-A928-414C-B3DD-E3FA133A28F6}">
      <dgm:prSet/>
      <dgm:spPr/>
      <dgm:t>
        <a:bodyPr/>
        <a:lstStyle/>
        <a:p>
          <a:endParaRPr lang="es-ES"/>
        </a:p>
      </dgm:t>
    </dgm:pt>
    <dgm:pt modelId="{CDA544EC-75AE-46C9-B03A-D1D862482D6D}" type="sibTrans" cxnId="{759EE658-A928-414C-B3DD-E3FA133A28F6}">
      <dgm:prSet/>
      <dgm:spPr>
        <a:ln>
          <a:noFill/>
        </a:ln>
      </dgm:spPr>
      <dgm:t>
        <a:bodyPr/>
        <a:lstStyle/>
        <a:p>
          <a:endParaRPr lang="es-ES"/>
        </a:p>
      </dgm:t>
    </dgm:pt>
    <dgm:pt modelId="{4D15A2C0-AF92-4FD5-B8E4-7FBC93243DFD}">
      <dgm:prSet phldrT="[Texto]"/>
      <dgm:spPr/>
      <dgm:t>
        <a:bodyPr/>
        <a:lstStyle/>
        <a:p>
          <a:r>
            <a:rPr lang="es-ES"/>
            <a:t>Est 5</a:t>
          </a:r>
        </a:p>
      </dgm:t>
    </dgm:pt>
    <dgm:pt modelId="{88630B64-E59F-4FE4-A80D-C375BFD0AF63}" type="parTrans" cxnId="{8BD6FD1C-5B08-455A-A2E7-24D355BA40FC}">
      <dgm:prSet/>
      <dgm:spPr/>
      <dgm:t>
        <a:bodyPr/>
        <a:lstStyle/>
        <a:p>
          <a:endParaRPr lang="es-ES"/>
        </a:p>
      </dgm:t>
    </dgm:pt>
    <dgm:pt modelId="{2D08DFF5-A2EF-4B88-99F8-33A48D73AFC3}" type="sibTrans" cxnId="{8BD6FD1C-5B08-455A-A2E7-24D355BA40FC}">
      <dgm:prSet/>
      <dgm:spPr>
        <a:ln>
          <a:noFill/>
        </a:ln>
      </dgm:spPr>
      <dgm:t>
        <a:bodyPr/>
        <a:lstStyle/>
        <a:p>
          <a:endParaRPr lang="es-ES"/>
        </a:p>
      </dgm:t>
    </dgm:pt>
    <dgm:pt modelId="{A25240D8-1F77-4E32-968A-1669429D5145}" type="pres">
      <dgm:prSet presAssocID="{1A1DA261-19CE-4420-A17B-BB043C1AAE72}" presName="cycle" presStyleCnt="0">
        <dgm:presLayoutVars>
          <dgm:dir/>
          <dgm:resizeHandles val="exact"/>
        </dgm:presLayoutVars>
      </dgm:prSet>
      <dgm:spPr/>
    </dgm:pt>
    <dgm:pt modelId="{DBE6D7EC-6CAD-4F3D-BE72-B30797113B90}" type="pres">
      <dgm:prSet presAssocID="{C39545F5-B4F0-467B-812D-DC46EDCE7B35}" presName="node" presStyleLbl="node1" presStyleIdx="0" presStyleCnt="5">
        <dgm:presLayoutVars>
          <dgm:bulletEnabled val="1"/>
        </dgm:presLayoutVars>
      </dgm:prSet>
      <dgm:spPr/>
    </dgm:pt>
    <dgm:pt modelId="{FC993A5D-9281-40AC-85A2-0401A9C1C6F1}" type="pres">
      <dgm:prSet presAssocID="{C39545F5-B4F0-467B-812D-DC46EDCE7B35}" presName="spNode" presStyleCnt="0"/>
      <dgm:spPr/>
    </dgm:pt>
    <dgm:pt modelId="{7A2A53A8-5948-4FA8-ABA8-D0E552945849}" type="pres">
      <dgm:prSet presAssocID="{64AC2E65-EB78-4BF0-BBC9-EB38C63D1E11}" presName="sibTrans" presStyleLbl="sibTrans1D1" presStyleIdx="0" presStyleCnt="5"/>
      <dgm:spPr/>
    </dgm:pt>
    <dgm:pt modelId="{DC406AD1-CD90-4617-91BD-E555D055A5F2}" type="pres">
      <dgm:prSet presAssocID="{F632F652-191E-4F96-BCA1-72CB88A330C9}" presName="node" presStyleLbl="node1" presStyleIdx="1" presStyleCnt="5">
        <dgm:presLayoutVars>
          <dgm:bulletEnabled val="1"/>
        </dgm:presLayoutVars>
      </dgm:prSet>
      <dgm:spPr/>
    </dgm:pt>
    <dgm:pt modelId="{FC1A1AEA-E96A-457C-8FB6-ECA85D2E2B68}" type="pres">
      <dgm:prSet presAssocID="{F632F652-191E-4F96-BCA1-72CB88A330C9}" presName="spNode" presStyleCnt="0"/>
      <dgm:spPr/>
    </dgm:pt>
    <dgm:pt modelId="{DD1F9E74-2097-4AD4-8508-06CFC098FA6C}" type="pres">
      <dgm:prSet presAssocID="{9E11B9F9-9E08-4061-AAE6-2DDD1E163346}" presName="sibTrans" presStyleLbl="sibTrans1D1" presStyleIdx="1" presStyleCnt="5"/>
      <dgm:spPr/>
    </dgm:pt>
    <dgm:pt modelId="{D77BCF54-D836-431F-BFB4-79F33DA7EE4E}" type="pres">
      <dgm:prSet presAssocID="{354E3EF6-2E0D-43D4-B42F-CA7DD9C49ECF}" presName="node" presStyleLbl="node1" presStyleIdx="2" presStyleCnt="5">
        <dgm:presLayoutVars>
          <dgm:bulletEnabled val="1"/>
        </dgm:presLayoutVars>
      </dgm:prSet>
      <dgm:spPr/>
    </dgm:pt>
    <dgm:pt modelId="{99DCCBA5-F7F6-4D99-91B4-5BE80C622237}" type="pres">
      <dgm:prSet presAssocID="{354E3EF6-2E0D-43D4-B42F-CA7DD9C49ECF}" presName="spNode" presStyleCnt="0"/>
      <dgm:spPr/>
    </dgm:pt>
    <dgm:pt modelId="{5D386066-E0B4-4427-BBF1-92C7C5C8E3FA}" type="pres">
      <dgm:prSet presAssocID="{DF600D9C-A360-4070-BEDA-0B18488A5BC8}" presName="sibTrans" presStyleLbl="sibTrans1D1" presStyleIdx="2" presStyleCnt="5"/>
      <dgm:spPr/>
    </dgm:pt>
    <dgm:pt modelId="{15A4CFD8-B88A-417A-9F33-F6C7D41FD22B}" type="pres">
      <dgm:prSet presAssocID="{92231C9C-0635-41C6-8DBB-64CB261390D3}" presName="node" presStyleLbl="node1" presStyleIdx="3" presStyleCnt="5">
        <dgm:presLayoutVars>
          <dgm:bulletEnabled val="1"/>
        </dgm:presLayoutVars>
      </dgm:prSet>
      <dgm:spPr/>
    </dgm:pt>
    <dgm:pt modelId="{BE77ECB3-974F-4680-9A45-488E7621B512}" type="pres">
      <dgm:prSet presAssocID="{92231C9C-0635-41C6-8DBB-64CB261390D3}" presName="spNode" presStyleCnt="0"/>
      <dgm:spPr/>
    </dgm:pt>
    <dgm:pt modelId="{5D527C84-5316-4DFF-A487-A2FF62DE29F5}" type="pres">
      <dgm:prSet presAssocID="{CDA544EC-75AE-46C9-B03A-D1D862482D6D}" presName="sibTrans" presStyleLbl="sibTrans1D1" presStyleIdx="3" presStyleCnt="5"/>
      <dgm:spPr/>
    </dgm:pt>
    <dgm:pt modelId="{425ACDA2-E4D7-4D18-AA39-78ACE973DEA9}" type="pres">
      <dgm:prSet presAssocID="{4D15A2C0-AF92-4FD5-B8E4-7FBC93243DFD}" presName="node" presStyleLbl="node1" presStyleIdx="4" presStyleCnt="5">
        <dgm:presLayoutVars>
          <dgm:bulletEnabled val="1"/>
        </dgm:presLayoutVars>
      </dgm:prSet>
      <dgm:spPr/>
    </dgm:pt>
    <dgm:pt modelId="{6B30626F-F7BC-4E89-A934-8666B41287BC}" type="pres">
      <dgm:prSet presAssocID="{4D15A2C0-AF92-4FD5-B8E4-7FBC93243DFD}" presName="spNode" presStyleCnt="0"/>
      <dgm:spPr/>
    </dgm:pt>
    <dgm:pt modelId="{FF8685BB-DD0F-404A-AD89-1E0D9EFA65D2}" type="pres">
      <dgm:prSet presAssocID="{2D08DFF5-A2EF-4B88-99F8-33A48D73AFC3}" presName="sibTrans" presStyleLbl="sibTrans1D1" presStyleIdx="4" presStyleCnt="5"/>
      <dgm:spPr/>
    </dgm:pt>
  </dgm:ptLst>
  <dgm:cxnLst>
    <dgm:cxn modelId="{BD305206-1F0C-4A78-89A3-CF64A45DE4C0}" type="presOf" srcId="{64AC2E65-EB78-4BF0-BBC9-EB38C63D1E11}" destId="{7A2A53A8-5948-4FA8-ABA8-D0E552945849}" srcOrd="0" destOrd="0" presId="urn:microsoft.com/office/officeart/2005/8/layout/cycle6"/>
    <dgm:cxn modelId="{9A08BF0E-E3E4-4E19-9400-FC8FD9F7E9AC}" srcId="{1A1DA261-19CE-4420-A17B-BB043C1AAE72}" destId="{354E3EF6-2E0D-43D4-B42F-CA7DD9C49ECF}" srcOrd="2" destOrd="0" parTransId="{D098FBE3-CD99-4B19-B8EC-9B3F4CAE3C49}" sibTransId="{DF600D9C-A360-4070-BEDA-0B18488A5BC8}"/>
    <dgm:cxn modelId="{8BD6FD1C-5B08-455A-A2E7-24D355BA40FC}" srcId="{1A1DA261-19CE-4420-A17B-BB043C1AAE72}" destId="{4D15A2C0-AF92-4FD5-B8E4-7FBC93243DFD}" srcOrd="4" destOrd="0" parTransId="{88630B64-E59F-4FE4-A80D-C375BFD0AF63}" sibTransId="{2D08DFF5-A2EF-4B88-99F8-33A48D73AFC3}"/>
    <dgm:cxn modelId="{4E10582C-E396-41EE-BB6B-EE87E4A83B10}" srcId="{1A1DA261-19CE-4420-A17B-BB043C1AAE72}" destId="{C39545F5-B4F0-467B-812D-DC46EDCE7B35}" srcOrd="0" destOrd="0" parTransId="{862EE668-E483-4A0D-9BDA-E60896F903D6}" sibTransId="{64AC2E65-EB78-4BF0-BBC9-EB38C63D1E11}"/>
    <dgm:cxn modelId="{CD51BF2D-4F3F-4E33-8C3C-DA99AF820DD6}" type="presOf" srcId="{354E3EF6-2E0D-43D4-B42F-CA7DD9C49ECF}" destId="{D77BCF54-D836-431F-BFB4-79F33DA7EE4E}" srcOrd="0" destOrd="0" presId="urn:microsoft.com/office/officeart/2005/8/layout/cycle6"/>
    <dgm:cxn modelId="{960A8034-E6F8-4685-9DD4-980E4A552D35}" type="presOf" srcId="{CDA544EC-75AE-46C9-B03A-D1D862482D6D}" destId="{5D527C84-5316-4DFF-A487-A2FF62DE29F5}" srcOrd="0" destOrd="0" presId="urn:microsoft.com/office/officeart/2005/8/layout/cycle6"/>
    <dgm:cxn modelId="{7D155637-7F1C-4FFF-AC64-1653EDD98363}" type="presOf" srcId="{DF600D9C-A360-4070-BEDA-0B18488A5BC8}" destId="{5D386066-E0B4-4427-BBF1-92C7C5C8E3FA}" srcOrd="0" destOrd="0" presId="urn:microsoft.com/office/officeart/2005/8/layout/cycle6"/>
    <dgm:cxn modelId="{C3C27F69-DE8C-40EC-B128-BCCB7D5684EC}" type="presOf" srcId="{F632F652-191E-4F96-BCA1-72CB88A330C9}" destId="{DC406AD1-CD90-4617-91BD-E555D055A5F2}" srcOrd="0" destOrd="0" presId="urn:microsoft.com/office/officeart/2005/8/layout/cycle6"/>
    <dgm:cxn modelId="{1672F749-0486-4E84-8057-F0BBE149B50E}" srcId="{1A1DA261-19CE-4420-A17B-BB043C1AAE72}" destId="{F632F652-191E-4F96-BCA1-72CB88A330C9}" srcOrd="1" destOrd="0" parTransId="{38076B2C-0E46-4AD6-85A5-76C91FE64CF7}" sibTransId="{9E11B9F9-9E08-4061-AAE6-2DDD1E163346}"/>
    <dgm:cxn modelId="{759EE658-A928-414C-B3DD-E3FA133A28F6}" srcId="{1A1DA261-19CE-4420-A17B-BB043C1AAE72}" destId="{92231C9C-0635-41C6-8DBB-64CB261390D3}" srcOrd="3" destOrd="0" parTransId="{03FD83AB-5534-4499-BB06-03345FD63B65}" sibTransId="{CDA544EC-75AE-46C9-B03A-D1D862482D6D}"/>
    <dgm:cxn modelId="{ECC0C189-639A-441A-9813-6F15AF8CB5F5}" type="presOf" srcId="{1A1DA261-19CE-4420-A17B-BB043C1AAE72}" destId="{A25240D8-1F77-4E32-968A-1669429D5145}" srcOrd="0" destOrd="0" presId="urn:microsoft.com/office/officeart/2005/8/layout/cycle6"/>
    <dgm:cxn modelId="{4447D68A-F0B3-4695-AFEF-70383B3AD999}" type="presOf" srcId="{92231C9C-0635-41C6-8DBB-64CB261390D3}" destId="{15A4CFD8-B88A-417A-9F33-F6C7D41FD22B}" srcOrd="0" destOrd="0" presId="urn:microsoft.com/office/officeart/2005/8/layout/cycle6"/>
    <dgm:cxn modelId="{3A59C5A1-6696-41AA-A8E8-CBA2600CBCA1}" type="presOf" srcId="{9E11B9F9-9E08-4061-AAE6-2DDD1E163346}" destId="{DD1F9E74-2097-4AD4-8508-06CFC098FA6C}" srcOrd="0" destOrd="0" presId="urn:microsoft.com/office/officeart/2005/8/layout/cycle6"/>
    <dgm:cxn modelId="{BD704AAB-44F8-4FFB-87BB-1DB4096D3905}" type="presOf" srcId="{C39545F5-B4F0-467B-812D-DC46EDCE7B35}" destId="{DBE6D7EC-6CAD-4F3D-BE72-B30797113B90}" srcOrd="0" destOrd="0" presId="urn:microsoft.com/office/officeart/2005/8/layout/cycle6"/>
    <dgm:cxn modelId="{59857CCD-8ACB-4E59-9CB7-5DB68E3C8E8A}" type="presOf" srcId="{4D15A2C0-AF92-4FD5-B8E4-7FBC93243DFD}" destId="{425ACDA2-E4D7-4D18-AA39-78ACE973DEA9}" srcOrd="0" destOrd="0" presId="urn:microsoft.com/office/officeart/2005/8/layout/cycle6"/>
    <dgm:cxn modelId="{23431DE8-C09A-45C6-8129-0E60C08BEA51}" type="presOf" srcId="{2D08DFF5-A2EF-4B88-99F8-33A48D73AFC3}" destId="{FF8685BB-DD0F-404A-AD89-1E0D9EFA65D2}" srcOrd="0" destOrd="0" presId="urn:microsoft.com/office/officeart/2005/8/layout/cycle6"/>
    <dgm:cxn modelId="{C9DA6306-DACC-4446-BD70-CB33CBB61CB9}" type="presParOf" srcId="{A25240D8-1F77-4E32-968A-1669429D5145}" destId="{DBE6D7EC-6CAD-4F3D-BE72-B30797113B90}" srcOrd="0" destOrd="0" presId="urn:microsoft.com/office/officeart/2005/8/layout/cycle6"/>
    <dgm:cxn modelId="{E4981C67-BDC1-451E-8C1E-3E47DC431305}" type="presParOf" srcId="{A25240D8-1F77-4E32-968A-1669429D5145}" destId="{FC993A5D-9281-40AC-85A2-0401A9C1C6F1}" srcOrd="1" destOrd="0" presId="urn:microsoft.com/office/officeart/2005/8/layout/cycle6"/>
    <dgm:cxn modelId="{87127DFE-21CF-47D7-A52B-48E05B5C656C}" type="presParOf" srcId="{A25240D8-1F77-4E32-968A-1669429D5145}" destId="{7A2A53A8-5948-4FA8-ABA8-D0E552945849}" srcOrd="2" destOrd="0" presId="urn:microsoft.com/office/officeart/2005/8/layout/cycle6"/>
    <dgm:cxn modelId="{7721F36D-6A1A-4AF2-83AB-5FECCB74BB2D}" type="presParOf" srcId="{A25240D8-1F77-4E32-968A-1669429D5145}" destId="{DC406AD1-CD90-4617-91BD-E555D055A5F2}" srcOrd="3" destOrd="0" presId="urn:microsoft.com/office/officeart/2005/8/layout/cycle6"/>
    <dgm:cxn modelId="{0CD722E0-BC74-4D93-A6D4-28F0E110B57B}" type="presParOf" srcId="{A25240D8-1F77-4E32-968A-1669429D5145}" destId="{FC1A1AEA-E96A-457C-8FB6-ECA85D2E2B68}" srcOrd="4" destOrd="0" presId="urn:microsoft.com/office/officeart/2005/8/layout/cycle6"/>
    <dgm:cxn modelId="{7C53A1C6-E5FB-4324-B743-F62D3E5B0570}" type="presParOf" srcId="{A25240D8-1F77-4E32-968A-1669429D5145}" destId="{DD1F9E74-2097-4AD4-8508-06CFC098FA6C}" srcOrd="5" destOrd="0" presId="urn:microsoft.com/office/officeart/2005/8/layout/cycle6"/>
    <dgm:cxn modelId="{4A3AEA22-0BDE-4EE9-B375-56809A321391}" type="presParOf" srcId="{A25240D8-1F77-4E32-968A-1669429D5145}" destId="{D77BCF54-D836-431F-BFB4-79F33DA7EE4E}" srcOrd="6" destOrd="0" presId="urn:microsoft.com/office/officeart/2005/8/layout/cycle6"/>
    <dgm:cxn modelId="{AF85B992-DFD2-4753-8F76-04B56172C052}" type="presParOf" srcId="{A25240D8-1F77-4E32-968A-1669429D5145}" destId="{99DCCBA5-F7F6-4D99-91B4-5BE80C622237}" srcOrd="7" destOrd="0" presId="urn:microsoft.com/office/officeart/2005/8/layout/cycle6"/>
    <dgm:cxn modelId="{577524F6-828C-420E-8DEE-1A0FBDD07C10}" type="presParOf" srcId="{A25240D8-1F77-4E32-968A-1669429D5145}" destId="{5D386066-E0B4-4427-BBF1-92C7C5C8E3FA}" srcOrd="8" destOrd="0" presId="urn:microsoft.com/office/officeart/2005/8/layout/cycle6"/>
    <dgm:cxn modelId="{9B8554ED-D9E3-485A-AE3B-BB4C7B47C3FF}" type="presParOf" srcId="{A25240D8-1F77-4E32-968A-1669429D5145}" destId="{15A4CFD8-B88A-417A-9F33-F6C7D41FD22B}" srcOrd="9" destOrd="0" presId="urn:microsoft.com/office/officeart/2005/8/layout/cycle6"/>
    <dgm:cxn modelId="{8816DC0D-DE8D-44E9-8BC7-98D5AD8B55CA}" type="presParOf" srcId="{A25240D8-1F77-4E32-968A-1669429D5145}" destId="{BE77ECB3-974F-4680-9A45-488E7621B512}" srcOrd="10" destOrd="0" presId="urn:microsoft.com/office/officeart/2005/8/layout/cycle6"/>
    <dgm:cxn modelId="{CE586287-8B1D-4477-9E42-EE395A3907E8}" type="presParOf" srcId="{A25240D8-1F77-4E32-968A-1669429D5145}" destId="{5D527C84-5316-4DFF-A487-A2FF62DE29F5}" srcOrd="11" destOrd="0" presId="urn:microsoft.com/office/officeart/2005/8/layout/cycle6"/>
    <dgm:cxn modelId="{2C82DBB4-69D2-432F-A56F-995F4A90E7BD}" type="presParOf" srcId="{A25240D8-1F77-4E32-968A-1669429D5145}" destId="{425ACDA2-E4D7-4D18-AA39-78ACE973DEA9}" srcOrd="12" destOrd="0" presId="urn:microsoft.com/office/officeart/2005/8/layout/cycle6"/>
    <dgm:cxn modelId="{12084498-0F95-44C7-B06C-242B253458AC}" type="presParOf" srcId="{A25240D8-1F77-4E32-968A-1669429D5145}" destId="{6B30626F-F7BC-4E89-A934-8666B41287BC}" srcOrd="13" destOrd="0" presId="urn:microsoft.com/office/officeart/2005/8/layout/cycle6"/>
    <dgm:cxn modelId="{99522C27-9172-4FFA-8CCC-0A1CDB98DEC1}" type="presParOf" srcId="{A25240D8-1F77-4E32-968A-1669429D5145}" destId="{FF8685BB-DD0F-404A-AD89-1E0D9EFA65D2}" srcOrd="14" destOrd="0" presId="urn:microsoft.com/office/officeart/2005/8/layout/cycle6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6A3137-845A-4739-AD77-5E34D5251B75}" type="doc">
      <dgm:prSet loTypeId="urn:microsoft.com/office/officeart/2005/8/layout/orgChart1" loCatId="hierarchy" qsTypeId="urn:microsoft.com/office/officeart/2005/8/quickstyle/3d5" qsCatId="3D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1D337DA3-BF5E-43A0-8980-AA3FC7AF53FA}">
      <dgm:prSet phldrT="[Texto]" custT="1"/>
      <dgm:spPr/>
      <dgm:t>
        <a:bodyPr/>
        <a:lstStyle/>
        <a:p>
          <a:r>
            <a:rPr lang="es-ES" sz="2400"/>
            <a:t>Est. 1</a:t>
          </a:r>
        </a:p>
      </dgm:t>
    </dgm:pt>
    <dgm:pt modelId="{F8744E2E-B5CC-4C93-BDE0-4C1C116E68D1}" type="parTrans" cxnId="{D09CD9BD-4174-404A-B3EE-82005BB4B468}">
      <dgm:prSet/>
      <dgm:spPr/>
      <dgm:t>
        <a:bodyPr/>
        <a:lstStyle/>
        <a:p>
          <a:endParaRPr lang="es-ES"/>
        </a:p>
      </dgm:t>
    </dgm:pt>
    <dgm:pt modelId="{225FCC0D-F1B5-45E0-AF76-F45C51571988}" type="sibTrans" cxnId="{D09CD9BD-4174-404A-B3EE-82005BB4B468}">
      <dgm:prSet/>
      <dgm:spPr/>
      <dgm:t>
        <a:bodyPr/>
        <a:lstStyle/>
        <a:p>
          <a:endParaRPr lang="es-ES"/>
        </a:p>
      </dgm:t>
    </dgm:pt>
    <dgm:pt modelId="{D9BF4AC8-3745-4164-A8BB-976FEBACB6F8}">
      <dgm:prSet phldrT="[Texto]" custT="1"/>
      <dgm:spPr/>
      <dgm:t>
        <a:bodyPr/>
        <a:lstStyle/>
        <a:p>
          <a:r>
            <a:rPr lang="es-ES" sz="2400"/>
            <a:t>Est. 3</a:t>
          </a:r>
        </a:p>
      </dgm:t>
    </dgm:pt>
    <dgm:pt modelId="{D7700DEB-2B15-427A-83ED-56076E03B886}" type="parTrans" cxnId="{E606BBF0-05B3-4CBC-AC8E-7BF1A4109E61}">
      <dgm:prSet/>
      <dgm:spPr>
        <a:ln>
          <a:noFill/>
        </a:ln>
      </dgm:spPr>
      <dgm:t>
        <a:bodyPr/>
        <a:lstStyle/>
        <a:p>
          <a:endParaRPr lang="es-ES"/>
        </a:p>
      </dgm:t>
    </dgm:pt>
    <dgm:pt modelId="{13AC4E66-C8F7-48DB-B27A-197B85C647F6}" type="sibTrans" cxnId="{E606BBF0-05B3-4CBC-AC8E-7BF1A4109E61}">
      <dgm:prSet/>
      <dgm:spPr/>
      <dgm:t>
        <a:bodyPr/>
        <a:lstStyle/>
        <a:p>
          <a:endParaRPr lang="es-ES"/>
        </a:p>
      </dgm:t>
    </dgm:pt>
    <dgm:pt modelId="{CB16F26F-4087-44BC-8F80-DE8B4179C2D7}">
      <dgm:prSet phldrT="[Texto]" custT="1"/>
      <dgm:spPr/>
      <dgm:t>
        <a:bodyPr/>
        <a:lstStyle/>
        <a:p>
          <a:r>
            <a:rPr lang="es-ES" sz="2400"/>
            <a:t>Est. 5</a:t>
          </a:r>
        </a:p>
      </dgm:t>
    </dgm:pt>
    <dgm:pt modelId="{6A8D4CCF-00B0-4F5D-874B-5AE524D83A52}" type="parTrans" cxnId="{2591D101-9274-4B1E-A4D8-1DD4ADFE5B11}">
      <dgm:prSet/>
      <dgm:spPr>
        <a:ln>
          <a:noFill/>
        </a:ln>
      </dgm:spPr>
      <dgm:t>
        <a:bodyPr/>
        <a:lstStyle/>
        <a:p>
          <a:endParaRPr lang="es-ES"/>
        </a:p>
      </dgm:t>
    </dgm:pt>
    <dgm:pt modelId="{DD1E6FBF-7DF4-4687-A8D5-7E5DE99AA8D4}" type="sibTrans" cxnId="{2591D101-9274-4B1E-A4D8-1DD4ADFE5B11}">
      <dgm:prSet/>
      <dgm:spPr/>
      <dgm:t>
        <a:bodyPr/>
        <a:lstStyle/>
        <a:p>
          <a:endParaRPr lang="es-ES"/>
        </a:p>
      </dgm:t>
    </dgm:pt>
    <dgm:pt modelId="{587BDC60-574B-4DD1-85EF-C685FE9A9A85}">
      <dgm:prSet phldrT="[Texto]" custT="1"/>
      <dgm:spPr/>
      <dgm:t>
        <a:bodyPr/>
        <a:lstStyle/>
        <a:p>
          <a:r>
            <a:rPr lang="es-ES" sz="2800"/>
            <a:t>Est. 2</a:t>
          </a:r>
        </a:p>
      </dgm:t>
    </dgm:pt>
    <dgm:pt modelId="{E0E7C8A3-284A-4200-A0AD-6A9DEF8871E8}" type="parTrans" cxnId="{F46DA93D-52D8-4DEA-9F59-104F0E4CB713}">
      <dgm:prSet/>
      <dgm:spPr/>
      <dgm:t>
        <a:bodyPr/>
        <a:lstStyle/>
        <a:p>
          <a:endParaRPr lang="es-ES"/>
        </a:p>
      </dgm:t>
    </dgm:pt>
    <dgm:pt modelId="{D9B42F42-4410-4CF1-91E3-C736913A5E81}" type="sibTrans" cxnId="{F46DA93D-52D8-4DEA-9F59-104F0E4CB713}">
      <dgm:prSet/>
      <dgm:spPr/>
      <dgm:t>
        <a:bodyPr/>
        <a:lstStyle/>
        <a:p>
          <a:endParaRPr lang="es-ES"/>
        </a:p>
      </dgm:t>
    </dgm:pt>
    <dgm:pt modelId="{BF9B1005-A82F-494C-9E14-9BAAB41CBB89}">
      <dgm:prSet phldrT="[Texto]" custT="1"/>
      <dgm:spPr/>
      <dgm:t>
        <a:bodyPr/>
        <a:lstStyle/>
        <a:p>
          <a:r>
            <a:rPr lang="es-ES" sz="2400"/>
            <a:t>Est. 4</a:t>
          </a:r>
        </a:p>
      </dgm:t>
    </dgm:pt>
    <dgm:pt modelId="{991C5B2D-6986-43A5-9DFD-992DE5099F3D}" type="parTrans" cxnId="{0EEE9346-1C65-4EB9-9D15-C40093CC2B49}">
      <dgm:prSet/>
      <dgm:spPr/>
      <dgm:t>
        <a:bodyPr/>
        <a:lstStyle/>
        <a:p>
          <a:endParaRPr lang="es-ES"/>
        </a:p>
      </dgm:t>
    </dgm:pt>
    <dgm:pt modelId="{38B55AE5-B9D5-47F0-8E3E-C39181DA2135}" type="sibTrans" cxnId="{0EEE9346-1C65-4EB9-9D15-C40093CC2B49}">
      <dgm:prSet/>
      <dgm:spPr/>
      <dgm:t>
        <a:bodyPr/>
        <a:lstStyle/>
        <a:p>
          <a:endParaRPr lang="es-ES"/>
        </a:p>
      </dgm:t>
    </dgm:pt>
    <dgm:pt modelId="{E36E5850-A44B-4274-84D7-0EA76B4C6F55}" type="pres">
      <dgm:prSet presAssocID="{D66A3137-845A-4739-AD77-5E34D5251B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6A78C18-573B-4FE4-A88D-6022AF743D33}" type="pres">
      <dgm:prSet presAssocID="{1D337DA3-BF5E-43A0-8980-AA3FC7AF53FA}" presName="hierRoot1" presStyleCnt="0">
        <dgm:presLayoutVars>
          <dgm:hierBranch val="init"/>
        </dgm:presLayoutVars>
      </dgm:prSet>
      <dgm:spPr/>
    </dgm:pt>
    <dgm:pt modelId="{5295221C-9BA5-4E52-8653-8625EF813590}" type="pres">
      <dgm:prSet presAssocID="{1D337DA3-BF5E-43A0-8980-AA3FC7AF53FA}" presName="rootComposite1" presStyleCnt="0"/>
      <dgm:spPr/>
    </dgm:pt>
    <dgm:pt modelId="{F5F6E1FD-B9D8-4747-887C-8B23E53DAF01}" type="pres">
      <dgm:prSet presAssocID="{1D337DA3-BF5E-43A0-8980-AA3FC7AF53FA}" presName="rootText1" presStyleLbl="node0" presStyleIdx="0" presStyleCnt="3" custLinFactNeighborX="-10" custLinFactNeighborY="-26485">
        <dgm:presLayoutVars>
          <dgm:chPref val="3"/>
        </dgm:presLayoutVars>
      </dgm:prSet>
      <dgm:spPr/>
    </dgm:pt>
    <dgm:pt modelId="{BB3151E2-01CB-4559-83B1-3E7EC319B39A}" type="pres">
      <dgm:prSet presAssocID="{1D337DA3-BF5E-43A0-8980-AA3FC7AF53FA}" presName="rootConnector1" presStyleLbl="node1" presStyleIdx="0" presStyleCnt="0"/>
      <dgm:spPr/>
    </dgm:pt>
    <dgm:pt modelId="{DF0D7A67-2027-4596-A32B-EDF8B9BC1F60}" type="pres">
      <dgm:prSet presAssocID="{1D337DA3-BF5E-43A0-8980-AA3FC7AF53FA}" presName="hierChild2" presStyleCnt="0"/>
      <dgm:spPr/>
    </dgm:pt>
    <dgm:pt modelId="{ED4207E2-D720-44E2-B86F-BD258B11C528}" type="pres">
      <dgm:prSet presAssocID="{1D337DA3-BF5E-43A0-8980-AA3FC7AF53FA}" presName="hierChild3" presStyleCnt="0"/>
      <dgm:spPr/>
    </dgm:pt>
    <dgm:pt modelId="{C6489FA0-8F40-4074-B688-2CA8879D7635}" type="pres">
      <dgm:prSet presAssocID="{BF9B1005-A82F-494C-9E14-9BAAB41CBB89}" presName="hierRoot1" presStyleCnt="0">
        <dgm:presLayoutVars>
          <dgm:hierBranch val="init"/>
        </dgm:presLayoutVars>
      </dgm:prSet>
      <dgm:spPr/>
    </dgm:pt>
    <dgm:pt modelId="{E0E9BFF3-52CC-46B9-9864-8B54ABC0667A}" type="pres">
      <dgm:prSet presAssocID="{BF9B1005-A82F-494C-9E14-9BAAB41CBB89}" presName="rootComposite1" presStyleCnt="0"/>
      <dgm:spPr/>
    </dgm:pt>
    <dgm:pt modelId="{3EBB214F-0FA0-4F5A-A552-8E074A909952}" type="pres">
      <dgm:prSet presAssocID="{BF9B1005-A82F-494C-9E14-9BAAB41CBB89}" presName="rootText1" presStyleLbl="node0" presStyleIdx="1" presStyleCnt="3" custLinFactNeighborY="-28860">
        <dgm:presLayoutVars>
          <dgm:chPref val="3"/>
        </dgm:presLayoutVars>
      </dgm:prSet>
      <dgm:spPr/>
    </dgm:pt>
    <dgm:pt modelId="{8186C6E7-D6C5-464A-A84A-A29A43C874F6}" type="pres">
      <dgm:prSet presAssocID="{BF9B1005-A82F-494C-9E14-9BAAB41CBB89}" presName="rootConnector1" presStyleLbl="node1" presStyleIdx="0" presStyleCnt="0"/>
      <dgm:spPr/>
    </dgm:pt>
    <dgm:pt modelId="{00F6B007-E85E-419B-9F65-6EDA8FEFADF8}" type="pres">
      <dgm:prSet presAssocID="{BF9B1005-A82F-494C-9E14-9BAAB41CBB89}" presName="hierChild2" presStyleCnt="0"/>
      <dgm:spPr/>
    </dgm:pt>
    <dgm:pt modelId="{0093EE53-8241-4E8C-BAF0-E84391EFB65F}" type="pres">
      <dgm:prSet presAssocID="{D7700DEB-2B15-427A-83ED-56076E03B886}" presName="Name37" presStyleLbl="parChTrans1D2" presStyleIdx="0" presStyleCnt="2"/>
      <dgm:spPr/>
    </dgm:pt>
    <dgm:pt modelId="{738D526C-7311-48AB-A3AA-7E846740D4D0}" type="pres">
      <dgm:prSet presAssocID="{D9BF4AC8-3745-4164-A8BB-976FEBACB6F8}" presName="hierRoot2" presStyleCnt="0">
        <dgm:presLayoutVars>
          <dgm:hierBranch val="init"/>
        </dgm:presLayoutVars>
      </dgm:prSet>
      <dgm:spPr/>
    </dgm:pt>
    <dgm:pt modelId="{64CF68BF-0C9D-460B-AF3D-1F0580210C3E}" type="pres">
      <dgm:prSet presAssocID="{D9BF4AC8-3745-4164-A8BB-976FEBACB6F8}" presName="rootComposite" presStyleCnt="0"/>
      <dgm:spPr/>
    </dgm:pt>
    <dgm:pt modelId="{E7D030DB-289D-4150-B336-FEB28DDDC189}" type="pres">
      <dgm:prSet presAssocID="{D9BF4AC8-3745-4164-A8BB-976FEBACB6F8}" presName="rootText" presStyleLbl="node2" presStyleIdx="0" presStyleCnt="2" custLinFactNeighborX="-38381" custLinFactNeighborY="45340">
        <dgm:presLayoutVars>
          <dgm:chPref val="3"/>
        </dgm:presLayoutVars>
      </dgm:prSet>
      <dgm:spPr/>
    </dgm:pt>
    <dgm:pt modelId="{C42A96E7-E8B8-4A5A-800C-2DF716871D05}" type="pres">
      <dgm:prSet presAssocID="{D9BF4AC8-3745-4164-A8BB-976FEBACB6F8}" presName="rootConnector" presStyleLbl="node2" presStyleIdx="0" presStyleCnt="2"/>
      <dgm:spPr/>
    </dgm:pt>
    <dgm:pt modelId="{32453586-02D6-443A-B012-E1D86163C2F7}" type="pres">
      <dgm:prSet presAssocID="{D9BF4AC8-3745-4164-A8BB-976FEBACB6F8}" presName="hierChild4" presStyleCnt="0"/>
      <dgm:spPr/>
    </dgm:pt>
    <dgm:pt modelId="{3C31A574-E209-43E7-BBBD-4F8E6D03D247}" type="pres">
      <dgm:prSet presAssocID="{D9BF4AC8-3745-4164-A8BB-976FEBACB6F8}" presName="hierChild5" presStyleCnt="0"/>
      <dgm:spPr/>
    </dgm:pt>
    <dgm:pt modelId="{A90AC0C2-5C1F-4FD8-8611-1536CFF343AD}" type="pres">
      <dgm:prSet presAssocID="{6A8D4CCF-00B0-4F5D-874B-5AE524D83A52}" presName="Name37" presStyleLbl="parChTrans1D2" presStyleIdx="1" presStyleCnt="2"/>
      <dgm:spPr/>
    </dgm:pt>
    <dgm:pt modelId="{98DFCD0C-BBF3-4318-B38C-54ABFF2FF9ED}" type="pres">
      <dgm:prSet presAssocID="{CB16F26F-4087-44BC-8F80-DE8B4179C2D7}" presName="hierRoot2" presStyleCnt="0">
        <dgm:presLayoutVars>
          <dgm:hierBranch val="init"/>
        </dgm:presLayoutVars>
      </dgm:prSet>
      <dgm:spPr/>
    </dgm:pt>
    <dgm:pt modelId="{100B4278-DABE-4288-A32C-714A637A7513}" type="pres">
      <dgm:prSet presAssocID="{CB16F26F-4087-44BC-8F80-DE8B4179C2D7}" presName="rootComposite" presStyleCnt="0"/>
      <dgm:spPr/>
    </dgm:pt>
    <dgm:pt modelId="{563B8839-9407-4707-B44E-C1453F9421B0}" type="pres">
      <dgm:prSet presAssocID="{CB16F26F-4087-44BC-8F80-DE8B4179C2D7}" presName="rootText" presStyleLbl="node2" presStyleIdx="1" presStyleCnt="2" custLinFactNeighborX="-17058" custLinFactNeighborY="47158">
        <dgm:presLayoutVars>
          <dgm:chPref val="3"/>
        </dgm:presLayoutVars>
      </dgm:prSet>
      <dgm:spPr/>
    </dgm:pt>
    <dgm:pt modelId="{7BC887D9-A0A8-4845-B066-BED61BC93EFD}" type="pres">
      <dgm:prSet presAssocID="{CB16F26F-4087-44BC-8F80-DE8B4179C2D7}" presName="rootConnector" presStyleLbl="node2" presStyleIdx="1" presStyleCnt="2"/>
      <dgm:spPr/>
    </dgm:pt>
    <dgm:pt modelId="{BB0DBFC9-626E-468B-B38C-B0C85675AE67}" type="pres">
      <dgm:prSet presAssocID="{CB16F26F-4087-44BC-8F80-DE8B4179C2D7}" presName="hierChild4" presStyleCnt="0"/>
      <dgm:spPr/>
    </dgm:pt>
    <dgm:pt modelId="{E8D3FC1A-89D4-439E-99A2-BDEA3C9DCF84}" type="pres">
      <dgm:prSet presAssocID="{CB16F26F-4087-44BC-8F80-DE8B4179C2D7}" presName="hierChild5" presStyleCnt="0"/>
      <dgm:spPr/>
    </dgm:pt>
    <dgm:pt modelId="{F68F11B2-388F-4CB8-B179-B741CAFC0F95}" type="pres">
      <dgm:prSet presAssocID="{BF9B1005-A82F-494C-9E14-9BAAB41CBB89}" presName="hierChild3" presStyleCnt="0"/>
      <dgm:spPr/>
    </dgm:pt>
    <dgm:pt modelId="{E72A00A6-8304-4B18-B399-098DC8DE8C9B}" type="pres">
      <dgm:prSet presAssocID="{587BDC60-574B-4DD1-85EF-C685FE9A9A85}" presName="hierRoot1" presStyleCnt="0">
        <dgm:presLayoutVars>
          <dgm:hierBranch val="init"/>
        </dgm:presLayoutVars>
      </dgm:prSet>
      <dgm:spPr/>
    </dgm:pt>
    <dgm:pt modelId="{53B0B8D5-BF5D-483F-9AA7-1035011D9C98}" type="pres">
      <dgm:prSet presAssocID="{587BDC60-574B-4DD1-85EF-C685FE9A9A85}" presName="rootComposite1" presStyleCnt="0"/>
      <dgm:spPr/>
    </dgm:pt>
    <dgm:pt modelId="{9E79F827-2608-4C9C-B99E-140439F394BA}" type="pres">
      <dgm:prSet presAssocID="{587BDC60-574B-4DD1-85EF-C685FE9A9A85}" presName="rootText1" presStyleLbl="node0" presStyleIdx="2" presStyleCnt="3" custScaleX="90360" custScaleY="89772" custLinFactNeighborY="-28860">
        <dgm:presLayoutVars>
          <dgm:chPref val="3"/>
        </dgm:presLayoutVars>
      </dgm:prSet>
      <dgm:spPr/>
    </dgm:pt>
    <dgm:pt modelId="{F741F227-621D-4041-8199-09834A74FD1D}" type="pres">
      <dgm:prSet presAssocID="{587BDC60-574B-4DD1-85EF-C685FE9A9A85}" presName="rootConnector1" presStyleLbl="node1" presStyleIdx="0" presStyleCnt="0"/>
      <dgm:spPr/>
    </dgm:pt>
    <dgm:pt modelId="{14B2BE02-067D-4442-9835-5C3B77E69A31}" type="pres">
      <dgm:prSet presAssocID="{587BDC60-574B-4DD1-85EF-C685FE9A9A85}" presName="hierChild2" presStyleCnt="0"/>
      <dgm:spPr/>
    </dgm:pt>
    <dgm:pt modelId="{E1DA03E9-7FE0-4BE8-9661-D1E24A82B362}" type="pres">
      <dgm:prSet presAssocID="{587BDC60-574B-4DD1-85EF-C685FE9A9A85}" presName="hierChild3" presStyleCnt="0"/>
      <dgm:spPr/>
    </dgm:pt>
  </dgm:ptLst>
  <dgm:cxnLst>
    <dgm:cxn modelId="{2591D101-9274-4B1E-A4D8-1DD4ADFE5B11}" srcId="{BF9B1005-A82F-494C-9E14-9BAAB41CBB89}" destId="{CB16F26F-4087-44BC-8F80-DE8B4179C2D7}" srcOrd="1" destOrd="0" parTransId="{6A8D4CCF-00B0-4F5D-874B-5AE524D83A52}" sibTransId="{DD1E6FBF-7DF4-4687-A8D5-7E5DE99AA8D4}"/>
    <dgm:cxn modelId="{3501DE06-FA6C-4313-B19A-7DD3ABB17B62}" type="presOf" srcId="{D9BF4AC8-3745-4164-A8BB-976FEBACB6F8}" destId="{C42A96E7-E8B8-4A5A-800C-2DF716871D05}" srcOrd="1" destOrd="0" presId="urn:microsoft.com/office/officeart/2005/8/layout/orgChart1"/>
    <dgm:cxn modelId="{FC241C20-08BE-41B6-B966-EA4D36CFD1D4}" type="presOf" srcId="{587BDC60-574B-4DD1-85EF-C685FE9A9A85}" destId="{F741F227-621D-4041-8199-09834A74FD1D}" srcOrd="1" destOrd="0" presId="urn:microsoft.com/office/officeart/2005/8/layout/orgChart1"/>
    <dgm:cxn modelId="{F46DA93D-52D8-4DEA-9F59-104F0E4CB713}" srcId="{D66A3137-845A-4739-AD77-5E34D5251B75}" destId="{587BDC60-574B-4DD1-85EF-C685FE9A9A85}" srcOrd="2" destOrd="0" parTransId="{E0E7C8A3-284A-4200-A0AD-6A9DEF8871E8}" sibTransId="{D9B42F42-4410-4CF1-91E3-C736913A5E81}"/>
    <dgm:cxn modelId="{0EEE9346-1C65-4EB9-9D15-C40093CC2B49}" srcId="{D66A3137-845A-4739-AD77-5E34D5251B75}" destId="{BF9B1005-A82F-494C-9E14-9BAAB41CBB89}" srcOrd="1" destOrd="0" parTransId="{991C5B2D-6986-43A5-9DFD-992DE5099F3D}" sibTransId="{38B55AE5-B9D5-47F0-8E3E-C39181DA2135}"/>
    <dgm:cxn modelId="{3693E177-B530-45A4-9F62-A1A7A73E9DC9}" type="presOf" srcId="{BF9B1005-A82F-494C-9E14-9BAAB41CBB89}" destId="{3EBB214F-0FA0-4F5A-A552-8E074A909952}" srcOrd="0" destOrd="0" presId="urn:microsoft.com/office/officeart/2005/8/layout/orgChart1"/>
    <dgm:cxn modelId="{5E2A977C-75D6-40FB-BB9F-C7C7CF1DD0D8}" type="presOf" srcId="{CB16F26F-4087-44BC-8F80-DE8B4179C2D7}" destId="{7BC887D9-A0A8-4845-B066-BED61BC93EFD}" srcOrd="1" destOrd="0" presId="urn:microsoft.com/office/officeart/2005/8/layout/orgChart1"/>
    <dgm:cxn modelId="{FAB13B7D-9052-40C1-9C17-7D691E2ECCCB}" type="presOf" srcId="{D7700DEB-2B15-427A-83ED-56076E03B886}" destId="{0093EE53-8241-4E8C-BAF0-E84391EFB65F}" srcOrd="0" destOrd="0" presId="urn:microsoft.com/office/officeart/2005/8/layout/orgChart1"/>
    <dgm:cxn modelId="{0F03897D-F882-424C-8152-646341C7AE6A}" type="presOf" srcId="{BF9B1005-A82F-494C-9E14-9BAAB41CBB89}" destId="{8186C6E7-D6C5-464A-A84A-A29A43C874F6}" srcOrd="1" destOrd="0" presId="urn:microsoft.com/office/officeart/2005/8/layout/orgChart1"/>
    <dgm:cxn modelId="{1EAB2D86-3DC3-4A5B-BE1A-F9FE8B2AE06C}" type="presOf" srcId="{1D337DA3-BF5E-43A0-8980-AA3FC7AF53FA}" destId="{BB3151E2-01CB-4559-83B1-3E7EC319B39A}" srcOrd="1" destOrd="0" presId="urn:microsoft.com/office/officeart/2005/8/layout/orgChart1"/>
    <dgm:cxn modelId="{601C808D-7E28-4950-B92B-B62AAB4CB4A9}" type="presOf" srcId="{1D337DA3-BF5E-43A0-8980-AA3FC7AF53FA}" destId="{F5F6E1FD-B9D8-4747-887C-8B23E53DAF01}" srcOrd="0" destOrd="0" presId="urn:microsoft.com/office/officeart/2005/8/layout/orgChart1"/>
    <dgm:cxn modelId="{40315491-EAAA-4BCC-AD50-2096CF543CCD}" type="presOf" srcId="{D66A3137-845A-4739-AD77-5E34D5251B75}" destId="{E36E5850-A44B-4274-84D7-0EA76B4C6F55}" srcOrd="0" destOrd="0" presId="urn:microsoft.com/office/officeart/2005/8/layout/orgChart1"/>
    <dgm:cxn modelId="{81D4FA94-BC1F-411B-9E8C-0EEE75F1BA69}" type="presOf" srcId="{587BDC60-574B-4DD1-85EF-C685FE9A9A85}" destId="{9E79F827-2608-4C9C-B99E-140439F394BA}" srcOrd="0" destOrd="0" presId="urn:microsoft.com/office/officeart/2005/8/layout/orgChart1"/>
    <dgm:cxn modelId="{DAB9D1AC-982A-421C-A022-8F473B4191CA}" type="presOf" srcId="{D9BF4AC8-3745-4164-A8BB-976FEBACB6F8}" destId="{E7D030DB-289D-4150-B336-FEB28DDDC189}" srcOrd="0" destOrd="0" presId="urn:microsoft.com/office/officeart/2005/8/layout/orgChart1"/>
    <dgm:cxn modelId="{C98381B9-8C44-4109-BD1A-D6E61AEC3B78}" type="presOf" srcId="{6A8D4CCF-00B0-4F5D-874B-5AE524D83A52}" destId="{A90AC0C2-5C1F-4FD8-8611-1536CFF343AD}" srcOrd="0" destOrd="0" presId="urn:microsoft.com/office/officeart/2005/8/layout/orgChart1"/>
    <dgm:cxn modelId="{D09CD9BD-4174-404A-B3EE-82005BB4B468}" srcId="{D66A3137-845A-4739-AD77-5E34D5251B75}" destId="{1D337DA3-BF5E-43A0-8980-AA3FC7AF53FA}" srcOrd="0" destOrd="0" parTransId="{F8744E2E-B5CC-4C93-BDE0-4C1C116E68D1}" sibTransId="{225FCC0D-F1B5-45E0-AF76-F45C51571988}"/>
    <dgm:cxn modelId="{29AB58E4-A1EF-45BA-A685-7204B0CE9D2C}" type="presOf" srcId="{CB16F26F-4087-44BC-8F80-DE8B4179C2D7}" destId="{563B8839-9407-4707-B44E-C1453F9421B0}" srcOrd="0" destOrd="0" presId="urn:microsoft.com/office/officeart/2005/8/layout/orgChart1"/>
    <dgm:cxn modelId="{E606BBF0-05B3-4CBC-AC8E-7BF1A4109E61}" srcId="{BF9B1005-A82F-494C-9E14-9BAAB41CBB89}" destId="{D9BF4AC8-3745-4164-A8BB-976FEBACB6F8}" srcOrd="0" destOrd="0" parTransId="{D7700DEB-2B15-427A-83ED-56076E03B886}" sibTransId="{13AC4E66-C8F7-48DB-B27A-197B85C647F6}"/>
    <dgm:cxn modelId="{F0CF7D66-AF0E-4B45-BC2D-6A0443C1240A}" type="presParOf" srcId="{E36E5850-A44B-4274-84D7-0EA76B4C6F55}" destId="{B6A78C18-573B-4FE4-A88D-6022AF743D33}" srcOrd="0" destOrd="0" presId="urn:microsoft.com/office/officeart/2005/8/layout/orgChart1"/>
    <dgm:cxn modelId="{E717B629-D3FD-4FF3-9E38-BCA7DE399CCA}" type="presParOf" srcId="{B6A78C18-573B-4FE4-A88D-6022AF743D33}" destId="{5295221C-9BA5-4E52-8653-8625EF813590}" srcOrd="0" destOrd="0" presId="urn:microsoft.com/office/officeart/2005/8/layout/orgChart1"/>
    <dgm:cxn modelId="{4327D454-BCB6-4CA5-9EA4-97BF0B3D8786}" type="presParOf" srcId="{5295221C-9BA5-4E52-8653-8625EF813590}" destId="{F5F6E1FD-B9D8-4747-887C-8B23E53DAF01}" srcOrd="0" destOrd="0" presId="urn:microsoft.com/office/officeart/2005/8/layout/orgChart1"/>
    <dgm:cxn modelId="{3BC94395-DB4A-4201-8FF8-C8FABA3F55FC}" type="presParOf" srcId="{5295221C-9BA5-4E52-8653-8625EF813590}" destId="{BB3151E2-01CB-4559-83B1-3E7EC319B39A}" srcOrd="1" destOrd="0" presId="urn:microsoft.com/office/officeart/2005/8/layout/orgChart1"/>
    <dgm:cxn modelId="{BB82D71B-125B-4D47-94F5-7D093D48E07E}" type="presParOf" srcId="{B6A78C18-573B-4FE4-A88D-6022AF743D33}" destId="{DF0D7A67-2027-4596-A32B-EDF8B9BC1F60}" srcOrd="1" destOrd="0" presId="urn:microsoft.com/office/officeart/2005/8/layout/orgChart1"/>
    <dgm:cxn modelId="{5DC89783-90E6-45FD-B577-59F512E3702E}" type="presParOf" srcId="{B6A78C18-573B-4FE4-A88D-6022AF743D33}" destId="{ED4207E2-D720-44E2-B86F-BD258B11C528}" srcOrd="2" destOrd="0" presId="urn:microsoft.com/office/officeart/2005/8/layout/orgChart1"/>
    <dgm:cxn modelId="{698B0516-15F8-4D5B-B235-242B9A6F8AA0}" type="presParOf" srcId="{E36E5850-A44B-4274-84D7-0EA76B4C6F55}" destId="{C6489FA0-8F40-4074-B688-2CA8879D7635}" srcOrd="1" destOrd="0" presId="urn:microsoft.com/office/officeart/2005/8/layout/orgChart1"/>
    <dgm:cxn modelId="{CA3756AF-224C-44C8-9F84-370E08B9CF05}" type="presParOf" srcId="{C6489FA0-8F40-4074-B688-2CA8879D7635}" destId="{E0E9BFF3-52CC-46B9-9864-8B54ABC0667A}" srcOrd="0" destOrd="0" presId="urn:microsoft.com/office/officeart/2005/8/layout/orgChart1"/>
    <dgm:cxn modelId="{003E5FB9-D82E-46CF-BA5F-8871FB81537B}" type="presParOf" srcId="{E0E9BFF3-52CC-46B9-9864-8B54ABC0667A}" destId="{3EBB214F-0FA0-4F5A-A552-8E074A909952}" srcOrd="0" destOrd="0" presId="urn:microsoft.com/office/officeart/2005/8/layout/orgChart1"/>
    <dgm:cxn modelId="{FCED005B-9867-4538-907C-66D94D59E1BD}" type="presParOf" srcId="{E0E9BFF3-52CC-46B9-9864-8B54ABC0667A}" destId="{8186C6E7-D6C5-464A-A84A-A29A43C874F6}" srcOrd="1" destOrd="0" presId="urn:microsoft.com/office/officeart/2005/8/layout/orgChart1"/>
    <dgm:cxn modelId="{53328109-DD9D-4024-8250-6EB7B3204CA6}" type="presParOf" srcId="{C6489FA0-8F40-4074-B688-2CA8879D7635}" destId="{00F6B007-E85E-419B-9F65-6EDA8FEFADF8}" srcOrd="1" destOrd="0" presId="urn:microsoft.com/office/officeart/2005/8/layout/orgChart1"/>
    <dgm:cxn modelId="{D7931997-A1C0-4F5F-AB5D-6D20346F9F9A}" type="presParOf" srcId="{00F6B007-E85E-419B-9F65-6EDA8FEFADF8}" destId="{0093EE53-8241-4E8C-BAF0-E84391EFB65F}" srcOrd="0" destOrd="0" presId="urn:microsoft.com/office/officeart/2005/8/layout/orgChart1"/>
    <dgm:cxn modelId="{B52E69F6-D81C-4B4A-8A32-7670E17315DA}" type="presParOf" srcId="{00F6B007-E85E-419B-9F65-6EDA8FEFADF8}" destId="{738D526C-7311-48AB-A3AA-7E846740D4D0}" srcOrd="1" destOrd="0" presId="urn:microsoft.com/office/officeart/2005/8/layout/orgChart1"/>
    <dgm:cxn modelId="{01951DEB-ADD7-4580-A5B1-6CB156224D1F}" type="presParOf" srcId="{738D526C-7311-48AB-A3AA-7E846740D4D0}" destId="{64CF68BF-0C9D-460B-AF3D-1F0580210C3E}" srcOrd="0" destOrd="0" presId="urn:microsoft.com/office/officeart/2005/8/layout/orgChart1"/>
    <dgm:cxn modelId="{33E3D884-AAD0-451E-8E7F-B4F3AF38B087}" type="presParOf" srcId="{64CF68BF-0C9D-460B-AF3D-1F0580210C3E}" destId="{E7D030DB-289D-4150-B336-FEB28DDDC189}" srcOrd="0" destOrd="0" presId="urn:microsoft.com/office/officeart/2005/8/layout/orgChart1"/>
    <dgm:cxn modelId="{1E91730B-FBC8-4EA2-AF46-6D584B9AF359}" type="presParOf" srcId="{64CF68BF-0C9D-460B-AF3D-1F0580210C3E}" destId="{C42A96E7-E8B8-4A5A-800C-2DF716871D05}" srcOrd="1" destOrd="0" presId="urn:microsoft.com/office/officeart/2005/8/layout/orgChart1"/>
    <dgm:cxn modelId="{7ED5DB56-9F3A-4D79-ACC2-035C2BA4BC19}" type="presParOf" srcId="{738D526C-7311-48AB-A3AA-7E846740D4D0}" destId="{32453586-02D6-443A-B012-E1D86163C2F7}" srcOrd="1" destOrd="0" presId="urn:microsoft.com/office/officeart/2005/8/layout/orgChart1"/>
    <dgm:cxn modelId="{7F5B908A-7373-4FE2-B986-C675425EE1D5}" type="presParOf" srcId="{738D526C-7311-48AB-A3AA-7E846740D4D0}" destId="{3C31A574-E209-43E7-BBBD-4F8E6D03D247}" srcOrd="2" destOrd="0" presId="urn:microsoft.com/office/officeart/2005/8/layout/orgChart1"/>
    <dgm:cxn modelId="{ACF00B77-C235-4CDF-BDD6-7431ECF8A4BD}" type="presParOf" srcId="{00F6B007-E85E-419B-9F65-6EDA8FEFADF8}" destId="{A90AC0C2-5C1F-4FD8-8611-1536CFF343AD}" srcOrd="2" destOrd="0" presId="urn:microsoft.com/office/officeart/2005/8/layout/orgChart1"/>
    <dgm:cxn modelId="{3F195C4C-02ED-45B6-8C40-3685772E791F}" type="presParOf" srcId="{00F6B007-E85E-419B-9F65-6EDA8FEFADF8}" destId="{98DFCD0C-BBF3-4318-B38C-54ABFF2FF9ED}" srcOrd="3" destOrd="0" presId="urn:microsoft.com/office/officeart/2005/8/layout/orgChart1"/>
    <dgm:cxn modelId="{696C5D29-6C4B-4EB1-8A4C-7E852E74838D}" type="presParOf" srcId="{98DFCD0C-BBF3-4318-B38C-54ABFF2FF9ED}" destId="{100B4278-DABE-4288-A32C-714A637A7513}" srcOrd="0" destOrd="0" presId="urn:microsoft.com/office/officeart/2005/8/layout/orgChart1"/>
    <dgm:cxn modelId="{B0BBA7C5-74BD-4ED7-93BF-1C9AAFC1F154}" type="presParOf" srcId="{100B4278-DABE-4288-A32C-714A637A7513}" destId="{563B8839-9407-4707-B44E-C1453F9421B0}" srcOrd="0" destOrd="0" presId="urn:microsoft.com/office/officeart/2005/8/layout/orgChart1"/>
    <dgm:cxn modelId="{0EB34C7A-FC29-4FAE-8037-C8DA37B11BF0}" type="presParOf" srcId="{100B4278-DABE-4288-A32C-714A637A7513}" destId="{7BC887D9-A0A8-4845-B066-BED61BC93EFD}" srcOrd="1" destOrd="0" presId="urn:microsoft.com/office/officeart/2005/8/layout/orgChart1"/>
    <dgm:cxn modelId="{F46350CA-2036-4290-98C0-14A2F8FDB3FB}" type="presParOf" srcId="{98DFCD0C-BBF3-4318-B38C-54ABFF2FF9ED}" destId="{BB0DBFC9-626E-468B-B38C-B0C85675AE67}" srcOrd="1" destOrd="0" presId="urn:microsoft.com/office/officeart/2005/8/layout/orgChart1"/>
    <dgm:cxn modelId="{A34B6472-1884-4EC9-BD41-DBCDC2DBBD73}" type="presParOf" srcId="{98DFCD0C-BBF3-4318-B38C-54ABFF2FF9ED}" destId="{E8D3FC1A-89D4-439E-99A2-BDEA3C9DCF84}" srcOrd="2" destOrd="0" presId="urn:microsoft.com/office/officeart/2005/8/layout/orgChart1"/>
    <dgm:cxn modelId="{87E0A8AA-D195-411F-9C44-5453F5FE5C35}" type="presParOf" srcId="{C6489FA0-8F40-4074-B688-2CA8879D7635}" destId="{F68F11B2-388F-4CB8-B179-B741CAFC0F95}" srcOrd="2" destOrd="0" presId="urn:microsoft.com/office/officeart/2005/8/layout/orgChart1"/>
    <dgm:cxn modelId="{7CE289EE-6CAC-40CE-87CE-B5A228E3D578}" type="presParOf" srcId="{E36E5850-A44B-4274-84D7-0EA76B4C6F55}" destId="{E72A00A6-8304-4B18-B399-098DC8DE8C9B}" srcOrd="2" destOrd="0" presId="urn:microsoft.com/office/officeart/2005/8/layout/orgChart1"/>
    <dgm:cxn modelId="{B1FE3B4A-8D23-4E4A-8453-774E297ED0BA}" type="presParOf" srcId="{E72A00A6-8304-4B18-B399-098DC8DE8C9B}" destId="{53B0B8D5-BF5D-483F-9AA7-1035011D9C98}" srcOrd="0" destOrd="0" presId="urn:microsoft.com/office/officeart/2005/8/layout/orgChart1"/>
    <dgm:cxn modelId="{26CE47E0-CF68-4803-9575-603391EA3C7A}" type="presParOf" srcId="{53B0B8D5-BF5D-483F-9AA7-1035011D9C98}" destId="{9E79F827-2608-4C9C-B99E-140439F394BA}" srcOrd="0" destOrd="0" presId="urn:microsoft.com/office/officeart/2005/8/layout/orgChart1"/>
    <dgm:cxn modelId="{D862D89C-528B-4B43-BD61-BD54B3C8737E}" type="presParOf" srcId="{53B0B8D5-BF5D-483F-9AA7-1035011D9C98}" destId="{F741F227-621D-4041-8199-09834A74FD1D}" srcOrd="1" destOrd="0" presId="urn:microsoft.com/office/officeart/2005/8/layout/orgChart1"/>
    <dgm:cxn modelId="{6BFDE794-7436-4498-8B3B-E45483CA0016}" type="presParOf" srcId="{E72A00A6-8304-4B18-B399-098DC8DE8C9B}" destId="{14B2BE02-067D-4442-9835-5C3B77E69A31}" srcOrd="1" destOrd="0" presId="urn:microsoft.com/office/officeart/2005/8/layout/orgChart1"/>
    <dgm:cxn modelId="{58FCC2BF-4EDC-42D2-9529-A16FA9614166}" type="presParOf" srcId="{E72A00A6-8304-4B18-B399-098DC8DE8C9B}" destId="{E1DA03E9-7FE0-4BE8-9661-D1E24A82B36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F32D03-1792-4608-889D-B7470D72F114}">
      <dsp:nvSpPr>
        <dsp:cNvPr id="0" name=""/>
        <dsp:cNvSpPr/>
      </dsp:nvSpPr>
      <dsp:spPr>
        <a:xfrm>
          <a:off x="1410464" y="1141197"/>
          <a:ext cx="877621" cy="87762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Estacion Maestra</a:t>
          </a:r>
        </a:p>
      </dsp:txBody>
      <dsp:txXfrm>
        <a:off x="1453306" y="1184039"/>
        <a:ext cx="791937" cy="791937"/>
      </dsp:txXfrm>
    </dsp:sp>
    <dsp:sp modelId="{4C276B2D-E2BC-486D-9B7D-8358AAB70C43}">
      <dsp:nvSpPr>
        <dsp:cNvPr id="0" name=""/>
        <dsp:cNvSpPr/>
      </dsp:nvSpPr>
      <dsp:spPr>
        <a:xfrm rot="16200000">
          <a:off x="1601461" y="893383"/>
          <a:ext cx="49562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5627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9EB34B-DBD1-48A5-B4AB-46E0E81D68AF}">
      <dsp:nvSpPr>
        <dsp:cNvPr id="0" name=""/>
        <dsp:cNvSpPr/>
      </dsp:nvSpPr>
      <dsp:spPr>
        <a:xfrm>
          <a:off x="1555272" y="57563"/>
          <a:ext cx="588006" cy="58800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Est. 1</a:t>
          </a:r>
        </a:p>
      </dsp:txBody>
      <dsp:txXfrm>
        <a:off x="1583976" y="86267"/>
        <a:ext cx="530598" cy="530598"/>
      </dsp:txXfrm>
    </dsp:sp>
    <dsp:sp modelId="{DB36FDB6-B077-4E66-A7E4-7059DCEB5F6A}">
      <dsp:nvSpPr>
        <dsp:cNvPr id="0" name=""/>
        <dsp:cNvSpPr/>
      </dsp:nvSpPr>
      <dsp:spPr>
        <a:xfrm rot="20520000">
          <a:off x="2276880" y="1366678"/>
          <a:ext cx="4579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7915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0C0D3-2A31-4EFA-8F9B-92FEF09F56C6}">
      <dsp:nvSpPr>
        <dsp:cNvPr id="0" name=""/>
        <dsp:cNvSpPr/>
      </dsp:nvSpPr>
      <dsp:spPr>
        <a:xfrm>
          <a:off x="2723589" y="906395"/>
          <a:ext cx="588006" cy="58800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Est. 2</a:t>
          </a:r>
        </a:p>
      </dsp:txBody>
      <dsp:txXfrm>
        <a:off x="2752293" y="935099"/>
        <a:ext cx="530598" cy="530598"/>
      </dsp:txXfrm>
    </dsp:sp>
    <dsp:sp modelId="{7FC45590-6708-456B-BAD9-E59A809C12ED}">
      <dsp:nvSpPr>
        <dsp:cNvPr id="0" name=""/>
        <dsp:cNvSpPr/>
      </dsp:nvSpPr>
      <dsp:spPr>
        <a:xfrm rot="3240000">
          <a:off x="2101592" y="2149327"/>
          <a:ext cx="32263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2633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6E1350-559A-4B59-B4EB-D9860CCE505F}">
      <dsp:nvSpPr>
        <dsp:cNvPr id="0" name=""/>
        <dsp:cNvSpPr/>
      </dsp:nvSpPr>
      <dsp:spPr>
        <a:xfrm>
          <a:off x="2277332" y="2279835"/>
          <a:ext cx="588006" cy="58800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Est. 3</a:t>
          </a:r>
        </a:p>
      </dsp:txBody>
      <dsp:txXfrm>
        <a:off x="2306036" y="2308539"/>
        <a:ext cx="530598" cy="530598"/>
      </dsp:txXfrm>
    </dsp:sp>
    <dsp:sp modelId="{ABF47977-09F1-47E0-8B43-DE729C5D0104}">
      <dsp:nvSpPr>
        <dsp:cNvPr id="0" name=""/>
        <dsp:cNvSpPr/>
      </dsp:nvSpPr>
      <dsp:spPr>
        <a:xfrm rot="7560000">
          <a:off x="1274324" y="2149327"/>
          <a:ext cx="32263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2633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980C7E-5D05-4A2D-BC0C-345A53B8C1DA}">
      <dsp:nvSpPr>
        <dsp:cNvPr id="0" name=""/>
        <dsp:cNvSpPr/>
      </dsp:nvSpPr>
      <dsp:spPr>
        <a:xfrm>
          <a:off x="833212" y="2279835"/>
          <a:ext cx="588006" cy="58800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Est. 4</a:t>
          </a:r>
        </a:p>
      </dsp:txBody>
      <dsp:txXfrm>
        <a:off x="861916" y="2308539"/>
        <a:ext cx="530598" cy="530598"/>
      </dsp:txXfrm>
    </dsp:sp>
    <dsp:sp modelId="{97CD6D90-3F73-4D17-BD00-892D537CF592}">
      <dsp:nvSpPr>
        <dsp:cNvPr id="0" name=""/>
        <dsp:cNvSpPr/>
      </dsp:nvSpPr>
      <dsp:spPr>
        <a:xfrm rot="11880000">
          <a:off x="963755" y="1366678"/>
          <a:ext cx="4579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7915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AE54B3-DE7E-475B-9437-44FDB27C35B1}">
      <dsp:nvSpPr>
        <dsp:cNvPr id="0" name=""/>
        <dsp:cNvSpPr/>
      </dsp:nvSpPr>
      <dsp:spPr>
        <a:xfrm>
          <a:off x="386954" y="906395"/>
          <a:ext cx="588006" cy="58800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 Est. 5</a:t>
          </a:r>
        </a:p>
      </dsp:txBody>
      <dsp:txXfrm>
        <a:off x="415658" y="935099"/>
        <a:ext cx="530598" cy="5305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E6D7EC-6CAD-4F3D-BE72-B30797113B90}">
      <dsp:nvSpPr>
        <dsp:cNvPr id="0" name=""/>
        <dsp:cNvSpPr/>
      </dsp:nvSpPr>
      <dsp:spPr>
        <a:xfrm>
          <a:off x="1824880" y="1486"/>
          <a:ext cx="1058717" cy="68816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/>
            <a:t>Est 1</a:t>
          </a:r>
        </a:p>
      </dsp:txBody>
      <dsp:txXfrm>
        <a:off x="1858473" y="35079"/>
        <a:ext cx="991531" cy="620980"/>
      </dsp:txXfrm>
    </dsp:sp>
    <dsp:sp modelId="{7A2A53A8-5948-4FA8-ABA8-D0E552945849}">
      <dsp:nvSpPr>
        <dsp:cNvPr id="0" name=""/>
        <dsp:cNvSpPr/>
      </dsp:nvSpPr>
      <dsp:spPr>
        <a:xfrm>
          <a:off x="980013" y="345570"/>
          <a:ext cx="2748451" cy="2748451"/>
        </a:xfrm>
        <a:custGeom>
          <a:avLst/>
          <a:gdLst/>
          <a:ahLst/>
          <a:cxnLst/>
          <a:rect l="0" t="0" r="0" b="0"/>
          <a:pathLst>
            <a:path>
              <a:moveTo>
                <a:pt x="1910849" y="109104"/>
              </a:moveTo>
              <a:arcTo wR="1374225" hR="1374225" stAng="17579105" swAng="1960318"/>
            </a:path>
          </a:pathLst>
        </a:custGeom>
        <a:noFill/>
        <a:ln w="9525" cap="flat" cmpd="sng" algn="ctr">
          <a:noFill/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406AD1-CD90-4617-91BD-E555D055A5F2}">
      <dsp:nvSpPr>
        <dsp:cNvPr id="0" name=""/>
        <dsp:cNvSpPr/>
      </dsp:nvSpPr>
      <dsp:spPr>
        <a:xfrm>
          <a:off x="3131846" y="951053"/>
          <a:ext cx="1058717" cy="68816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/>
            <a:t>Est 2</a:t>
          </a:r>
        </a:p>
      </dsp:txBody>
      <dsp:txXfrm>
        <a:off x="3165439" y="984646"/>
        <a:ext cx="991531" cy="620980"/>
      </dsp:txXfrm>
    </dsp:sp>
    <dsp:sp modelId="{DD1F9E74-2097-4AD4-8508-06CFC098FA6C}">
      <dsp:nvSpPr>
        <dsp:cNvPr id="0" name=""/>
        <dsp:cNvSpPr/>
      </dsp:nvSpPr>
      <dsp:spPr>
        <a:xfrm>
          <a:off x="980013" y="345570"/>
          <a:ext cx="2748451" cy="2748451"/>
        </a:xfrm>
        <a:custGeom>
          <a:avLst/>
          <a:gdLst/>
          <a:ahLst/>
          <a:cxnLst/>
          <a:rect l="0" t="0" r="0" b="0"/>
          <a:pathLst>
            <a:path>
              <a:moveTo>
                <a:pt x="2746575" y="1302430"/>
              </a:moveTo>
              <a:arcTo wR="1374225" hR="1374225" stAng="21420316" swAng="2195365"/>
            </a:path>
          </a:pathLst>
        </a:custGeom>
        <a:noFill/>
        <a:ln w="9525" cap="flat" cmpd="sng" algn="ctr">
          <a:noFill/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7BCF54-D836-431F-BFB4-79F33DA7EE4E}">
      <dsp:nvSpPr>
        <dsp:cNvPr id="0" name=""/>
        <dsp:cNvSpPr/>
      </dsp:nvSpPr>
      <dsp:spPr>
        <a:xfrm>
          <a:off x="2632629" y="2487484"/>
          <a:ext cx="1058717" cy="68816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/>
            <a:t>Est 3</a:t>
          </a:r>
        </a:p>
      </dsp:txBody>
      <dsp:txXfrm>
        <a:off x="2666222" y="2521077"/>
        <a:ext cx="991531" cy="620980"/>
      </dsp:txXfrm>
    </dsp:sp>
    <dsp:sp modelId="{5D386066-E0B4-4427-BBF1-92C7C5C8E3FA}">
      <dsp:nvSpPr>
        <dsp:cNvPr id="0" name=""/>
        <dsp:cNvSpPr/>
      </dsp:nvSpPr>
      <dsp:spPr>
        <a:xfrm>
          <a:off x="980013" y="345570"/>
          <a:ext cx="2748451" cy="2748451"/>
        </a:xfrm>
        <a:custGeom>
          <a:avLst/>
          <a:gdLst/>
          <a:ahLst/>
          <a:cxnLst/>
          <a:rect l="0" t="0" r="0" b="0"/>
          <a:pathLst>
            <a:path>
              <a:moveTo>
                <a:pt x="1647162" y="2721075"/>
              </a:moveTo>
              <a:arcTo wR="1374225" hR="1374225" stAng="4712656" swAng="1374689"/>
            </a:path>
          </a:pathLst>
        </a:custGeom>
        <a:noFill/>
        <a:ln w="9525" cap="flat" cmpd="sng" algn="ctr">
          <a:noFill/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A4CFD8-B88A-417A-9F33-F6C7D41FD22B}">
      <dsp:nvSpPr>
        <dsp:cNvPr id="0" name=""/>
        <dsp:cNvSpPr/>
      </dsp:nvSpPr>
      <dsp:spPr>
        <a:xfrm>
          <a:off x="1017130" y="2487484"/>
          <a:ext cx="1058717" cy="68816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/>
            <a:t>Est 4</a:t>
          </a:r>
        </a:p>
      </dsp:txBody>
      <dsp:txXfrm>
        <a:off x="1050723" y="2521077"/>
        <a:ext cx="991531" cy="620980"/>
      </dsp:txXfrm>
    </dsp:sp>
    <dsp:sp modelId="{5D527C84-5316-4DFF-A487-A2FF62DE29F5}">
      <dsp:nvSpPr>
        <dsp:cNvPr id="0" name=""/>
        <dsp:cNvSpPr/>
      </dsp:nvSpPr>
      <dsp:spPr>
        <a:xfrm>
          <a:off x="980013" y="345570"/>
          <a:ext cx="2748451" cy="2748451"/>
        </a:xfrm>
        <a:custGeom>
          <a:avLst/>
          <a:gdLst/>
          <a:ahLst/>
          <a:cxnLst/>
          <a:rect l="0" t="0" r="0" b="0"/>
          <a:pathLst>
            <a:path>
              <a:moveTo>
                <a:pt x="229533" y="2134605"/>
              </a:moveTo>
              <a:arcTo wR="1374225" hR="1374225" stAng="8784318" swAng="2195365"/>
            </a:path>
          </a:pathLst>
        </a:custGeom>
        <a:noFill/>
        <a:ln w="9525" cap="flat" cmpd="sng" algn="ctr">
          <a:noFill/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ACDA2-E4D7-4D18-AA39-78ACE973DEA9}">
      <dsp:nvSpPr>
        <dsp:cNvPr id="0" name=""/>
        <dsp:cNvSpPr/>
      </dsp:nvSpPr>
      <dsp:spPr>
        <a:xfrm>
          <a:off x="517913" y="951053"/>
          <a:ext cx="1058717" cy="68816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/>
            <a:t>Est 5</a:t>
          </a:r>
        </a:p>
      </dsp:txBody>
      <dsp:txXfrm>
        <a:off x="551506" y="984646"/>
        <a:ext cx="991531" cy="620980"/>
      </dsp:txXfrm>
    </dsp:sp>
    <dsp:sp modelId="{FF8685BB-DD0F-404A-AD89-1E0D9EFA65D2}">
      <dsp:nvSpPr>
        <dsp:cNvPr id="0" name=""/>
        <dsp:cNvSpPr/>
      </dsp:nvSpPr>
      <dsp:spPr>
        <a:xfrm>
          <a:off x="980013" y="345570"/>
          <a:ext cx="2748451" cy="2748451"/>
        </a:xfrm>
        <a:custGeom>
          <a:avLst/>
          <a:gdLst/>
          <a:ahLst/>
          <a:cxnLst/>
          <a:rect l="0" t="0" r="0" b="0"/>
          <a:pathLst>
            <a:path>
              <a:moveTo>
                <a:pt x="239561" y="598963"/>
              </a:moveTo>
              <a:arcTo wR="1374225" hR="1374225" stAng="12860577" swAng="1960318"/>
            </a:path>
          </a:pathLst>
        </a:custGeom>
        <a:noFill/>
        <a:ln w="9525" cap="flat" cmpd="sng" algn="ctr">
          <a:noFill/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0AC0C2-5C1F-4FD8-8611-1536CFF343AD}">
      <dsp:nvSpPr>
        <dsp:cNvPr id="0" name=""/>
        <dsp:cNvSpPr/>
      </dsp:nvSpPr>
      <dsp:spPr>
        <a:xfrm>
          <a:off x="2092621" y="1158377"/>
          <a:ext cx="531142" cy="7214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3093"/>
              </a:lnTo>
              <a:lnTo>
                <a:pt x="531142" y="593093"/>
              </a:lnTo>
              <a:lnTo>
                <a:pt x="531142" y="721471"/>
              </a:lnTo>
            </a:path>
          </a:pathLst>
        </a:custGeom>
        <a:noFill/>
        <a:ln w="25400" cap="flat" cmpd="sng" algn="ctr">
          <a:noFill/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3EE53-8241-4E8C-BAF0-E84391EFB65F}">
      <dsp:nvSpPr>
        <dsp:cNvPr id="0" name=""/>
        <dsp:cNvSpPr/>
      </dsp:nvSpPr>
      <dsp:spPr>
        <a:xfrm>
          <a:off x="883655" y="1158377"/>
          <a:ext cx="1208965" cy="710357"/>
        </a:xfrm>
        <a:custGeom>
          <a:avLst/>
          <a:gdLst/>
          <a:ahLst/>
          <a:cxnLst/>
          <a:rect l="0" t="0" r="0" b="0"/>
          <a:pathLst>
            <a:path>
              <a:moveTo>
                <a:pt x="1208965" y="0"/>
              </a:moveTo>
              <a:lnTo>
                <a:pt x="1208965" y="581979"/>
              </a:lnTo>
              <a:lnTo>
                <a:pt x="0" y="581979"/>
              </a:lnTo>
              <a:lnTo>
                <a:pt x="0" y="710357"/>
              </a:lnTo>
            </a:path>
          </a:pathLst>
        </a:custGeom>
        <a:noFill/>
        <a:ln w="25400" cap="flat" cmpd="sng" algn="ctr">
          <a:noFill/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F6E1FD-B9D8-4747-887C-8B23E53DAF01}">
      <dsp:nvSpPr>
        <dsp:cNvPr id="0" name=""/>
        <dsp:cNvSpPr/>
      </dsp:nvSpPr>
      <dsp:spPr>
        <a:xfrm>
          <a:off x="1773" y="561573"/>
          <a:ext cx="1222646" cy="6113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/>
            <a:t>Est. 1</a:t>
          </a:r>
        </a:p>
      </dsp:txBody>
      <dsp:txXfrm>
        <a:off x="1773" y="561573"/>
        <a:ext cx="1222646" cy="611323"/>
      </dsp:txXfrm>
    </dsp:sp>
    <dsp:sp modelId="{3EBB214F-0FA0-4F5A-A552-8E074A909952}">
      <dsp:nvSpPr>
        <dsp:cNvPr id="0" name=""/>
        <dsp:cNvSpPr/>
      </dsp:nvSpPr>
      <dsp:spPr>
        <a:xfrm>
          <a:off x="1481297" y="547054"/>
          <a:ext cx="1222646" cy="6113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/>
            <a:t>Est. 4</a:t>
          </a:r>
        </a:p>
      </dsp:txBody>
      <dsp:txXfrm>
        <a:off x="1481297" y="547054"/>
        <a:ext cx="1222646" cy="611323"/>
      </dsp:txXfrm>
    </dsp:sp>
    <dsp:sp modelId="{E7D030DB-289D-4150-B336-FEB28DDDC189}">
      <dsp:nvSpPr>
        <dsp:cNvPr id="0" name=""/>
        <dsp:cNvSpPr/>
      </dsp:nvSpPr>
      <dsp:spPr>
        <a:xfrm>
          <a:off x="272332" y="1868735"/>
          <a:ext cx="1222646" cy="6113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/>
            <a:t>Est. 2</a:t>
          </a:r>
        </a:p>
      </dsp:txBody>
      <dsp:txXfrm>
        <a:off x="272332" y="1868735"/>
        <a:ext cx="1222646" cy="611323"/>
      </dsp:txXfrm>
    </dsp:sp>
    <dsp:sp modelId="{563B8839-9407-4707-B44E-C1453F9421B0}">
      <dsp:nvSpPr>
        <dsp:cNvPr id="0" name=""/>
        <dsp:cNvSpPr/>
      </dsp:nvSpPr>
      <dsp:spPr>
        <a:xfrm>
          <a:off x="2012439" y="1879849"/>
          <a:ext cx="1222646" cy="6113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/>
            <a:t>Est. 3</a:t>
          </a:r>
        </a:p>
      </dsp:txBody>
      <dsp:txXfrm>
        <a:off x="2012439" y="1879849"/>
        <a:ext cx="1222646" cy="611323"/>
      </dsp:txXfrm>
    </dsp:sp>
    <dsp:sp modelId="{9E79F827-2608-4C9C-B99E-140439F394BA}">
      <dsp:nvSpPr>
        <dsp:cNvPr id="0" name=""/>
        <dsp:cNvSpPr/>
      </dsp:nvSpPr>
      <dsp:spPr>
        <a:xfrm>
          <a:off x="2960700" y="547054"/>
          <a:ext cx="1104783" cy="54879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/>
            <a:t>Est. 5</a:t>
          </a:r>
        </a:p>
      </dsp:txBody>
      <dsp:txXfrm>
        <a:off x="2960700" y="547054"/>
        <a:ext cx="1104783" cy="5487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E6D7EC-6CAD-4F3D-BE72-B30797113B90}">
      <dsp:nvSpPr>
        <dsp:cNvPr id="0" name=""/>
        <dsp:cNvSpPr/>
      </dsp:nvSpPr>
      <dsp:spPr>
        <a:xfrm>
          <a:off x="1298133" y="1057"/>
          <a:ext cx="753122" cy="48952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Est 1</a:t>
          </a:r>
        </a:p>
      </dsp:txBody>
      <dsp:txXfrm>
        <a:off x="1322030" y="24954"/>
        <a:ext cx="705328" cy="441735"/>
      </dsp:txXfrm>
    </dsp:sp>
    <dsp:sp modelId="{7A2A53A8-5948-4FA8-ABA8-D0E552945849}">
      <dsp:nvSpPr>
        <dsp:cNvPr id="0" name=""/>
        <dsp:cNvSpPr/>
      </dsp:nvSpPr>
      <dsp:spPr>
        <a:xfrm>
          <a:off x="697135" y="245822"/>
          <a:ext cx="1955119" cy="1955119"/>
        </a:xfrm>
        <a:custGeom>
          <a:avLst/>
          <a:gdLst/>
          <a:ahLst/>
          <a:cxnLst/>
          <a:rect l="0" t="0" r="0" b="0"/>
          <a:pathLst>
            <a:path>
              <a:moveTo>
                <a:pt x="1359288" y="77611"/>
              </a:moveTo>
              <a:arcTo wR="977559" hR="977559" stAng="17579105" swAng="1960317"/>
            </a:path>
          </a:pathLst>
        </a:custGeom>
        <a:noFill/>
        <a:ln w="9525" cap="flat" cmpd="sng" algn="ctr">
          <a:noFill/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406AD1-CD90-4617-91BD-E555D055A5F2}">
      <dsp:nvSpPr>
        <dsp:cNvPr id="0" name=""/>
        <dsp:cNvSpPr/>
      </dsp:nvSpPr>
      <dsp:spPr>
        <a:xfrm>
          <a:off x="2227848" y="676534"/>
          <a:ext cx="753122" cy="48952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Est 2</a:t>
          </a:r>
        </a:p>
      </dsp:txBody>
      <dsp:txXfrm>
        <a:off x="2251745" y="700431"/>
        <a:ext cx="705328" cy="441735"/>
      </dsp:txXfrm>
    </dsp:sp>
    <dsp:sp modelId="{DD1F9E74-2097-4AD4-8508-06CFC098FA6C}">
      <dsp:nvSpPr>
        <dsp:cNvPr id="0" name=""/>
        <dsp:cNvSpPr/>
      </dsp:nvSpPr>
      <dsp:spPr>
        <a:xfrm>
          <a:off x="697135" y="245822"/>
          <a:ext cx="1955119" cy="1955119"/>
        </a:xfrm>
        <a:custGeom>
          <a:avLst/>
          <a:gdLst/>
          <a:ahLst/>
          <a:cxnLst/>
          <a:rect l="0" t="0" r="0" b="0"/>
          <a:pathLst>
            <a:path>
              <a:moveTo>
                <a:pt x="1953784" y="926488"/>
              </a:moveTo>
              <a:arcTo wR="977559" hR="977559" stAng="21420317" swAng="2195365"/>
            </a:path>
          </a:pathLst>
        </a:custGeom>
        <a:noFill/>
        <a:ln w="9525" cap="flat" cmpd="sng" algn="ctr">
          <a:noFill/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7BCF54-D836-431F-BFB4-79F33DA7EE4E}">
      <dsp:nvSpPr>
        <dsp:cNvPr id="0" name=""/>
        <dsp:cNvSpPr/>
      </dsp:nvSpPr>
      <dsp:spPr>
        <a:xfrm>
          <a:off x="1872729" y="1769479"/>
          <a:ext cx="753122" cy="48952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Est 3</a:t>
          </a:r>
        </a:p>
      </dsp:txBody>
      <dsp:txXfrm>
        <a:off x="1896626" y="1793376"/>
        <a:ext cx="705328" cy="441735"/>
      </dsp:txXfrm>
    </dsp:sp>
    <dsp:sp modelId="{5D386066-E0B4-4427-BBF1-92C7C5C8E3FA}">
      <dsp:nvSpPr>
        <dsp:cNvPr id="0" name=""/>
        <dsp:cNvSpPr/>
      </dsp:nvSpPr>
      <dsp:spPr>
        <a:xfrm>
          <a:off x="697135" y="245822"/>
          <a:ext cx="1955119" cy="1955119"/>
        </a:xfrm>
        <a:custGeom>
          <a:avLst/>
          <a:gdLst/>
          <a:ahLst/>
          <a:cxnLst/>
          <a:rect l="0" t="0" r="0" b="0"/>
          <a:pathLst>
            <a:path>
              <a:moveTo>
                <a:pt x="1171713" y="1935644"/>
              </a:moveTo>
              <a:arcTo wR="977559" hR="977559" stAng="4712656" swAng="1374688"/>
            </a:path>
          </a:pathLst>
        </a:custGeom>
        <a:noFill/>
        <a:ln w="9525" cap="flat" cmpd="sng" algn="ctr">
          <a:noFill/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A4CFD8-B88A-417A-9F33-F6C7D41FD22B}">
      <dsp:nvSpPr>
        <dsp:cNvPr id="0" name=""/>
        <dsp:cNvSpPr/>
      </dsp:nvSpPr>
      <dsp:spPr>
        <a:xfrm>
          <a:off x="723538" y="1769479"/>
          <a:ext cx="753122" cy="48952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Est 4</a:t>
          </a:r>
        </a:p>
      </dsp:txBody>
      <dsp:txXfrm>
        <a:off x="747435" y="1793376"/>
        <a:ext cx="705328" cy="441735"/>
      </dsp:txXfrm>
    </dsp:sp>
    <dsp:sp modelId="{5D527C84-5316-4DFF-A487-A2FF62DE29F5}">
      <dsp:nvSpPr>
        <dsp:cNvPr id="0" name=""/>
        <dsp:cNvSpPr/>
      </dsp:nvSpPr>
      <dsp:spPr>
        <a:xfrm>
          <a:off x="697135" y="245822"/>
          <a:ext cx="1955119" cy="1955119"/>
        </a:xfrm>
        <a:custGeom>
          <a:avLst/>
          <a:gdLst/>
          <a:ahLst/>
          <a:cxnLst/>
          <a:rect l="0" t="0" r="0" b="0"/>
          <a:pathLst>
            <a:path>
              <a:moveTo>
                <a:pt x="163279" y="1518457"/>
              </a:moveTo>
              <a:arcTo wR="977559" hR="977559" stAng="8784318" swAng="2195365"/>
            </a:path>
          </a:pathLst>
        </a:custGeom>
        <a:noFill/>
        <a:ln w="9525" cap="flat" cmpd="sng" algn="ctr">
          <a:noFill/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ACDA2-E4D7-4D18-AA39-78ACE973DEA9}">
      <dsp:nvSpPr>
        <dsp:cNvPr id="0" name=""/>
        <dsp:cNvSpPr/>
      </dsp:nvSpPr>
      <dsp:spPr>
        <a:xfrm>
          <a:off x="368419" y="676534"/>
          <a:ext cx="753122" cy="48952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Est 5</a:t>
          </a:r>
        </a:p>
      </dsp:txBody>
      <dsp:txXfrm>
        <a:off x="392316" y="700431"/>
        <a:ext cx="705328" cy="441735"/>
      </dsp:txXfrm>
    </dsp:sp>
    <dsp:sp modelId="{FF8685BB-DD0F-404A-AD89-1E0D9EFA65D2}">
      <dsp:nvSpPr>
        <dsp:cNvPr id="0" name=""/>
        <dsp:cNvSpPr/>
      </dsp:nvSpPr>
      <dsp:spPr>
        <a:xfrm>
          <a:off x="697135" y="245822"/>
          <a:ext cx="1955119" cy="1955119"/>
        </a:xfrm>
        <a:custGeom>
          <a:avLst/>
          <a:gdLst/>
          <a:ahLst/>
          <a:cxnLst/>
          <a:rect l="0" t="0" r="0" b="0"/>
          <a:pathLst>
            <a:path>
              <a:moveTo>
                <a:pt x="170412" y="426074"/>
              </a:moveTo>
              <a:arcTo wR="977559" hR="977559" stAng="12860577" swAng="1960317"/>
            </a:path>
          </a:pathLst>
        </a:custGeom>
        <a:noFill/>
        <a:ln w="9525" cap="flat" cmpd="sng" algn="ctr">
          <a:noFill/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0AC0C2-5C1F-4FD8-8611-1536CFF343AD}">
      <dsp:nvSpPr>
        <dsp:cNvPr id="0" name=""/>
        <dsp:cNvSpPr/>
      </dsp:nvSpPr>
      <dsp:spPr>
        <a:xfrm>
          <a:off x="1871221" y="1035820"/>
          <a:ext cx="474947" cy="6451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0344"/>
              </a:lnTo>
              <a:lnTo>
                <a:pt x="474947" y="530344"/>
              </a:lnTo>
              <a:lnTo>
                <a:pt x="474947" y="645139"/>
              </a:lnTo>
            </a:path>
          </a:pathLst>
        </a:custGeom>
        <a:noFill/>
        <a:ln w="25400" cap="flat" cmpd="sng" algn="ctr">
          <a:noFill/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3EE53-8241-4E8C-BAF0-E84391EFB65F}">
      <dsp:nvSpPr>
        <dsp:cNvPr id="0" name=""/>
        <dsp:cNvSpPr/>
      </dsp:nvSpPr>
      <dsp:spPr>
        <a:xfrm>
          <a:off x="790164" y="1035820"/>
          <a:ext cx="1081056" cy="635201"/>
        </a:xfrm>
        <a:custGeom>
          <a:avLst/>
          <a:gdLst/>
          <a:ahLst/>
          <a:cxnLst/>
          <a:rect l="0" t="0" r="0" b="0"/>
          <a:pathLst>
            <a:path>
              <a:moveTo>
                <a:pt x="1081056" y="0"/>
              </a:moveTo>
              <a:lnTo>
                <a:pt x="1081056" y="520406"/>
              </a:lnTo>
              <a:lnTo>
                <a:pt x="0" y="520406"/>
              </a:lnTo>
              <a:lnTo>
                <a:pt x="0" y="635201"/>
              </a:lnTo>
            </a:path>
          </a:pathLst>
        </a:custGeom>
        <a:noFill/>
        <a:ln w="25400" cap="flat" cmpd="sng" algn="ctr">
          <a:noFill/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F6E1FD-B9D8-4747-887C-8B23E53DAF01}">
      <dsp:nvSpPr>
        <dsp:cNvPr id="0" name=""/>
        <dsp:cNvSpPr/>
      </dsp:nvSpPr>
      <dsp:spPr>
        <a:xfrm>
          <a:off x="1585" y="502158"/>
          <a:ext cx="1093290" cy="54664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/>
            <a:t>Est. 1</a:t>
          </a:r>
        </a:p>
      </dsp:txBody>
      <dsp:txXfrm>
        <a:off x="1585" y="502158"/>
        <a:ext cx="1093290" cy="546645"/>
      </dsp:txXfrm>
    </dsp:sp>
    <dsp:sp modelId="{3EBB214F-0FA0-4F5A-A552-8E074A909952}">
      <dsp:nvSpPr>
        <dsp:cNvPr id="0" name=""/>
        <dsp:cNvSpPr/>
      </dsp:nvSpPr>
      <dsp:spPr>
        <a:xfrm>
          <a:off x="1324575" y="489175"/>
          <a:ext cx="1093290" cy="54664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/>
            <a:t>Est. 4</a:t>
          </a:r>
        </a:p>
      </dsp:txBody>
      <dsp:txXfrm>
        <a:off x="1324575" y="489175"/>
        <a:ext cx="1093290" cy="546645"/>
      </dsp:txXfrm>
    </dsp:sp>
    <dsp:sp modelId="{E7D030DB-289D-4150-B336-FEB28DDDC189}">
      <dsp:nvSpPr>
        <dsp:cNvPr id="0" name=""/>
        <dsp:cNvSpPr/>
      </dsp:nvSpPr>
      <dsp:spPr>
        <a:xfrm>
          <a:off x="243519" y="1671022"/>
          <a:ext cx="1093290" cy="54664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/>
            <a:t>Est. 3</a:t>
          </a:r>
        </a:p>
      </dsp:txBody>
      <dsp:txXfrm>
        <a:off x="243519" y="1671022"/>
        <a:ext cx="1093290" cy="546645"/>
      </dsp:txXfrm>
    </dsp:sp>
    <dsp:sp modelId="{563B8839-9407-4707-B44E-C1453F9421B0}">
      <dsp:nvSpPr>
        <dsp:cNvPr id="0" name=""/>
        <dsp:cNvSpPr/>
      </dsp:nvSpPr>
      <dsp:spPr>
        <a:xfrm>
          <a:off x="1799523" y="1680960"/>
          <a:ext cx="1093290" cy="54664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/>
            <a:t>Est. 5</a:t>
          </a:r>
        </a:p>
      </dsp:txBody>
      <dsp:txXfrm>
        <a:off x="1799523" y="1680960"/>
        <a:ext cx="1093290" cy="546645"/>
      </dsp:txXfrm>
    </dsp:sp>
    <dsp:sp modelId="{9E79F827-2608-4C9C-B99E-140439F394BA}">
      <dsp:nvSpPr>
        <dsp:cNvPr id="0" name=""/>
        <dsp:cNvSpPr/>
      </dsp:nvSpPr>
      <dsp:spPr>
        <a:xfrm>
          <a:off x="2647457" y="489175"/>
          <a:ext cx="987897" cy="49073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/>
            <a:t>Est. 2</a:t>
          </a:r>
        </a:p>
      </dsp:txBody>
      <dsp:txXfrm>
        <a:off x="2647457" y="489175"/>
        <a:ext cx="987897" cy="490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610F9-ADDC-4DF7-B8BC-45FBB2299AFE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1100C-1621-43CA-A6B2-F462BCED9E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8932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00F830A1-3891-4B82-A120-081866556DA0}" type="datetimeFigureOut">
              <a:pPr/>
              <a:t>23/04/2024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58CC9574-A819-4FE4-99A7-1E27AD09ADC2}" type="slidenum"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6984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51107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9A03277E-DFD4-420B-BEA2-B40DC09CAC62}" type="datetime1">
              <a:rPr lang="es-ES" smtClean="0"/>
              <a:t>23/04/2024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‹Nº›</a:t>
            </a:fld>
            <a:endParaRPr kumimoji="0" lang="es-ES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es-ES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es-ES"/>
              <a:t>Haga clic para modificar el estilo de subtítulo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es-E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ido multimedia con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95F0814B-33C5-476A-B77C-336165107CAB}" type="datetime1">
              <a:rPr lang="es-ES" smtClean="0"/>
              <a:t>23/04/2024</a:t>
            </a:fld>
            <a:endParaRPr kumimoji="0"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‹Nº›</a:t>
            </a:fld>
            <a:endParaRPr kumimoji="0" lang="es-ES"/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 b="1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es-ES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 eaLnBrk="1" latinLnBrk="0" hangingPunct="1">
              <a:buNone/>
              <a:defRPr kumimoji="0" lang="es-ES"/>
            </a:lvl1pPr>
          </a:lstStyle>
          <a:p>
            <a:pPr eaLnBrk="1" latinLnBrk="0" hangingPunct="1"/>
            <a:r>
              <a:rPr lang="es-ES"/>
              <a:t>Haga clic en el icono para agregar medios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es-ES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 b="1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es-ES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es-ES" sz="3200"/>
            </a:lvl1pPr>
            <a:lvl2pPr marL="457200" indent="0" eaLnBrk="1" latinLnBrk="0" hangingPunct="1">
              <a:buNone/>
              <a:defRPr kumimoji="0" lang="es-ES" sz="2800"/>
            </a:lvl2pPr>
            <a:lvl3pPr marL="914400" indent="0" eaLnBrk="1" latinLnBrk="0" hangingPunct="1">
              <a:buNone/>
              <a:defRPr kumimoji="0" lang="es-ES" sz="2400"/>
            </a:lvl3pPr>
            <a:lvl4pPr marL="1371600" indent="0" eaLnBrk="1" latinLnBrk="0" hangingPunct="1">
              <a:buNone/>
              <a:defRPr kumimoji="0" lang="es-ES" sz="2000"/>
            </a:lvl4pPr>
            <a:lvl5pPr marL="1828800" indent="0" eaLnBrk="1" latinLnBrk="0" hangingPunct="1">
              <a:buNone/>
              <a:defRPr kumimoji="0" lang="es-ES" sz="2000"/>
            </a:lvl5pPr>
            <a:lvl6pPr marL="2286000" indent="0" eaLnBrk="1" latinLnBrk="0" hangingPunct="1">
              <a:buNone/>
              <a:defRPr kumimoji="0" lang="es-ES" sz="2000"/>
            </a:lvl6pPr>
            <a:lvl7pPr marL="2743200" indent="0" eaLnBrk="1" latinLnBrk="0" hangingPunct="1">
              <a:buNone/>
              <a:defRPr kumimoji="0" lang="es-ES" sz="2000"/>
            </a:lvl7pPr>
            <a:lvl8pPr marL="3200400" indent="0" eaLnBrk="1" latinLnBrk="0" hangingPunct="1">
              <a:buNone/>
              <a:defRPr kumimoji="0" lang="es-ES" sz="2000"/>
            </a:lvl8pPr>
            <a:lvl9pPr marL="3657600" indent="0" eaLnBrk="1" latinLnBrk="0" hangingPunct="1">
              <a:buNone/>
              <a:defRPr kumimoji="0" lang="es-ES" sz="2000"/>
            </a:lvl9pPr>
          </a:lstStyle>
          <a:p>
            <a:pPr eaLnBrk="1" latinLnBrk="0" hangingPunct="1"/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es-ES" sz="1400"/>
            </a:lvl1pPr>
            <a:lvl2pPr marL="457200" indent="0" eaLnBrk="1" latinLnBrk="0" hangingPunct="1">
              <a:buNone/>
              <a:defRPr kumimoji="0" lang="es-ES" sz="1200"/>
            </a:lvl2pPr>
            <a:lvl3pPr marL="914400" indent="0" eaLnBrk="1" latinLnBrk="0" hangingPunct="1">
              <a:buNone/>
              <a:defRPr kumimoji="0" lang="es-ES" sz="1000"/>
            </a:lvl3pPr>
            <a:lvl4pPr marL="1371600" indent="0" eaLnBrk="1" latinLnBrk="0" hangingPunct="1">
              <a:buNone/>
              <a:defRPr kumimoji="0" lang="es-ES" sz="900"/>
            </a:lvl4pPr>
            <a:lvl5pPr marL="1828800" indent="0" eaLnBrk="1" latinLnBrk="0" hangingPunct="1">
              <a:buNone/>
              <a:defRPr kumimoji="0" lang="es-ES" sz="900"/>
            </a:lvl5pPr>
            <a:lvl6pPr marL="2286000" indent="0" eaLnBrk="1" latinLnBrk="0" hangingPunct="1">
              <a:buNone/>
              <a:defRPr kumimoji="0" lang="es-ES" sz="900"/>
            </a:lvl6pPr>
            <a:lvl7pPr marL="2743200" indent="0" eaLnBrk="1" latinLnBrk="0" hangingPunct="1">
              <a:buNone/>
              <a:defRPr kumimoji="0" lang="es-ES" sz="900"/>
            </a:lvl7pPr>
            <a:lvl8pPr marL="3200400" indent="0" eaLnBrk="1" latinLnBrk="0" hangingPunct="1">
              <a:buNone/>
              <a:defRPr kumimoji="0" lang="es-ES" sz="900"/>
            </a:lvl8pPr>
            <a:lvl9pPr marL="3657600" indent="0" eaLnBrk="1" latinLnBrk="0" hangingPunct="1">
              <a:buNone/>
              <a:defRPr kumimoji="0" lang="es-ES" sz="900"/>
            </a:lvl9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46454FA9-2D3E-4420-92B7-5DEBCF445DCD}" type="datetime1">
              <a:rPr lang="es-ES" smtClean="0"/>
              <a:t>23/04/2024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y texto vertic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869-C506-4F27-8FC4-5568C2A6B79F}" type="datetime1">
              <a:rPr lang="es-ES" smtClean="0"/>
              <a:t>23/04/2024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‹Nº›</a:t>
            </a:fld>
            <a:endParaRPr kumimoji="0" lang="es-E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es-ES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/>
              <a:t>    Haga clic para modificar el estilo de título del patrón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y título vertic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6A624C02-BA8B-4BF4-A5DF-702BE55C05A7}" type="datetime1">
              <a:rPr lang="es-ES" smtClean="0"/>
              <a:t>23/04/2024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9575B79-B03F-4EEF-93A2-9836A30C766C}" type="datetime1">
              <a:rPr lang="es-ES" altLang="es-ES" smtClean="0"/>
              <a:t>23/04/2024</a:t>
            </a:fld>
            <a:endParaRPr lang="es-ES" alt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15FEF-5829-435C-856A-66A3C70C772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56608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 eaLnBrk="1" latinLnBrk="0" hangingPunct="1">
              <a:defRPr kumimoji="0" lang="es-ES" sz="3000" b="1" cap="all"/>
            </a:lvl1pPr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es-ES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es-ES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es-ES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‹Nº›</a:t>
            </a:fld>
            <a:endParaRPr kumimoji="0" lang="es-ES"/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s-ES"/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s-ES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s-ES"/>
              <a:t>      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contenid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868" y="0"/>
            <a:ext cx="9146867" cy="76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 eaLnBrk="1" latinLnBrk="0" hangingPunct="1">
              <a:defRPr kumimoji="0" lang="es-ES" sz="3000" b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82000" cy="4929411"/>
          </a:xfrm>
        </p:spPr>
        <p:txBody>
          <a:bodyPr>
            <a:normAutofit/>
          </a:bodyPr>
          <a:lstStyle>
            <a:lvl1pPr eaLnBrk="1" latinLnBrk="0" hangingPunct="1">
              <a:defRPr kumimoji="0" lang="es-ES" sz="2800" baseline="0">
                <a:solidFill>
                  <a:srgbClr val="0070C0"/>
                </a:solidFill>
              </a:defRPr>
            </a:lvl1pPr>
            <a:lvl2pPr eaLnBrk="1" latinLnBrk="0" hangingPunct="1">
              <a:defRPr kumimoji="0" lang="es-ES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es-ES" sz="2000" baseline="0">
                <a:solidFill>
                  <a:schemeClr val="accent6">
                    <a:lumMod val="50000"/>
                  </a:schemeClr>
                </a:solidFill>
              </a:defRPr>
            </a:lvl3pPr>
            <a:lvl4pPr eaLnBrk="1" latinLnBrk="0" hangingPunct="1">
              <a:defRPr kumimoji="0" lang="es-ES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es-ES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96CC373-094D-4A4B-B6DE-D127E034AD63}" type="datetime1">
              <a:rPr lang="es-ES" smtClean="0"/>
              <a:t>23/04/2024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: Énf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D9875DD8-3CE1-4E79-92E4-4F9FDDB558F0}" type="datetime1">
              <a:rPr lang="es-ES" smtClean="0"/>
              <a:t>23/04/2024</a:t>
            </a:fld>
            <a:endParaRPr kumimoji="0"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‹Nº›</a:t>
            </a:fld>
            <a:endParaRPr kumimoji="0" lang="es-E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s objeto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es-ES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8291264" cy="4379097"/>
          </a:xfrm>
        </p:spPr>
        <p:txBody>
          <a:bodyPr/>
          <a:lstStyle>
            <a:lvl1pPr eaLnBrk="1" latinLnBrk="0" hangingPunct="1">
              <a:defRPr kumimoji="0" lang="es-ES" sz="2800" baseline="0">
                <a:solidFill>
                  <a:schemeClr val="accent4">
                    <a:lumMod val="50000"/>
                  </a:schemeClr>
                </a:solidFill>
              </a:defRPr>
            </a:lvl1pPr>
            <a:lvl2pPr eaLnBrk="1" latinLnBrk="0" hangingPunct="1">
              <a:defRPr kumimoji="0" lang="es-ES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es-ES" sz="2000" baseline="0">
                <a:solidFill>
                  <a:schemeClr val="accent6">
                    <a:lumMod val="50000"/>
                  </a:schemeClr>
                </a:solidFill>
              </a:defRPr>
            </a:lvl3pPr>
            <a:lvl4pPr eaLnBrk="1" latinLnBrk="0" hangingPunct="1">
              <a:defRPr kumimoji="0" lang="es-ES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es-ES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es-ES" sz="1800"/>
            </a:lvl6pPr>
            <a:lvl7pPr eaLnBrk="1" latinLnBrk="0" hangingPunct="1">
              <a:defRPr kumimoji="0" lang="es-ES" sz="1800"/>
            </a:lvl7pPr>
            <a:lvl8pPr eaLnBrk="1" latinLnBrk="0" hangingPunct="1">
              <a:defRPr kumimoji="0" lang="es-ES" sz="1800"/>
            </a:lvl8pPr>
            <a:lvl9pPr eaLnBrk="1" latinLnBrk="0" hangingPunct="1">
              <a:defRPr kumimoji="0" lang="es-ES" sz="1800"/>
            </a:lvl9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71AAD-DCEB-4221-A090-04D8D2F285E4}" type="datetime1">
              <a:rPr lang="es-ES" smtClean="0"/>
              <a:t>23/04/2024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6CAA179F-E982-440D-BBC4-D5BA2F80134C}" type="datetime1">
              <a:rPr lang="es-ES" smtClean="0"/>
              <a:t>23/04/2024</a:t>
            </a:fld>
            <a:endParaRPr kumimoji="0"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‹Nº›</a:t>
            </a:fld>
            <a:endParaRPr kumimoji="0" lang="es-E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es-ES"/>
            </a:lvl1pPr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ólo el título: Énf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8B258-8890-4FA2-857D-B20EFE8ED908}" type="datetime1">
              <a:rPr lang="es-ES" smtClean="0"/>
              <a:t>23/04/2024</a:t>
            </a:fld>
            <a:endParaRPr kumimoji="0"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‹Nº›</a:t>
            </a:fld>
            <a:endParaRPr kumimoji="0" lang="es-E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es-ES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es-ES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es-ES" sz="2000" b="1"/>
            </a:lvl2pPr>
            <a:lvl3pPr marL="914400" indent="0" eaLnBrk="1" latinLnBrk="0" hangingPunct="1">
              <a:buNone/>
              <a:defRPr kumimoji="0" lang="es-ES" sz="1800" b="1"/>
            </a:lvl3pPr>
            <a:lvl4pPr marL="1371600" indent="0" eaLnBrk="1" latinLnBrk="0" hangingPunct="1">
              <a:buNone/>
              <a:defRPr kumimoji="0" lang="es-ES" sz="1600" b="1"/>
            </a:lvl4pPr>
            <a:lvl5pPr marL="1828800" indent="0" eaLnBrk="1" latinLnBrk="0" hangingPunct="1">
              <a:buNone/>
              <a:defRPr kumimoji="0" lang="es-ES" sz="1600" b="1"/>
            </a:lvl5pPr>
            <a:lvl6pPr marL="2286000" indent="0" eaLnBrk="1" latinLnBrk="0" hangingPunct="1">
              <a:buNone/>
              <a:defRPr kumimoji="0" lang="es-ES" sz="1600" b="1"/>
            </a:lvl6pPr>
            <a:lvl7pPr marL="2743200" indent="0" eaLnBrk="1" latinLnBrk="0" hangingPunct="1">
              <a:buNone/>
              <a:defRPr kumimoji="0" lang="es-ES" sz="1600" b="1"/>
            </a:lvl7pPr>
            <a:lvl8pPr marL="3200400" indent="0" eaLnBrk="1" latinLnBrk="0" hangingPunct="1">
              <a:buNone/>
              <a:defRPr kumimoji="0" lang="es-ES" sz="1600" b="1"/>
            </a:lvl8pPr>
            <a:lvl9pPr marL="3657600" indent="0" eaLnBrk="1" latinLnBrk="0" hangingPunct="1">
              <a:buNone/>
              <a:defRPr kumimoji="0" lang="es-ES" sz="1600" b="1"/>
            </a:lvl9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con texto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538B2760-2E6E-46B1-81F9-E13444542C0E}" type="datetime1">
              <a:rPr lang="es-ES" smtClean="0"/>
              <a:t>23/04/2024</a:t>
            </a:fld>
            <a:endParaRPr kumimoji="0"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‹Nº›</a:t>
            </a:fld>
            <a:endParaRPr kumimoji="0" lang="es-ES"/>
          </a:p>
        </p:txBody>
      </p:sp>
      <p:sp>
        <p:nvSpPr>
          <p:cNvPr id="7" name="Rectangle 6"/>
          <p:cNvSpPr/>
          <p:nvPr userDrawn="1"/>
        </p:nvSpPr>
        <p:spPr>
          <a:xfrm>
            <a:off x="0" y="1788459"/>
            <a:ext cx="7543800" cy="3617259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es-ES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es-ES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es-ES"/>
              <a:t>Haga clic para modificar el estilo de subtítulo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ido con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 rotWithShape="1">
          <a:blip r:embed="rId3"/>
          <a:srcRect r="1984"/>
          <a:stretch/>
        </p:blipFill>
        <p:spPr>
          <a:xfrm flipH="1">
            <a:off x="3347861" y="5301208"/>
            <a:ext cx="3557017" cy="15567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es-ES" sz="2000" b="1"/>
            </a:lvl1pPr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617984"/>
            <a:ext cx="5111750" cy="5334000"/>
          </a:xfrm>
        </p:spPr>
        <p:txBody>
          <a:bodyPr/>
          <a:lstStyle>
            <a:lvl1pPr eaLnBrk="1" latinLnBrk="0" hangingPunct="1">
              <a:defRPr kumimoji="0" lang="es-ES" sz="2800">
                <a:solidFill>
                  <a:schemeClr val="bg1"/>
                </a:solidFill>
              </a:defRPr>
            </a:lvl1pPr>
            <a:lvl2pPr eaLnBrk="1" latinLnBrk="0" hangingPunct="1">
              <a:defRPr kumimoji="0" lang="es-ES" sz="2800">
                <a:solidFill>
                  <a:schemeClr val="bg1"/>
                </a:solidFill>
              </a:defRPr>
            </a:lvl2pPr>
            <a:lvl3pPr eaLnBrk="1" latinLnBrk="0" hangingPunct="1">
              <a:defRPr kumimoji="0" lang="es-ES" sz="2400">
                <a:solidFill>
                  <a:schemeClr val="bg1"/>
                </a:solidFill>
              </a:defRPr>
            </a:lvl3pPr>
            <a:lvl4pPr eaLnBrk="1" latinLnBrk="0" hangingPunct="1">
              <a:defRPr kumimoji="0" lang="es-ES" sz="2000">
                <a:solidFill>
                  <a:schemeClr val="bg1"/>
                </a:solidFill>
              </a:defRPr>
            </a:lvl4pPr>
            <a:lvl5pPr eaLnBrk="1" latinLnBrk="0" hangingPunct="1">
              <a:defRPr kumimoji="0" lang="es-ES" sz="2000">
                <a:solidFill>
                  <a:schemeClr val="bg1"/>
                </a:solidFill>
              </a:defRPr>
            </a:lvl5pPr>
            <a:lvl6pPr eaLnBrk="1" latinLnBrk="0" hangingPunct="1">
              <a:defRPr kumimoji="0" lang="es-ES" sz="2000"/>
            </a:lvl6pPr>
            <a:lvl7pPr eaLnBrk="1" latinLnBrk="0" hangingPunct="1">
              <a:defRPr kumimoji="0" lang="es-ES" sz="2000"/>
            </a:lvl7pPr>
            <a:lvl8pPr eaLnBrk="1" latinLnBrk="0" hangingPunct="1">
              <a:defRPr kumimoji="0" lang="es-ES" sz="2000"/>
            </a:lvl8pPr>
            <a:lvl9pPr eaLnBrk="1" latinLnBrk="0" hangingPunct="1">
              <a:defRPr kumimoji="0" lang="es-ES" sz="2000"/>
            </a:lvl9pPr>
          </a:lstStyle>
          <a:p>
            <a:pPr lvl="0" eaLnBrk="1" latinLnBrk="0" hangingPunct="1"/>
            <a:r>
              <a:rPr lang="es-ES" dirty="0"/>
              <a:t>Haga clic para modificar el estilo de texto del patrón</a:t>
            </a:r>
          </a:p>
          <a:p>
            <a:pPr lvl="1" eaLnBrk="1" latinLnBrk="0" hangingPunct="1"/>
            <a:r>
              <a:rPr lang="es-ES" dirty="0"/>
              <a:t>Segundo nivel</a:t>
            </a:r>
          </a:p>
          <a:p>
            <a:pPr lvl="2" eaLnBrk="1" latinLnBrk="0" hangingPunct="1"/>
            <a:r>
              <a:rPr lang="es-ES" dirty="0"/>
              <a:t>Tercer nivel</a:t>
            </a:r>
          </a:p>
          <a:p>
            <a:pPr lvl="3" eaLnBrk="1" latinLnBrk="0" hangingPunct="1"/>
            <a:r>
              <a:rPr lang="es-ES" dirty="0"/>
              <a:t>Cuarto nivel</a:t>
            </a:r>
          </a:p>
          <a:p>
            <a:pPr lvl="4" eaLnBrk="1" latinLnBrk="0" hangingPunct="1"/>
            <a:r>
              <a:rPr lang="es-ES" dirty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0670" y="6312892"/>
            <a:ext cx="2133600" cy="365125"/>
          </a:xfrm>
        </p:spPr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87BA5AF6-6997-41BF-A9D0-6ECAD5246206}" type="datetime1">
              <a:rPr lang="es-ES" smtClean="0"/>
              <a:t>23/04/2024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5896" y="6356350"/>
            <a:ext cx="2383904" cy="365125"/>
          </a:xfrm>
        </p:spPr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‹Nº›</a:t>
            </a:fld>
            <a:endParaRPr kumimoji="0" lang="es-ES"/>
          </a:p>
        </p:txBody>
      </p:sp>
      <p:sp>
        <p:nvSpPr>
          <p:cNvPr id="8" name="Oval 6"/>
          <p:cNvSpPr/>
          <p:nvPr userDrawn="1"/>
        </p:nvSpPr>
        <p:spPr>
          <a:xfrm>
            <a:off x="611560" y="2247900"/>
            <a:ext cx="1368152" cy="1397124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s-ES"/>
              <a:t>  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259632" y="2455149"/>
            <a:ext cx="654173" cy="829835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s-ES"/>
              <a:t>       </a:t>
            </a:r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 rotWithShape="1">
          <a:blip r:embed="rId3"/>
          <a:srcRect r="1984"/>
          <a:stretch/>
        </p:blipFill>
        <p:spPr>
          <a:xfrm flipH="1">
            <a:off x="5598427" y="5301208"/>
            <a:ext cx="3557017" cy="1556792"/>
          </a:xfrm>
          <a:prstGeom prst="rect">
            <a:avLst/>
          </a:prstGeom>
        </p:spPr>
      </p:pic>
      <p:sp>
        <p:nvSpPr>
          <p:cNvPr id="12" name="Rectángulo 11"/>
          <p:cNvSpPr/>
          <p:nvPr userDrawn="1"/>
        </p:nvSpPr>
        <p:spPr>
          <a:xfrm>
            <a:off x="3619872" y="617984"/>
            <a:ext cx="5271789" cy="468322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37000"/>
                </a:schemeClr>
              </a:gs>
              <a:gs pos="74000">
                <a:schemeClr val="bg1">
                  <a:lumMod val="85000"/>
                  <a:alpha val="42000"/>
                </a:schemeClr>
              </a:gs>
              <a:gs pos="83000">
                <a:schemeClr val="bg1">
                  <a:lumMod val="95000"/>
                  <a:alpha val="60000"/>
                </a:schemeClr>
              </a:gs>
              <a:gs pos="100000">
                <a:schemeClr val="bg1">
                  <a:alpha val="52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E6DBC-16DF-4B9A-82CB-87E67F20D332}" type="datetime1">
              <a:rPr lang="es-ES" smtClean="0"/>
              <a:t>23/04/2024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‹Nº›</a:t>
            </a:fld>
            <a:endParaRPr kumimoji="0"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2" r:id="rId5"/>
    <p:sldLayoutId id="2147483654" r:id="rId6"/>
    <p:sldLayoutId id="2147483655" r:id="rId7"/>
    <p:sldLayoutId id="2147483660" r:id="rId8"/>
    <p:sldLayoutId id="2147483656" r:id="rId9"/>
    <p:sldLayoutId id="2147483676" r:id="rId10"/>
    <p:sldLayoutId id="2147483657" r:id="rId11"/>
    <p:sldLayoutId id="2147483658" r:id="rId12"/>
    <p:sldLayoutId id="2147483659" r:id="rId13"/>
    <p:sldLayoutId id="2147483677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0" lang="es-ES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es-ES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es-ES"/>
      </a:defPPr>
      <a:lvl1pPr marL="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53.png"/><Relationship Id="rId3" Type="http://schemas.openxmlformats.org/officeDocument/2006/relationships/image" Target="../media/image44.emf"/><Relationship Id="rId21" Type="http://schemas.openxmlformats.org/officeDocument/2006/relationships/image" Target="../media/image42.wmf"/><Relationship Id="rId7" Type="http://schemas.openxmlformats.org/officeDocument/2006/relationships/image" Target="../media/image48.png"/><Relationship Id="rId12" Type="http://schemas.openxmlformats.org/officeDocument/2006/relationships/image" Target="../media/image39.wmf"/><Relationship Id="rId17" Type="http://schemas.openxmlformats.org/officeDocument/2006/relationships/image" Target="../media/image52.png"/><Relationship Id="rId25" Type="http://schemas.openxmlformats.org/officeDocument/2006/relationships/image" Target="../media/image55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1.png"/><Relationship Id="rId20" Type="http://schemas.openxmlformats.org/officeDocument/2006/relationships/oleObject" Target="../embeddings/oleObject8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47.png"/><Relationship Id="rId11" Type="http://schemas.openxmlformats.org/officeDocument/2006/relationships/oleObject" Target="../embeddings/oleObject4.bin"/><Relationship Id="rId24" Type="http://schemas.openxmlformats.org/officeDocument/2006/relationships/image" Target="../media/image54.png"/><Relationship Id="rId5" Type="http://schemas.openxmlformats.org/officeDocument/2006/relationships/image" Target="../media/image46.png"/><Relationship Id="rId15" Type="http://schemas.openxmlformats.org/officeDocument/2006/relationships/oleObject" Target="../embeddings/oleObject6.bin"/><Relationship Id="rId23" Type="http://schemas.openxmlformats.org/officeDocument/2006/relationships/image" Target="../media/image43.wmf"/><Relationship Id="rId10" Type="http://schemas.openxmlformats.org/officeDocument/2006/relationships/image" Target="../media/image51.png"/><Relationship Id="rId19" Type="http://schemas.openxmlformats.org/officeDocument/2006/relationships/oleObject" Target="../embeddings/oleObject7.bin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40.png"/><Relationship Id="rId22" Type="http://schemas.openxmlformats.org/officeDocument/2006/relationships/oleObject" Target="../embeddings/oleObject9.bin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33800" y="1316420"/>
            <a:ext cx="4953000" cy="1416269"/>
          </a:xfrm>
        </p:spPr>
        <p:txBody>
          <a:bodyPr>
            <a:normAutofit/>
          </a:bodyPr>
          <a:lstStyle/>
          <a:p>
            <a:r>
              <a:rPr lang="es-ES" dirty="0"/>
              <a:t>Ángel Gaspar González Rodríguez</a:t>
            </a:r>
          </a:p>
          <a:p>
            <a:r>
              <a:rPr lang="es-ES" dirty="0"/>
              <a:t>Universidad de Jaén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048000"/>
            <a:ext cx="7239000" cy="1828800"/>
          </a:xfrm>
        </p:spPr>
        <p:txBody>
          <a:bodyPr>
            <a:normAutofit/>
          </a:bodyPr>
          <a:lstStyle/>
          <a:p>
            <a:pPr algn="l"/>
            <a:r>
              <a:rPr lang="es-ES" sz="4800"/>
              <a:t>Redes de comunicación industriales</a:t>
            </a:r>
            <a:endParaRPr lang="es-ES" sz="4800" b="0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1</a:t>
            </a:fld>
            <a:endParaRPr kumimoji="0" lang="es-E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/>
              <a:t>Topología de las redes de comunicación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sz="3100"/>
              <a:t>Disposición física de los distintos terminales que componen la red y la forma en que se encuentran enlazados por el medio físico</a:t>
            </a:r>
          </a:p>
          <a:p>
            <a:r>
              <a:rPr lang="es-ES" sz="3100"/>
              <a:t>Determina las prestaciones de la red y condiciona sus posibilidades de ampliación, de cambio y de compartir recursos</a:t>
            </a:r>
          </a:p>
          <a:p>
            <a:r>
              <a:rPr lang="es-ES" sz="3100"/>
              <a:t>Las topologías básicas son: estrella, anillo y bus. </a:t>
            </a:r>
          </a:p>
          <a:p>
            <a:r>
              <a:rPr lang="es-ES" sz="3100"/>
              <a:t>Estrella</a:t>
            </a:r>
          </a:p>
          <a:p>
            <a:pPr lvl="1"/>
            <a:r>
              <a:rPr lang="es-ES" sz="2600"/>
              <a:t>Ventajas</a:t>
            </a:r>
          </a:p>
          <a:p>
            <a:pPr lvl="2"/>
            <a:r>
              <a:rPr lang="es-ES" sz="2300"/>
              <a:t>Fácil ampliación</a:t>
            </a:r>
          </a:p>
          <a:p>
            <a:pPr lvl="2"/>
            <a:r>
              <a:rPr lang="es-ES" sz="2300"/>
              <a:t>Protocolo de comunicación sencillo</a:t>
            </a:r>
          </a:p>
          <a:p>
            <a:pPr lvl="2"/>
            <a:r>
              <a:rPr lang="es-ES" sz="2300"/>
              <a:t>Avería en nodo no central no es importante</a:t>
            </a:r>
          </a:p>
          <a:p>
            <a:pPr lvl="2"/>
            <a:r>
              <a:rPr lang="es-ES" sz="2300"/>
              <a:t>Posible p.a.p. </a:t>
            </a:r>
            <a:r>
              <a:rPr lang="es-ES" sz="2300">
                <a:sym typeface="Wingdings" pitchFamily="2" charset="2"/>
              </a:rPr>
              <a:t> fibra óptica</a:t>
            </a:r>
          </a:p>
          <a:p>
            <a:pPr lvl="1"/>
            <a:r>
              <a:rPr lang="es-ES" sz="2600">
                <a:sym typeface="Wingdings" pitchFamily="2" charset="2"/>
              </a:rPr>
              <a:t>Incovenientes</a:t>
            </a:r>
          </a:p>
          <a:p>
            <a:pPr lvl="2"/>
            <a:r>
              <a:rPr lang="es-ES" sz="2300">
                <a:sym typeface="Wingdings" pitchFamily="2" charset="2"/>
              </a:rPr>
              <a:t>Fallo en nodo central  paraliza la red</a:t>
            </a:r>
          </a:p>
          <a:p>
            <a:pPr lvl="2"/>
            <a:r>
              <a:rPr lang="es-ES" sz="2300">
                <a:sym typeface="Wingdings" pitchFamily="2" charset="2"/>
              </a:rPr>
              <a:t>Aumentar el nº de estaciones ralentiza</a:t>
            </a:r>
            <a:endParaRPr lang="es-ES" sz="2300"/>
          </a:p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2A9A-1825-4210-A623-707E0D3371BE}" type="slidenum">
              <a:rPr lang="es-ES" smtClean="0"/>
              <a:t>10</a:t>
            </a:fld>
            <a:endParaRPr lang="es-ES"/>
          </a:p>
        </p:txBody>
      </p:sp>
      <p:grpSp>
        <p:nvGrpSpPr>
          <p:cNvPr id="13" name="12 Grupo"/>
          <p:cNvGrpSpPr/>
          <p:nvPr/>
        </p:nvGrpSpPr>
        <p:grpSpPr>
          <a:xfrm>
            <a:off x="5240786" y="3613507"/>
            <a:ext cx="3903214" cy="2925405"/>
            <a:chOff x="4667533" y="3384646"/>
            <a:chExt cx="3903214" cy="2925405"/>
          </a:xfrm>
        </p:grpSpPr>
        <p:graphicFrame>
          <p:nvGraphicFramePr>
            <p:cNvPr id="7" name="6 Diagrama"/>
            <p:cNvGraphicFramePr/>
            <p:nvPr/>
          </p:nvGraphicFramePr>
          <p:xfrm>
            <a:off x="4667533" y="3384646"/>
            <a:ext cx="3698551" cy="292540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0" name="9 Flecha curvada hacia abajo"/>
            <p:cNvSpPr/>
            <p:nvPr/>
          </p:nvSpPr>
          <p:spPr>
            <a:xfrm rot="17524654">
              <a:off x="7211495" y="5151090"/>
              <a:ext cx="573615" cy="264268"/>
            </a:xfrm>
            <a:prstGeom prst="curvedDownArrow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 rot="955163">
              <a:off x="7514047" y="5271590"/>
              <a:ext cx="1056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/>
                <a:t>Mensaje</a:t>
              </a:r>
            </a:p>
          </p:txBody>
        </p:sp>
      </p:grpSp>
      <p:sp>
        <p:nvSpPr>
          <p:cNvPr id="9" name="CuadroTexto 8"/>
          <p:cNvSpPr txBox="1"/>
          <p:nvPr/>
        </p:nvSpPr>
        <p:spPr>
          <a:xfrm>
            <a:off x="0" y="648387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849885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199" y="10824"/>
            <a:ext cx="6544101" cy="900018"/>
          </a:xfrm>
        </p:spPr>
        <p:txBody>
          <a:bodyPr>
            <a:normAutofit/>
          </a:bodyPr>
          <a:lstStyle/>
          <a:p>
            <a:r>
              <a:rPr lang="es-ES"/>
              <a:t>Topología de las redes de comunicación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6156" y="1149312"/>
            <a:ext cx="4537200" cy="5708688"/>
          </a:xfrm>
        </p:spPr>
        <p:txBody>
          <a:bodyPr>
            <a:normAutofit fontScale="92500" lnSpcReduction="10000"/>
          </a:bodyPr>
          <a:lstStyle/>
          <a:p>
            <a:r>
              <a:rPr lang="es-ES"/>
              <a:t>Anillo</a:t>
            </a:r>
          </a:p>
          <a:p>
            <a:pPr lvl="1"/>
            <a:r>
              <a:rPr lang="es-ES"/>
              <a:t>Datos circulan en una sola dirección</a:t>
            </a:r>
          </a:p>
          <a:p>
            <a:pPr lvl="1"/>
            <a:r>
              <a:rPr lang="es-ES"/>
              <a:t>Control de la red: maestro fijo o distribuido</a:t>
            </a:r>
          </a:p>
          <a:p>
            <a:pPr lvl="1"/>
            <a:r>
              <a:rPr lang="es-ES"/>
              <a:t>Posible transmisión y recepción simultánea</a:t>
            </a:r>
          </a:p>
          <a:p>
            <a:pPr lvl="1"/>
            <a:r>
              <a:rPr lang="es-ES"/>
              <a:t>Ventajas</a:t>
            </a:r>
          </a:p>
          <a:p>
            <a:pPr lvl="2"/>
            <a:r>
              <a:rPr lang="es-ES"/>
              <a:t>Posible p.a.p. </a:t>
            </a:r>
            <a:r>
              <a:rPr lang="es-ES">
                <a:sym typeface="Wingdings" pitchFamily="2" charset="2"/>
              </a:rPr>
              <a:t> fibra óptica</a:t>
            </a:r>
          </a:p>
          <a:p>
            <a:pPr lvl="1"/>
            <a:r>
              <a:rPr lang="es-ES">
                <a:sym typeface="Wingdings" pitchFamily="2" charset="2"/>
              </a:rPr>
              <a:t>Incovenientes</a:t>
            </a:r>
          </a:p>
          <a:p>
            <a:pPr lvl="2"/>
            <a:r>
              <a:rPr lang="es-ES">
                <a:sym typeface="Wingdings" pitchFamily="2" charset="2"/>
              </a:rPr>
              <a:t>Caída de una estación  interrumpe la comunicación. Bypass</a:t>
            </a:r>
          </a:p>
          <a:p>
            <a:pPr lvl="2"/>
            <a:r>
              <a:rPr lang="es-ES">
                <a:sym typeface="Wingdings" pitchFamily="2" charset="2"/>
              </a:rPr>
              <a:t>Aumentar el nº de estaciones ralentiza las comunicaciones</a:t>
            </a:r>
          </a:p>
          <a:p>
            <a:pPr lvl="2"/>
            <a:r>
              <a:rPr lang="es-ES">
                <a:sym typeface="Wingdings" pitchFamily="2" charset="2"/>
              </a:rPr>
              <a:t>Alto coste</a:t>
            </a:r>
            <a:endParaRPr lang="es-ES"/>
          </a:p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2A9A-1825-4210-A623-707E0D3371BE}" type="slidenum">
              <a:rPr lang="es-ES" smtClean="0"/>
              <a:t>11</a:t>
            </a:fld>
            <a:endParaRPr lang="es-ES"/>
          </a:p>
        </p:txBody>
      </p:sp>
      <p:graphicFrame>
        <p:nvGraphicFramePr>
          <p:cNvPr id="7" name="6 Diagrama"/>
          <p:cNvGraphicFramePr/>
          <p:nvPr/>
        </p:nvGraphicFramePr>
        <p:xfrm>
          <a:off x="4435522" y="2470244"/>
          <a:ext cx="4708478" cy="3222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5" name="24 Conector recto"/>
          <p:cNvCxnSpPr/>
          <p:nvPr/>
        </p:nvCxnSpPr>
        <p:spPr>
          <a:xfrm>
            <a:off x="5529403" y="3886200"/>
            <a:ext cx="642797" cy="81915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  <a:scene3d>
            <a:camera prst="perspectiveRelaxed">
              <a:rot lat="1080000" lon="1560000" rev="0"/>
            </a:camera>
            <a:lightRig rig="threePt" dir="t"/>
          </a:scene3d>
          <a:sp3d extrusionH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7308304" y="2971800"/>
            <a:ext cx="771171" cy="617561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  <a:scene3d>
            <a:camera prst="perspectiveRelaxed">
              <a:rot lat="1080000" lon="1560000" rev="0"/>
            </a:camera>
            <a:lightRig rig="threePt" dir="t"/>
          </a:scene3d>
          <a:sp3d extrusionH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 redondeado"/>
          <p:cNvSpPr/>
          <p:nvPr/>
        </p:nvSpPr>
        <p:spPr>
          <a:xfrm>
            <a:off x="5292103" y="3775943"/>
            <a:ext cx="801274" cy="120003"/>
          </a:xfrm>
          <a:prstGeom prst="roundRect">
            <a:avLst/>
          </a:prstGeom>
          <a:solidFill>
            <a:srgbClr val="D1282E"/>
          </a:solidFill>
          <a:ln>
            <a:solidFill>
              <a:srgbClr val="D1282E"/>
            </a:solidFill>
          </a:ln>
          <a:scene3d>
            <a:camera prst="orthographicFront">
              <a:rot lat="1560000" lon="108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0" name="39 Conector recto"/>
          <p:cNvCxnSpPr/>
          <p:nvPr/>
        </p:nvCxnSpPr>
        <p:spPr>
          <a:xfrm>
            <a:off x="6575662" y="5124450"/>
            <a:ext cx="512314" cy="3333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  <a:scene3d>
            <a:camera prst="perspectiveRelaxed">
              <a:rot lat="1080000" lon="1560000" rev="0"/>
            </a:camera>
            <a:lightRig rig="threePt" dir="t"/>
          </a:scene3d>
          <a:sp3d extrusionH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"/>
          <p:cNvCxnSpPr/>
          <p:nvPr/>
        </p:nvCxnSpPr>
        <p:spPr>
          <a:xfrm flipH="1">
            <a:off x="7515225" y="4191000"/>
            <a:ext cx="495300" cy="733425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  <a:scene3d>
            <a:camera prst="perspectiveRelaxed">
              <a:rot lat="1080000" lon="1560000" rev="0"/>
            </a:camera>
            <a:lightRig rig="threePt" dir="t"/>
          </a:scene3d>
          <a:sp3d extrusionH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48 Rectángulo redondeado"/>
          <p:cNvSpPr/>
          <p:nvPr/>
        </p:nvSpPr>
        <p:spPr>
          <a:xfrm>
            <a:off x="7515225" y="4121473"/>
            <a:ext cx="801274" cy="120003"/>
          </a:xfrm>
          <a:prstGeom prst="roundRect">
            <a:avLst/>
          </a:prstGeom>
          <a:solidFill>
            <a:srgbClr val="D1282E"/>
          </a:solidFill>
          <a:ln>
            <a:solidFill>
              <a:srgbClr val="D1282E"/>
            </a:solidFill>
          </a:ln>
          <a:scene3d>
            <a:camera prst="orthographicFront">
              <a:rot lat="1560000" lon="108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0" name="49 Conector recto"/>
          <p:cNvCxnSpPr/>
          <p:nvPr/>
        </p:nvCxnSpPr>
        <p:spPr>
          <a:xfrm flipH="1">
            <a:off x="5850801" y="2781300"/>
            <a:ext cx="495301" cy="49928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  <a:scene3d>
            <a:camera prst="perspectiveRelaxed">
              <a:rot lat="1080000" lon="1560000" rev="0"/>
            </a:camera>
            <a:lightRig rig="threePt" dir="t"/>
          </a:scene3d>
          <a:sp3d extrusionH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55 Flecha circular"/>
          <p:cNvSpPr/>
          <p:nvPr/>
        </p:nvSpPr>
        <p:spPr>
          <a:xfrm>
            <a:off x="6346102" y="3499717"/>
            <a:ext cx="733425" cy="681757"/>
          </a:xfrm>
          <a:prstGeom prst="circularArrow">
            <a:avLst/>
          </a:prstGeom>
          <a:scene3d>
            <a:camera prst="orthographicFront">
              <a:rot lat="19499998" lon="21299997" rev="1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1" name="60 CuadroTexto"/>
          <p:cNvSpPr txBox="1"/>
          <p:nvPr/>
        </p:nvSpPr>
        <p:spPr>
          <a:xfrm>
            <a:off x="6495328" y="3665454"/>
            <a:ext cx="1056700" cy="369332"/>
          </a:xfrm>
          <a:prstGeom prst="rect">
            <a:avLst/>
          </a:prstGeom>
          <a:noFill/>
          <a:scene3d>
            <a:camera prst="orthographicFront">
              <a:rot lat="960000" lon="168000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s-ES"/>
              <a:t>Mensaje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0" y="648387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619192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199" y="-4942"/>
            <a:ext cx="6544101" cy="900018"/>
          </a:xfrm>
        </p:spPr>
        <p:txBody>
          <a:bodyPr>
            <a:normAutofit/>
          </a:bodyPr>
          <a:lstStyle/>
          <a:p>
            <a:r>
              <a:rPr lang="es-ES"/>
              <a:t>Topología de las redes de comunicación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2958" y="1144764"/>
            <a:ext cx="4455607" cy="5211586"/>
          </a:xfrm>
        </p:spPr>
        <p:txBody>
          <a:bodyPr>
            <a:normAutofit fontScale="85000" lnSpcReduction="20000"/>
          </a:bodyPr>
          <a:lstStyle/>
          <a:p>
            <a:r>
              <a:rPr lang="es-ES"/>
              <a:t>Bus</a:t>
            </a:r>
          </a:p>
          <a:p>
            <a:pPr lvl="1"/>
            <a:r>
              <a:rPr lang="es-ES"/>
              <a:t>Estaciones unidas por líneas comunes</a:t>
            </a:r>
          </a:p>
          <a:p>
            <a:pPr lvl="1"/>
            <a:r>
              <a:rPr lang="es-ES"/>
              <a:t>Sólo una estación puede transmitir</a:t>
            </a:r>
          </a:p>
          <a:p>
            <a:pPr lvl="1"/>
            <a:r>
              <a:rPr lang="es-ES"/>
              <a:t>Un filtro de direcciones evita que otras estaciones reciban el mensaje</a:t>
            </a:r>
          </a:p>
          <a:p>
            <a:pPr lvl="1"/>
            <a:r>
              <a:rPr lang="es-ES"/>
              <a:t>Ventajas</a:t>
            </a:r>
          </a:p>
          <a:p>
            <a:pPr lvl="2"/>
            <a:r>
              <a:rPr lang="es-ES"/>
              <a:t>Fácil ampliación o modificación</a:t>
            </a:r>
          </a:p>
          <a:p>
            <a:pPr lvl="2"/>
            <a:r>
              <a:rPr lang="es-ES"/>
              <a:t>Bajo coste</a:t>
            </a:r>
          </a:p>
          <a:p>
            <a:pPr lvl="2"/>
            <a:r>
              <a:rPr lang="es-ES"/>
              <a:t>Alta fiabilidad</a:t>
            </a:r>
          </a:p>
          <a:p>
            <a:pPr lvl="2"/>
            <a:r>
              <a:rPr lang="es-ES">
                <a:sym typeface="Wingdings" pitchFamily="2" charset="2"/>
              </a:rPr>
              <a:t>Fallo en una estación no afecta</a:t>
            </a:r>
          </a:p>
          <a:p>
            <a:pPr lvl="1"/>
            <a:r>
              <a:rPr lang="es-ES">
                <a:sym typeface="Wingdings" pitchFamily="2" charset="2"/>
              </a:rPr>
              <a:t>Incovenientes</a:t>
            </a:r>
          </a:p>
          <a:p>
            <a:pPr lvl="2"/>
            <a:r>
              <a:rPr lang="es-ES">
                <a:sym typeface="Wingdings" pitchFamily="2" charset="2"/>
              </a:rPr>
              <a:t>Fallo en el bus inutiliza la red o la divide</a:t>
            </a:r>
          </a:p>
          <a:p>
            <a:pPr lvl="2"/>
            <a:r>
              <a:rPr lang="es-ES">
                <a:sym typeface="Wingdings" pitchFamily="2" charset="2"/>
              </a:rPr>
              <a:t>Protocolo de acceso al medio</a:t>
            </a:r>
          </a:p>
          <a:p>
            <a:pPr lvl="2"/>
            <a:r>
              <a:rPr lang="es-ES">
                <a:sym typeface="Wingdings" pitchFamily="2" charset="2"/>
              </a:rPr>
              <a:t>Repetidores si el número de estaciones es elevado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2A9A-1825-4210-A623-707E0D3371BE}" type="slidenum">
              <a:rPr lang="es-ES" smtClean="0"/>
              <a:t>12</a:t>
            </a:fld>
            <a:endParaRPr lang="es-ES"/>
          </a:p>
        </p:txBody>
      </p:sp>
      <p:grpSp>
        <p:nvGrpSpPr>
          <p:cNvPr id="6" name="5 Grupo"/>
          <p:cNvGrpSpPr/>
          <p:nvPr/>
        </p:nvGrpSpPr>
        <p:grpSpPr>
          <a:xfrm>
            <a:off x="4581000" y="1898094"/>
            <a:ext cx="4206950" cy="2926367"/>
            <a:chOff x="4581000" y="1898094"/>
            <a:chExt cx="4206950" cy="2926367"/>
          </a:xfrm>
        </p:grpSpPr>
        <p:sp>
          <p:nvSpPr>
            <p:cNvPr id="21" name="20 Rectángulo"/>
            <p:cNvSpPr/>
            <p:nvPr/>
          </p:nvSpPr>
          <p:spPr>
            <a:xfrm rot="4860000" flipV="1">
              <a:off x="5119681" y="2848326"/>
              <a:ext cx="464362" cy="45719"/>
            </a:xfrm>
            <a:prstGeom prst="rect">
              <a:avLst/>
            </a:prstGeom>
            <a:scene3d>
              <a:camera prst="isometricOffAxis2Top"/>
              <a:lightRig rig="threePt" dir="t"/>
            </a:scene3d>
            <a:sp3d extrusionH="12700">
              <a:extrusionClr>
                <a:schemeClr val="bg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21 Rectángulo"/>
            <p:cNvSpPr/>
            <p:nvPr/>
          </p:nvSpPr>
          <p:spPr>
            <a:xfrm rot="4860000" flipV="1">
              <a:off x="7881665" y="3269667"/>
              <a:ext cx="464362" cy="45719"/>
            </a:xfrm>
            <a:prstGeom prst="rect">
              <a:avLst/>
            </a:prstGeom>
            <a:scene3d>
              <a:camera prst="isometricOffAxis2Top"/>
              <a:lightRig rig="threePt" dir="t"/>
            </a:scene3d>
            <a:sp3d extrusionH="12700">
              <a:extrusionClr>
                <a:schemeClr val="bg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22 Rectángulo"/>
            <p:cNvSpPr/>
            <p:nvPr/>
          </p:nvSpPr>
          <p:spPr>
            <a:xfrm rot="4860000" flipV="1">
              <a:off x="6507685" y="3036768"/>
              <a:ext cx="464362" cy="45719"/>
            </a:xfrm>
            <a:prstGeom prst="rect">
              <a:avLst/>
            </a:prstGeom>
            <a:scene3d>
              <a:camera prst="isometricOffAxis2Top"/>
              <a:lightRig rig="threePt" dir="t"/>
            </a:scene3d>
            <a:sp3d extrusionH="12700">
              <a:extrusionClr>
                <a:schemeClr val="bg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aphicFrame>
          <p:nvGraphicFramePr>
            <p:cNvPr id="24" name="4 Marcador de contenido"/>
            <p:cNvGraphicFramePr>
              <a:graphicFrameLocks/>
            </p:cNvGraphicFramePr>
            <p:nvPr/>
          </p:nvGraphicFramePr>
          <p:xfrm>
            <a:off x="4720571" y="1898094"/>
            <a:ext cx="4067379" cy="29263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6" name="25 Rectángulo"/>
            <p:cNvSpPr/>
            <p:nvPr/>
          </p:nvSpPr>
          <p:spPr>
            <a:xfrm rot="4860000">
              <a:off x="5634934" y="3312961"/>
              <a:ext cx="302784" cy="45719"/>
            </a:xfrm>
            <a:prstGeom prst="rect">
              <a:avLst/>
            </a:prstGeom>
            <a:scene3d>
              <a:camera prst="isometricOffAxis2Top"/>
              <a:lightRig rig="threePt" dir="t"/>
            </a:scene3d>
            <a:sp3d extrusionH="12700">
              <a:extrusionClr>
                <a:schemeClr val="bg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26 Rectángulo"/>
            <p:cNvSpPr/>
            <p:nvPr/>
          </p:nvSpPr>
          <p:spPr>
            <a:xfrm rot="4860000" flipV="1">
              <a:off x="7125937" y="3554083"/>
              <a:ext cx="266663" cy="45719"/>
            </a:xfrm>
            <a:prstGeom prst="rect">
              <a:avLst/>
            </a:prstGeom>
            <a:scene3d>
              <a:camera prst="isometricOffAxis2Top"/>
              <a:lightRig rig="threePt" dir="t"/>
            </a:scene3d>
            <a:sp3d extrusionH="12700">
              <a:extrusionClr>
                <a:schemeClr val="bg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27 Rectángulo"/>
            <p:cNvSpPr/>
            <p:nvPr/>
          </p:nvSpPr>
          <p:spPr>
            <a:xfrm>
              <a:off x="4581000" y="3255508"/>
              <a:ext cx="3862316" cy="105770"/>
            </a:xfrm>
            <a:prstGeom prst="rect">
              <a:avLst/>
            </a:prstGeom>
            <a:scene3d>
              <a:camera prst="isometricOffAxis2Top"/>
              <a:lightRig rig="threePt" dir="t"/>
            </a:scene3d>
            <a:sp3d extrusionH="12700">
              <a:extrusionClr>
                <a:schemeClr val="bg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3" name="CuadroTexto 12"/>
          <p:cNvSpPr txBox="1"/>
          <p:nvPr/>
        </p:nvSpPr>
        <p:spPr>
          <a:xfrm>
            <a:off x="0" y="648387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050624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Nivel Físico</a:t>
            </a:r>
          </a:p>
        </p:txBody>
      </p:sp>
      <p:sp>
        <p:nvSpPr>
          <p:cNvPr id="12" name="Marcador de contenido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s-ES">
                <a:solidFill>
                  <a:schemeClr val="bg1">
                    <a:lumMod val="85000"/>
                  </a:schemeClr>
                </a:solidFill>
              </a:rPr>
              <a:t>Topologías</a:t>
            </a:r>
          </a:p>
          <a:p>
            <a:pPr>
              <a:buBlip>
                <a:blip r:embed="rId2"/>
              </a:buBlip>
            </a:pPr>
            <a:r>
              <a:rPr lang="es-ES"/>
              <a:t>Clasificaciones</a:t>
            </a:r>
          </a:p>
          <a:p>
            <a:pPr lvl="1">
              <a:buBlip>
                <a:blip r:embed="rId2"/>
              </a:buBlip>
            </a:pPr>
            <a:r>
              <a:rPr lang="es-ES"/>
              <a:t>Transmisión serie/paralelo</a:t>
            </a:r>
          </a:p>
          <a:p>
            <a:pPr lvl="1">
              <a:buBlip>
                <a:blip r:embed="rId2"/>
              </a:buBlip>
            </a:pPr>
            <a:r>
              <a:rPr lang="es-ES"/>
              <a:t>Multipunto o P2P</a:t>
            </a:r>
          </a:p>
          <a:p>
            <a:pPr lvl="1">
              <a:buBlip>
                <a:blip r:embed="rId2"/>
              </a:buBlip>
            </a:pPr>
            <a:r>
              <a:rPr lang="es-ES"/>
              <a:t>Enlace simple, half-dúplex, full-dúplex</a:t>
            </a:r>
          </a:p>
          <a:p>
            <a:pPr lvl="1">
              <a:buBlip>
                <a:blip r:embed="rId2"/>
              </a:buBlip>
            </a:pPr>
            <a:r>
              <a:rPr lang="es-ES"/>
              <a:t>Comunicación analógica o digital</a:t>
            </a:r>
          </a:p>
          <a:p>
            <a:pPr lvl="1">
              <a:buBlip>
                <a:blip r:embed="rId2"/>
              </a:buBlip>
            </a:pPr>
            <a:r>
              <a:rPr lang="es-ES"/>
              <a:t>Serie asíncrona y síncrona</a:t>
            </a:r>
          </a:p>
          <a:p>
            <a:pPr>
              <a:buBlip>
                <a:blip r:embed="rId2"/>
              </a:buBlip>
            </a:pPr>
            <a:r>
              <a:rPr lang="es-ES">
                <a:solidFill>
                  <a:schemeClr val="bg1">
                    <a:lumMod val="85000"/>
                  </a:schemeClr>
                </a:solidFill>
              </a:rPr>
              <a:t>Normas estándar de conexión</a:t>
            </a:r>
          </a:p>
          <a:p>
            <a:endParaRPr lang="es-ES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13</a:t>
            </a:fld>
            <a:endParaRPr kumimoji="0" lang="es-ES"/>
          </a:p>
        </p:txBody>
      </p:sp>
    </p:spTree>
    <p:extLst>
      <p:ext uri="{BB962C8B-B14F-4D97-AF65-F5344CB8AC3E}">
        <p14:creationId xmlns:p14="http://schemas.microsoft.com/office/powerpoint/2010/main" val="2978943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718"/>
            <a:ext cx="6491064" cy="900018"/>
          </a:xfrm>
        </p:spPr>
        <p:txBody>
          <a:bodyPr>
            <a:normAutofit fontScale="90000"/>
          </a:bodyPr>
          <a:lstStyle/>
          <a:p>
            <a:r>
              <a:rPr lang="es-ES" dirty="0"/>
              <a:t>Nivel físico. Sistemas de transmisión de datos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Clasificaciones de los sistemas de transmisión de datos. Criterios:</a:t>
            </a:r>
          </a:p>
          <a:p>
            <a:pPr lvl="1"/>
            <a:r>
              <a:rPr lang="es-ES" dirty="0"/>
              <a:t>Simultaneidad en el medio de transmisión</a:t>
            </a:r>
          </a:p>
          <a:p>
            <a:pPr lvl="2"/>
            <a:r>
              <a:rPr lang="es-ES" dirty="0"/>
              <a:t>Transmisión paralelo: varias líneas de datos transmiten a la vez</a:t>
            </a:r>
          </a:p>
          <a:p>
            <a:pPr lvl="3"/>
            <a:r>
              <a:rPr lang="es-ES" dirty="0"/>
              <a:t>buses internos de ordenadores, </a:t>
            </a:r>
          </a:p>
          <a:p>
            <a:pPr lvl="3"/>
            <a:r>
              <a:rPr lang="es-ES" dirty="0"/>
              <a:t>sensores y actuadores no conectados en bus</a:t>
            </a:r>
          </a:p>
          <a:p>
            <a:pPr lvl="2"/>
            <a:r>
              <a:rPr lang="es-ES" dirty="0"/>
              <a:t>Transmisión serie: información se transmite bit a bit</a:t>
            </a:r>
          </a:p>
          <a:p>
            <a:pPr lvl="1"/>
            <a:r>
              <a:rPr lang="es-ES" dirty="0"/>
              <a:t>Disposición de las estaciones de trabajo</a:t>
            </a:r>
          </a:p>
          <a:p>
            <a:pPr lvl="2"/>
            <a:r>
              <a:rPr lang="es-ES" dirty="0"/>
              <a:t>Conexión punto a punto: </a:t>
            </a:r>
          </a:p>
          <a:p>
            <a:pPr lvl="3"/>
            <a:r>
              <a:rPr lang="es-ES" dirty="0"/>
              <a:t>2 terminales, uno a cada extremo de la línea de comunicación</a:t>
            </a:r>
          </a:p>
          <a:p>
            <a:pPr lvl="3"/>
            <a:r>
              <a:rPr lang="es-ES" dirty="0"/>
              <a:t>Topología estrella o anillo</a:t>
            </a:r>
          </a:p>
          <a:p>
            <a:pPr lvl="2"/>
            <a:r>
              <a:rPr lang="es-ES" dirty="0"/>
              <a:t>Multipunto:</a:t>
            </a:r>
          </a:p>
          <a:p>
            <a:pPr lvl="3"/>
            <a:r>
              <a:rPr lang="es-ES" dirty="0"/>
              <a:t>Más de dos terminales pueden ser conectados a través de una línea llamada </a:t>
            </a:r>
            <a:r>
              <a:rPr lang="es-ES" b="1" dirty="0"/>
              <a:t>bus</a:t>
            </a:r>
          </a:p>
          <a:p>
            <a:pPr lvl="1"/>
            <a:r>
              <a:rPr lang="es-ES" dirty="0"/>
              <a:t>Simultaneidad de emisión y recepción</a:t>
            </a:r>
          </a:p>
          <a:p>
            <a:pPr lvl="1"/>
            <a:r>
              <a:rPr lang="es-ES" dirty="0"/>
              <a:t>Carácter de la señal transmitida</a:t>
            </a:r>
          </a:p>
          <a:p>
            <a:pPr lvl="1"/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2A9A-1825-4210-A623-707E0D3371BE}" type="slidenum">
              <a:rPr lang="es-ES" smtClean="0"/>
              <a:t>14</a:t>
            </a:fld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0" y="648387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840252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/>
              <a:t>Clasificaciones de los sistemas de transmisión de datos. Criterios:</a:t>
            </a:r>
          </a:p>
          <a:p>
            <a:pPr lvl="1"/>
            <a:r>
              <a:rPr lang="es-ES" dirty="0"/>
              <a:t>Simultaneidad en el medio de transmisión</a:t>
            </a:r>
          </a:p>
          <a:p>
            <a:pPr lvl="1"/>
            <a:r>
              <a:rPr lang="es-ES" dirty="0"/>
              <a:t>Disposición de las estaciones de trabajo</a:t>
            </a:r>
          </a:p>
          <a:p>
            <a:pPr lvl="1"/>
            <a:r>
              <a:rPr lang="es-ES" dirty="0"/>
              <a:t>Simultaneidad de emisión y recepción</a:t>
            </a:r>
          </a:p>
          <a:p>
            <a:pPr lvl="2"/>
            <a:r>
              <a:rPr lang="es-ES" dirty="0"/>
              <a:t>Enlace simple: una única dirección de información</a:t>
            </a:r>
          </a:p>
          <a:p>
            <a:pPr lvl="3"/>
            <a:r>
              <a:rPr lang="es-ES" dirty="0"/>
              <a:t>mayoría de sensores y actuadores</a:t>
            </a:r>
          </a:p>
          <a:p>
            <a:pPr lvl="2"/>
            <a:r>
              <a:rPr lang="es-ES" dirty="0"/>
              <a:t>Enlace </a:t>
            </a:r>
            <a:r>
              <a:rPr lang="es-ES" dirty="0" err="1"/>
              <a:t>half</a:t>
            </a:r>
            <a:r>
              <a:rPr lang="es-ES" dirty="0"/>
              <a:t> </a:t>
            </a:r>
            <a:r>
              <a:rPr lang="es-ES" dirty="0" err="1"/>
              <a:t>duplex</a:t>
            </a:r>
            <a:r>
              <a:rPr lang="es-ES" dirty="0"/>
              <a:t>: emisión y recepción de información no simultánea</a:t>
            </a:r>
          </a:p>
          <a:p>
            <a:pPr lvl="3"/>
            <a:r>
              <a:rPr lang="es-ES" dirty="0"/>
              <a:t>I2C, </a:t>
            </a:r>
            <a:r>
              <a:rPr lang="es-ES" dirty="0" err="1"/>
              <a:t>walkie-talkie</a:t>
            </a:r>
            <a:endParaRPr lang="es-ES" dirty="0"/>
          </a:p>
          <a:p>
            <a:pPr lvl="2"/>
            <a:r>
              <a:rPr lang="es-ES" dirty="0"/>
              <a:t>Full-</a:t>
            </a:r>
            <a:r>
              <a:rPr lang="es-ES" dirty="0" err="1"/>
              <a:t>duplex</a:t>
            </a:r>
            <a:r>
              <a:rPr lang="es-ES" dirty="0"/>
              <a:t>: comunicación entre dos terminales, pudiéndose realizar de forma simultánea:</a:t>
            </a:r>
          </a:p>
          <a:p>
            <a:pPr lvl="3"/>
            <a:r>
              <a:rPr lang="es-ES" dirty="0"/>
              <a:t>requiere líneas físicas o lógicas diferentes para transmisión y recepción</a:t>
            </a:r>
          </a:p>
          <a:p>
            <a:pPr lvl="1"/>
            <a:r>
              <a:rPr lang="es-ES" dirty="0"/>
              <a:t>Carácter de la señal transmitida: en función de si el medio físico está preparado para transmitir pulsos se tiene</a:t>
            </a:r>
          </a:p>
          <a:p>
            <a:pPr lvl="2"/>
            <a:r>
              <a:rPr lang="es-ES" dirty="0"/>
              <a:t>Comunicación analógica: el canal transmite señales analógicas</a:t>
            </a:r>
          </a:p>
          <a:p>
            <a:pPr lvl="3"/>
            <a:r>
              <a:rPr lang="es-ES" dirty="0"/>
              <a:t>Comunicación analógica de una señal digital o analógica</a:t>
            </a:r>
          </a:p>
          <a:p>
            <a:pPr lvl="2"/>
            <a:r>
              <a:rPr lang="es-ES" dirty="0"/>
              <a:t>Comunicación digital: el canal puede transmitir señales pulsantes</a:t>
            </a:r>
          </a:p>
          <a:p>
            <a:pPr lvl="3"/>
            <a:r>
              <a:rPr lang="es-ES" dirty="0"/>
              <a:t>Comunicación digital de una señal digital o analógica</a:t>
            </a:r>
          </a:p>
          <a:p>
            <a:pPr lvl="1"/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2A9A-1825-4210-A623-707E0D3371BE}" type="slidenum">
              <a:rPr lang="es-ES" smtClean="0"/>
              <a:t>15</a:t>
            </a:fld>
            <a:endParaRPr lang="es-ES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152718"/>
            <a:ext cx="7528560" cy="900018"/>
          </a:xfrm>
        </p:spPr>
        <p:txBody>
          <a:bodyPr>
            <a:normAutofit/>
          </a:bodyPr>
          <a:lstStyle/>
          <a:p>
            <a:r>
              <a:rPr lang="es-ES" dirty="0"/>
              <a:t>Nivel físico. Sistemas de transmisión de datos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648387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662109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718"/>
            <a:ext cx="6491064" cy="900018"/>
          </a:xfrm>
        </p:spPr>
        <p:txBody>
          <a:bodyPr>
            <a:normAutofit/>
          </a:bodyPr>
          <a:lstStyle/>
          <a:p>
            <a:r>
              <a:rPr lang="es-ES"/>
              <a:t>Nivel físico. Serie asíncrona y síncrona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199" y="1196752"/>
            <a:ext cx="8229601" cy="5347886"/>
          </a:xfrm>
        </p:spPr>
        <p:txBody>
          <a:bodyPr>
            <a:normAutofit fontScale="92500" lnSpcReduction="20000"/>
          </a:bodyPr>
          <a:lstStyle/>
          <a:p>
            <a:r>
              <a:rPr lang="es-ES" sz="2400" dirty="0"/>
              <a:t>Es preciso determinar el inicio y fin de los bits y también de los bytes de un mensaje</a:t>
            </a:r>
          </a:p>
          <a:p>
            <a:r>
              <a:rPr lang="es-ES" sz="2400" dirty="0"/>
              <a:t>Transmisión serie asíncrona:</a:t>
            </a:r>
          </a:p>
          <a:p>
            <a:pPr lvl="1"/>
            <a:r>
              <a:rPr lang="es-ES" sz="2000" dirty="0"/>
              <a:t>Emisor y receptor tienen su propio reloj, con una posible desviación</a:t>
            </a:r>
          </a:p>
          <a:p>
            <a:pPr lvl="1"/>
            <a:r>
              <a:rPr lang="es-ES" sz="2000" dirty="0"/>
              <a:t>Se añaden bits para sincronizar emisor y receptor</a:t>
            </a:r>
          </a:p>
          <a:p>
            <a:pPr lvl="1"/>
            <a:r>
              <a:rPr lang="es-ES" sz="2000" dirty="0"/>
              <a:t>Los bytes no tienen por qué ser enviados consecutivamente. Idóneo en aplicaciones donde el flujo transmitido es más irregular (no se sabe cuándo se emiten los caracteres </a:t>
            </a:r>
            <a:r>
              <a:rPr lang="es-ES" sz="2000" dirty="0">
                <a:sym typeface="Wingdings" panose="05000000000000000000" pitchFamily="2" charset="2"/>
              </a:rPr>
              <a:t> teclado</a:t>
            </a:r>
            <a:r>
              <a:rPr lang="es-ES" sz="2000" dirty="0"/>
              <a:t>).</a:t>
            </a:r>
          </a:p>
          <a:p>
            <a:pPr lvl="1"/>
            <a:r>
              <a:rPr lang="es-ES" sz="2000" dirty="0"/>
              <a:t>Requiere tecnología menos sofisticada.</a:t>
            </a:r>
          </a:p>
          <a:p>
            <a:pPr fontAlgn="base"/>
            <a:r>
              <a:rPr lang="es-ES" sz="2400" dirty="0"/>
              <a:t>Modo síncrono:</a:t>
            </a:r>
          </a:p>
          <a:p>
            <a:pPr lvl="1" fontAlgn="base"/>
            <a:r>
              <a:rPr lang="es-ES" sz="2000" dirty="0"/>
              <a:t>Velocidades mucho mayores</a:t>
            </a:r>
          </a:p>
          <a:p>
            <a:pPr lvl="1" fontAlgn="base"/>
            <a:r>
              <a:rPr lang="es-ES" sz="2000" dirty="0"/>
              <a:t>Requieren una señal de reloj compartida por ambos extremos para sincronizar emisor y receptor:</a:t>
            </a:r>
          </a:p>
          <a:p>
            <a:pPr lvl="2" fontAlgn="base"/>
            <a:r>
              <a:rPr lang="es-ES" sz="1800" dirty="0"/>
              <a:t>línea exclusiva para el reloj, </a:t>
            </a:r>
          </a:p>
          <a:p>
            <a:pPr lvl="2" fontAlgn="base"/>
            <a:r>
              <a:rPr lang="es-ES" sz="1800" dirty="0"/>
              <a:t>o una codificación del mensaje que incluya suficientes flancos </a:t>
            </a:r>
            <a:r>
              <a:rPr lang="es-ES" sz="1800" dirty="0">
                <a:sym typeface="Wingdings" panose="05000000000000000000" pitchFamily="2" charset="2"/>
              </a:rPr>
              <a:t> dispositivos más complicados</a:t>
            </a:r>
          </a:p>
          <a:p>
            <a:pPr lvl="1" fontAlgn="base"/>
            <a:r>
              <a:rPr lang="es-ES" sz="2200" dirty="0">
                <a:sym typeface="Wingdings" panose="05000000000000000000" pitchFamily="2" charset="2"/>
              </a:rPr>
              <a:t>Emisor y receptor se sincronizan mediante bytes de sincronismo enviados periódicamente</a:t>
            </a:r>
            <a:endParaRPr lang="es-ES" sz="2200" dirty="0"/>
          </a:p>
          <a:p>
            <a:pPr lvl="1"/>
            <a:endParaRPr lang="es-ES" sz="2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2A9A-1825-4210-A623-707E0D3371BE}" type="slidenum">
              <a:rPr lang="es-ES" smtClean="0"/>
              <a:t>16</a:t>
            </a:fld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0" y="648387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05697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Nivel Físico</a:t>
            </a:r>
          </a:p>
        </p:txBody>
      </p:sp>
      <p:sp>
        <p:nvSpPr>
          <p:cNvPr id="12" name="Marcador de contenido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s-ES">
                <a:solidFill>
                  <a:schemeClr val="bg1">
                    <a:lumMod val="85000"/>
                  </a:schemeClr>
                </a:solidFill>
              </a:rPr>
              <a:t>Clasificaciones</a:t>
            </a:r>
          </a:p>
          <a:p>
            <a:pPr lvl="1">
              <a:buBlip>
                <a:blip r:embed="rId2"/>
              </a:buBlip>
            </a:pPr>
            <a:r>
              <a:rPr lang="es-ES">
                <a:solidFill>
                  <a:schemeClr val="bg1">
                    <a:lumMod val="85000"/>
                  </a:schemeClr>
                </a:solidFill>
              </a:rPr>
              <a:t>Transmisión serie/paralelo</a:t>
            </a:r>
          </a:p>
          <a:p>
            <a:pPr lvl="1">
              <a:buBlip>
                <a:blip r:embed="rId2"/>
              </a:buBlip>
            </a:pPr>
            <a:r>
              <a:rPr lang="es-ES">
                <a:solidFill>
                  <a:schemeClr val="bg1">
                    <a:lumMod val="85000"/>
                  </a:schemeClr>
                </a:solidFill>
              </a:rPr>
              <a:t>Multipunto o P2P</a:t>
            </a:r>
          </a:p>
          <a:p>
            <a:pPr lvl="1">
              <a:buBlip>
                <a:blip r:embed="rId2"/>
              </a:buBlip>
            </a:pPr>
            <a:r>
              <a:rPr lang="es-ES">
                <a:solidFill>
                  <a:schemeClr val="bg1">
                    <a:lumMod val="85000"/>
                  </a:schemeClr>
                </a:solidFill>
              </a:rPr>
              <a:t>Enlace simple, half-dúplex, full-dúplex</a:t>
            </a:r>
          </a:p>
          <a:p>
            <a:pPr lvl="1">
              <a:buBlip>
                <a:blip r:embed="rId2"/>
              </a:buBlip>
            </a:pPr>
            <a:r>
              <a:rPr lang="es-ES">
                <a:solidFill>
                  <a:schemeClr val="bg1">
                    <a:lumMod val="85000"/>
                  </a:schemeClr>
                </a:solidFill>
              </a:rPr>
              <a:t>Comunicación analógica o digital</a:t>
            </a:r>
          </a:p>
          <a:p>
            <a:pPr lvl="1">
              <a:buBlip>
                <a:blip r:embed="rId2"/>
              </a:buBlip>
            </a:pPr>
            <a:r>
              <a:rPr lang="es-ES">
                <a:solidFill>
                  <a:schemeClr val="bg1">
                    <a:lumMod val="85000"/>
                  </a:schemeClr>
                </a:solidFill>
              </a:rPr>
              <a:t>Serie asíncrona y síncrona</a:t>
            </a:r>
          </a:p>
          <a:p>
            <a:pPr>
              <a:buBlip>
                <a:blip r:embed="rId2"/>
              </a:buBlip>
            </a:pPr>
            <a:r>
              <a:rPr lang="es-ES">
                <a:solidFill>
                  <a:schemeClr val="tx1"/>
                </a:solidFill>
              </a:rPr>
              <a:t>Normas estándar de conexión</a:t>
            </a:r>
          </a:p>
          <a:p>
            <a:pPr>
              <a:buBlip>
                <a:blip r:embed="rId2"/>
              </a:buBlip>
            </a:pPr>
            <a:r>
              <a:rPr lang="es-ES">
                <a:solidFill>
                  <a:schemeClr val="bg1">
                    <a:lumMod val="85000"/>
                  </a:schemeClr>
                </a:solidFill>
              </a:rPr>
              <a:t>Topologías</a:t>
            </a:r>
          </a:p>
          <a:p>
            <a:endParaRPr lang="es-ES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17</a:t>
            </a:fld>
            <a:endParaRPr kumimoji="0" lang="es-ES"/>
          </a:p>
        </p:txBody>
      </p:sp>
    </p:spTree>
    <p:extLst>
      <p:ext uri="{BB962C8B-B14F-4D97-AF65-F5344CB8AC3E}">
        <p14:creationId xmlns:p14="http://schemas.microsoft.com/office/powerpoint/2010/main" val="3822380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/>
              <a:t>Normas estándar de conexión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Dos tipos de conexión:</a:t>
            </a:r>
          </a:p>
          <a:p>
            <a:pPr lvl="1"/>
            <a:r>
              <a:rPr lang="es-ES" dirty="0"/>
              <a:t>Conexiones con líneas de datos y control, </a:t>
            </a:r>
          </a:p>
          <a:p>
            <a:pPr lvl="2"/>
            <a:r>
              <a:rPr lang="es-ES" dirty="0"/>
              <a:t>RS232, </a:t>
            </a:r>
          </a:p>
          <a:p>
            <a:pPr lvl="3"/>
            <a:r>
              <a:rPr lang="es-ES" dirty="0"/>
              <a:t>+12V (‘0’) y -12V (‘1’)</a:t>
            </a:r>
          </a:p>
          <a:p>
            <a:pPr lvl="3"/>
            <a:r>
              <a:rPr lang="es-ES" dirty="0"/>
              <a:t>d &lt; 100 m, por interferencias electromagnéticas</a:t>
            </a:r>
          </a:p>
          <a:p>
            <a:pPr lvl="3"/>
            <a:r>
              <a:rPr lang="es-ES" dirty="0"/>
              <a:t>Conectores DB25 y DB9</a:t>
            </a:r>
          </a:p>
          <a:p>
            <a:pPr lvl="3"/>
            <a:r>
              <a:rPr lang="es-ES" dirty="0"/>
              <a:t>Sólo conexiones punto a punto</a:t>
            </a:r>
          </a:p>
          <a:p>
            <a:pPr lvl="1"/>
            <a:r>
              <a:rPr lang="es-ES" dirty="0"/>
              <a:t>Conexiones XON-XOFF, sólo líneas de datos, que además de la información, transmiten códigos para el control de la comunicación</a:t>
            </a:r>
          </a:p>
          <a:p>
            <a:pPr lvl="2"/>
            <a:r>
              <a:rPr lang="es-ES" dirty="0"/>
              <a:t>Bucle de Corriente, TTY</a:t>
            </a:r>
          </a:p>
          <a:p>
            <a:pPr lvl="3"/>
            <a:r>
              <a:rPr lang="es-ES" dirty="0"/>
              <a:t>0 a 20 </a:t>
            </a:r>
            <a:r>
              <a:rPr lang="es-ES" dirty="0" err="1"/>
              <a:t>mA</a:t>
            </a:r>
            <a:r>
              <a:rPr lang="es-ES" dirty="0"/>
              <a:t>, inmune a interferencias</a:t>
            </a:r>
          </a:p>
          <a:p>
            <a:pPr lvl="3"/>
            <a:r>
              <a:rPr lang="es-ES" dirty="0"/>
              <a:t>Hasta 1200 m</a:t>
            </a:r>
          </a:p>
          <a:p>
            <a:pPr lvl="3"/>
            <a:r>
              <a:rPr lang="es-ES" dirty="0"/>
              <a:t>Dos pares trenzados, para enlace dúplex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2A9A-1825-4210-A623-707E0D3371BE}" type="slidenum">
              <a:rPr lang="es-ES" smtClean="0"/>
              <a:t>18</a:t>
            </a:fld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0" y="648387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718468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007" y="4709444"/>
            <a:ext cx="4870426" cy="166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199" y="1196752"/>
            <a:ext cx="8059003" cy="4929411"/>
          </a:xfrm>
        </p:spPr>
        <p:txBody>
          <a:bodyPr>
            <a:noAutofit/>
          </a:bodyPr>
          <a:lstStyle/>
          <a:p>
            <a:pPr lvl="1"/>
            <a:r>
              <a:rPr lang="es-ES" dirty="0"/>
              <a:t>Conexiones XON-XOFF</a:t>
            </a:r>
          </a:p>
          <a:p>
            <a:pPr lvl="2"/>
            <a:r>
              <a:rPr lang="es-ES" dirty="0"/>
              <a:t>Enlace RS485</a:t>
            </a:r>
          </a:p>
          <a:p>
            <a:pPr lvl="3"/>
            <a:r>
              <a:rPr lang="es-ES"/>
              <a:t>Señales diferenciales sobre un </a:t>
            </a:r>
            <a:r>
              <a:rPr lang="es-ES" dirty="0"/>
              <a:t>único par trenzado, </a:t>
            </a:r>
            <a:r>
              <a:rPr lang="es-ES" dirty="0" err="1"/>
              <a:t>semidúplex</a:t>
            </a:r>
            <a:endParaRPr lang="es-ES" dirty="0"/>
          </a:p>
          <a:p>
            <a:pPr lvl="3"/>
            <a:r>
              <a:rPr lang="es-ES" dirty="0"/>
              <a:t>Es posible configuración en bus</a:t>
            </a:r>
          </a:p>
          <a:p>
            <a:pPr lvl="3"/>
            <a:endParaRPr lang="es-ES" dirty="0"/>
          </a:p>
          <a:p>
            <a:pPr lvl="2"/>
            <a:endParaRPr lang="es-ES" dirty="0"/>
          </a:p>
          <a:p>
            <a:pPr lvl="2"/>
            <a:endParaRPr lang="es-ES" dirty="0"/>
          </a:p>
          <a:p>
            <a:pPr lvl="2"/>
            <a:endParaRPr lang="es-ES" dirty="0"/>
          </a:p>
          <a:p>
            <a:pPr lvl="2"/>
            <a:endParaRPr lang="es-ES" dirty="0"/>
          </a:p>
          <a:p>
            <a:pPr lvl="2"/>
            <a:endParaRPr lang="es-ES" dirty="0"/>
          </a:p>
          <a:p>
            <a:pPr lvl="2"/>
            <a:endParaRPr lang="es-ES" dirty="0"/>
          </a:p>
          <a:p>
            <a:pPr marL="1371600" lvl="3" indent="0">
              <a:buNone/>
            </a:pPr>
            <a:endParaRPr lang="es-ES" dirty="0"/>
          </a:p>
          <a:p>
            <a:pPr marL="1371600" lvl="3" indent="0">
              <a:buNone/>
            </a:pPr>
            <a:endParaRPr lang="es-ES" dirty="0"/>
          </a:p>
          <a:p>
            <a:pPr lvl="3"/>
            <a:endParaRPr lang="es-ES" dirty="0"/>
          </a:p>
          <a:p>
            <a:pPr lvl="3"/>
            <a:endParaRPr lang="es-ES" dirty="0"/>
          </a:p>
          <a:p>
            <a:endParaRPr lang="es-ES" dirty="0"/>
          </a:p>
          <a:p>
            <a:pPr lvl="1"/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2A9A-1825-4210-A623-707E0D3371BE}" type="slidenum">
              <a:rPr lang="es-ES" smtClean="0"/>
              <a:t>19</a:t>
            </a:fld>
            <a:endParaRPr lang="es-ES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/>
              <a:t>Nivel físico. Comunicación serie</a:t>
            </a:r>
            <a:endParaRPr lang="es-E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" y="3147040"/>
            <a:ext cx="62007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487" y="4873828"/>
            <a:ext cx="4870426" cy="166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ángulo 28"/>
          <p:cNvSpPr/>
          <p:nvPr/>
        </p:nvSpPr>
        <p:spPr>
          <a:xfrm>
            <a:off x="5729288" y="5099082"/>
            <a:ext cx="1164672" cy="790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7" name="Grupo 26"/>
          <p:cNvGrpSpPr/>
          <p:nvPr/>
        </p:nvGrpSpPr>
        <p:grpSpPr>
          <a:xfrm>
            <a:off x="5795155" y="5159722"/>
            <a:ext cx="1062845" cy="563340"/>
            <a:chOff x="5914218" y="4766738"/>
            <a:chExt cx="1239579" cy="563340"/>
          </a:xfrm>
        </p:grpSpPr>
        <p:sp>
          <p:nvSpPr>
            <p:cNvPr id="2" name="Rectángulo 1"/>
            <p:cNvSpPr/>
            <p:nvPr/>
          </p:nvSpPr>
          <p:spPr>
            <a:xfrm>
              <a:off x="6219825" y="4838700"/>
              <a:ext cx="114300" cy="1285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6438900" y="5171291"/>
              <a:ext cx="114300" cy="1285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6553200" y="4785254"/>
              <a:ext cx="114300" cy="1285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6772275" y="4766738"/>
              <a:ext cx="114300" cy="1285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6731276" y="5201490"/>
              <a:ext cx="114300" cy="1285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6105525" y="5182701"/>
              <a:ext cx="114300" cy="1285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3" name="Conector recto 12"/>
            <p:cNvCxnSpPr/>
            <p:nvPr/>
          </p:nvCxnSpPr>
          <p:spPr>
            <a:xfrm>
              <a:off x="6000226" y="5074713"/>
              <a:ext cx="103927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14"/>
            <p:cNvCxnSpPr>
              <a:stCxn id="12" idx="0"/>
            </p:cNvCxnSpPr>
            <p:nvPr/>
          </p:nvCxnSpPr>
          <p:spPr>
            <a:xfrm flipV="1">
              <a:off x="6162675" y="5062908"/>
              <a:ext cx="0" cy="1197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/>
            <p:cNvCxnSpPr>
              <a:stCxn id="2" idx="2"/>
            </p:cNvCxnSpPr>
            <p:nvPr/>
          </p:nvCxnSpPr>
          <p:spPr>
            <a:xfrm>
              <a:off x="6276975" y="4967288"/>
              <a:ext cx="0" cy="1074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/>
            <p:cNvCxnSpPr>
              <a:stCxn id="9" idx="2"/>
            </p:cNvCxnSpPr>
            <p:nvPr/>
          </p:nvCxnSpPr>
          <p:spPr>
            <a:xfrm>
              <a:off x="6610350" y="4913842"/>
              <a:ext cx="0" cy="1608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/>
            <p:cNvCxnSpPr>
              <a:stCxn id="10" idx="2"/>
            </p:cNvCxnSpPr>
            <p:nvPr/>
          </p:nvCxnSpPr>
          <p:spPr>
            <a:xfrm>
              <a:off x="6829425" y="4895326"/>
              <a:ext cx="0" cy="16758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/>
            <p:cNvCxnSpPr>
              <a:stCxn id="11" idx="0"/>
            </p:cNvCxnSpPr>
            <p:nvPr/>
          </p:nvCxnSpPr>
          <p:spPr>
            <a:xfrm flipV="1">
              <a:off x="6788426" y="5062908"/>
              <a:ext cx="0" cy="13858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/>
            <p:cNvCxnSpPr>
              <a:stCxn id="8" idx="0"/>
            </p:cNvCxnSpPr>
            <p:nvPr/>
          </p:nvCxnSpPr>
          <p:spPr>
            <a:xfrm flipV="1">
              <a:off x="6496050" y="5062908"/>
              <a:ext cx="0" cy="1083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ángulo 25"/>
            <p:cNvSpPr/>
            <p:nvPr/>
          </p:nvSpPr>
          <p:spPr>
            <a:xfrm>
              <a:off x="7039498" y="5033964"/>
              <a:ext cx="114299" cy="8444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Rectángulo 27"/>
            <p:cNvSpPr/>
            <p:nvPr/>
          </p:nvSpPr>
          <p:spPr>
            <a:xfrm>
              <a:off x="5914218" y="5033964"/>
              <a:ext cx="114299" cy="8444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0" name="Imagen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0189" y="5911322"/>
            <a:ext cx="781159" cy="666843"/>
          </a:xfrm>
          <a:prstGeom prst="rect">
            <a:avLst/>
          </a:prstGeom>
        </p:spPr>
      </p:pic>
      <p:sp>
        <p:nvSpPr>
          <p:cNvPr id="32" name="CuadroTexto 31"/>
          <p:cNvSpPr txBox="1"/>
          <p:nvPr/>
        </p:nvSpPr>
        <p:spPr>
          <a:xfrm>
            <a:off x="0" y="648387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65469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2</a:t>
            </a:fld>
            <a:endParaRPr kumimoji="0" lang="es-E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14867" y="1524000"/>
            <a:ext cx="7010400" cy="4343400"/>
          </a:xfrm>
        </p:spPr>
        <p:txBody>
          <a:bodyPr>
            <a:noAutofit/>
          </a:bodyPr>
          <a:lstStyle/>
          <a:p>
            <a:pPr>
              <a:tabLst>
                <a:tab pos="365125" algn="l"/>
              </a:tabLst>
            </a:pPr>
            <a:r>
              <a:rPr lang="es-ES" sz="3200"/>
              <a:t>Introducción</a:t>
            </a:r>
            <a:br>
              <a:rPr lang="es-ES" sz="3200"/>
            </a:br>
            <a:r>
              <a:rPr lang="es-ES" sz="3200"/>
              <a:t>Nivel Físico</a:t>
            </a:r>
            <a:br>
              <a:rPr lang="es-ES" sz="3200"/>
            </a:br>
            <a:r>
              <a:rPr lang="es-ES" sz="3200"/>
              <a:t>Nivel de enlace</a:t>
            </a:r>
            <a:br>
              <a:rPr lang="es-ES" sz="3200"/>
            </a:br>
            <a:r>
              <a:rPr lang="es-ES" sz="3200"/>
              <a:t>Control distribuido y jerarquización</a:t>
            </a:r>
            <a:br>
              <a:rPr lang="es-ES" sz="3200"/>
            </a:br>
            <a:r>
              <a:rPr lang="es-ES" sz="3200"/>
              <a:t>Principales buses de campo:</a:t>
            </a:r>
            <a:br>
              <a:rPr lang="es-ES" sz="3200"/>
            </a:br>
            <a:r>
              <a:rPr lang="es-ES" sz="3200"/>
              <a:t>    Bus AS-i</a:t>
            </a:r>
            <a:br>
              <a:rPr lang="es-ES" sz="3200"/>
            </a:br>
            <a:r>
              <a:rPr lang="es-ES" sz="3200"/>
              <a:t>    Profinet</a:t>
            </a:r>
            <a:br>
              <a:rPr lang="es-ES" sz="3200"/>
            </a:br>
            <a:r>
              <a:rPr lang="es-ES" sz="3200"/>
              <a:t>    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4"/>
          </p:nvPr>
        </p:nvSpPr>
        <p:spPr>
          <a:xfrm>
            <a:off x="4724400" y="329500"/>
            <a:ext cx="4191000" cy="381000"/>
          </a:xfrm>
        </p:spPr>
        <p:txBody>
          <a:bodyPr>
            <a:noAutofit/>
          </a:bodyPr>
          <a:lstStyle/>
          <a:p>
            <a:r>
              <a:rPr lang="es-ES" sz="3600"/>
              <a:t>INDICE</a:t>
            </a:r>
          </a:p>
        </p:txBody>
      </p:sp>
    </p:spTree>
    <p:extLst>
      <p:ext uri="{BB962C8B-B14F-4D97-AF65-F5344CB8AC3E}">
        <p14:creationId xmlns:p14="http://schemas.microsoft.com/office/powerpoint/2010/main" val="47917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199" y="1196752"/>
            <a:ext cx="8059003" cy="5246381"/>
          </a:xfrm>
        </p:spPr>
        <p:txBody>
          <a:bodyPr>
            <a:normAutofit lnSpcReduction="10000"/>
          </a:bodyPr>
          <a:lstStyle/>
          <a:p>
            <a:pPr lvl="2"/>
            <a:r>
              <a:rPr lang="es-ES" dirty="0"/>
              <a:t>Enlace RS422</a:t>
            </a:r>
          </a:p>
          <a:p>
            <a:pPr lvl="3"/>
            <a:r>
              <a:rPr lang="es-ES" dirty="0"/>
              <a:t>Señales diferenciales a través de 2 pares trenzados</a:t>
            </a:r>
          </a:p>
          <a:p>
            <a:pPr lvl="3"/>
            <a:r>
              <a:rPr lang="es-ES" dirty="0"/>
              <a:t>Full-dúplex en anillo o estrella; o en bus con estructura de estrella lógica</a:t>
            </a:r>
          </a:p>
          <a:p>
            <a:pPr lvl="2"/>
            <a:endParaRPr lang="es-ES" dirty="0"/>
          </a:p>
          <a:p>
            <a:pPr lvl="2"/>
            <a:endParaRPr lang="es-ES" dirty="0"/>
          </a:p>
          <a:p>
            <a:pPr lvl="2"/>
            <a:endParaRPr lang="es-ES" dirty="0"/>
          </a:p>
          <a:p>
            <a:pPr marL="914400" lvl="2" indent="0">
              <a:buNone/>
            </a:pPr>
            <a:endParaRPr lang="es-ES" dirty="0"/>
          </a:p>
          <a:p>
            <a:pPr lvl="2"/>
            <a:endParaRPr lang="es-ES" dirty="0"/>
          </a:p>
          <a:p>
            <a:pPr lvl="2"/>
            <a:endParaRPr lang="es-ES" dirty="0"/>
          </a:p>
          <a:p>
            <a:pPr lvl="2"/>
            <a:endParaRPr lang="es-ES" dirty="0"/>
          </a:p>
          <a:p>
            <a:pPr lvl="2"/>
            <a:r>
              <a:rPr lang="es-ES" dirty="0"/>
              <a:t>USB</a:t>
            </a:r>
          </a:p>
          <a:p>
            <a:pPr lvl="3"/>
            <a:r>
              <a:rPr lang="es-ES" dirty="0"/>
              <a:t>Cable de 4 hilos con apantallamiento. Dos de alimentación a 5 V, y dos de 3.3 para señal diferencial</a:t>
            </a:r>
          </a:p>
          <a:p>
            <a:pPr lvl="3"/>
            <a:r>
              <a:rPr lang="es-ES" dirty="0"/>
              <a:t>Simplicidad de conexión, hasta 127 periféricos en estrella</a:t>
            </a:r>
          </a:p>
          <a:p>
            <a:pPr lvl="3"/>
            <a:r>
              <a:rPr lang="es-ES" dirty="0"/>
              <a:t>Alta velocidad de transmisión, 480 Mbit/s en 2.0 y 4.8Gbit/s en 3.0</a:t>
            </a:r>
          </a:p>
          <a:p>
            <a:pPr marL="1371600" lvl="3" indent="0">
              <a:buNone/>
            </a:pPr>
            <a:endParaRPr lang="es-ES" dirty="0"/>
          </a:p>
          <a:p>
            <a:pPr lvl="3"/>
            <a:endParaRPr lang="es-ES" dirty="0"/>
          </a:p>
          <a:p>
            <a:pPr lvl="3"/>
            <a:endParaRPr lang="es-ES" dirty="0"/>
          </a:p>
          <a:p>
            <a:pPr lvl="3"/>
            <a:endParaRPr lang="es-ES" dirty="0"/>
          </a:p>
          <a:p>
            <a:pPr lvl="3"/>
            <a:endParaRPr lang="es-ES" dirty="0"/>
          </a:p>
          <a:p>
            <a:endParaRPr lang="es-ES" dirty="0"/>
          </a:p>
          <a:p>
            <a:pPr lvl="1"/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2A9A-1825-4210-A623-707E0D3371BE}" type="slidenum">
              <a:rPr lang="es-ES" smtClean="0"/>
              <a:t>20</a:t>
            </a:fld>
            <a:endParaRPr lang="es-ES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/>
              <a:t>Nivel físico. Comunicación serie</a:t>
            </a:r>
            <a:endParaRPr lang="es-ES" dirty="0"/>
          </a:p>
        </p:txBody>
      </p:sp>
      <p:sp>
        <p:nvSpPr>
          <p:cNvPr id="2" name="1 Flecha abajo"/>
          <p:cNvSpPr/>
          <p:nvPr/>
        </p:nvSpPr>
        <p:spPr>
          <a:xfrm>
            <a:off x="6871077" y="2269067"/>
            <a:ext cx="359456" cy="321733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883" y="2709333"/>
            <a:ext cx="3515783" cy="144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621" y="2590800"/>
            <a:ext cx="37814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0" y="648387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216790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/>
              <a:t>Nivel de enlace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79912" y="617984"/>
            <a:ext cx="5111750" cy="4426456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endParaRPr lang="es-ES"/>
          </a:p>
          <a:p>
            <a:pPr>
              <a:buBlip>
                <a:blip r:embed="rId2"/>
              </a:buBlip>
            </a:pPr>
            <a:r>
              <a:rPr lang="es-ES"/>
              <a:t>Control de acceso al medio</a:t>
            </a:r>
          </a:p>
          <a:p>
            <a:pPr lvl="1">
              <a:buBlip>
                <a:blip r:embed="rId2"/>
              </a:buBlip>
            </a:pPr>
            <a:r>
              <a:rPr lang="es-ES"/>
              <a:t>Centralizado</a:t>
            </a:r>
          </a:p>
          <a:p>
            <a:pPr lvl="1">
              <a:buBlip>
                <a:blip r:embed="rId2"/>
              </a:buBlip>
            </a:pPr>
            <a:r>
              <a:rPr lang="es-ES"/>
              <a:t>Distribuido</a:t>
            </a:r>
          </a:p>
          <a:p>
            <a:pPr lvl="2">
              <a:buBlip>
                <a:blip r:embed="rId2"/>
              </a:buBlip>
            </a:pPr>
            <a:r>
              <a:rPr lang="es-ES"/>
              <a:t>Paso por testigo</a:t>
            </a:r>
          </a:p>
          <a:p>
            <a:pPr lvl="2">
              <a:buBlip>
                <a:blip r:embed="rId2"/>
              </a:buBlip>
            </a:pPr>
            <a:r>
              <a:rPr lang="es-ES"/>
              <a:t>Acceso por contienda</a:t>
            </a:r>
          </a:p>
          <a:p>
            <a:pPr>
              <a:buBlip>
                <a:blip r:embed="rId2"/>
              </a:buBlip>
            </a:pPr>
            <a:r>
              <a:rPr lang="es-ES"/>
              <a:t>Enlace lógico entre terminales</a:t>
            </a:r>
          </a:p>
          <a:p>
            <a:pPr lvl="1">
              <a:buBlip>
                <a:blip r:embed="rId2"/>
              </a:buBlip>
            </a:pPr>
            <a:endParaRPr lang="es-ES"/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21</a:t>
            </a:fld>
            <a:endParaRPr kumimoji="0" lang="es-ES"/>
          </a:p>
        </p:txBody>
      </p:sp>
      <p:sp>
        <p:nvSpPr>
          <p:cNvPr id="5" name="CuadroTexto 4"/>
          <p:cNvSpPr txBox="1"/>
          <p:nvPr/>
        </p:nvSpPr>
        <p:spPr>
          <a:xfrm>
            <a:off x="1028717" y="2225842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0" b="1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83368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Nivel de Enlace</a:t>
            </a:r>
          </a:p>
        </p:txBody>
      </p:sp>
      <p:sp>
        <p:nvSpPr>
          <p:cNvPr id="12" name="Marcador de contenido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s-ES"/>
              <a:t>Control de acceso al medio</a:t>
            </a:r>
          </a:p>
          <a:p>
            <a:pPr lvl="1">
              <a:buBlip>
                <a:blip r:embed="rId2"/>
              </a:buBlip>
            </a:pPr>
            <a:r>
              <a:rPr lang="es-ES"/>
              <a:t>Centralizado</a:t>
            </a:r>
          </a:p>
          <a:p>
            <a:pPr lvl="1">
              <a:buBlip>
                <a:blip r:embed="rId2"/>
              </a:buBlip>
            </a:pPr>
            <a:r>
              <a:rPr lang="es-ES"/>
              <a:t>Distribuido</a:t>
            </a:r>
          </a:p>
          <a:p>
            <a:pPr lvl="2">
              <a:buBlip>
                <a:blip r:embed="rId2"/>
              </a:buBlip>
            </a:pPr>
            <a:r>
              <a:rPr lang="es-ES"/>
              <a:t>Paso por testigo</a:t>
            </a:r>
          </a:p>
          <a:p>
            <a:pPr lvl="2">
              <a:buBlip>
                <a:blip r:embed="rId2"/>
              </a:buBlip>
            </a:pPr>
            <a:r>
              <a:rPr lang="es-ES"/>
              <a:t>Acceso por contienda</a:t>
            </a:r>
          </a:p>
          <a:p>
            <a:pPr>
              <a:buBlip>
                <a:blip r:embed="rId2"/>
              </a:buBlip>
            </a:pPr>
            <a:r>
              <a:rPr lang="es-ES">
                <a:solidFill>
                  <a:schemeClr val="bg1">
                    <a:lumMod val="85000"/>
                  </a:schemeClr>
                </a:solidFill>
              </a:rPr>
              <a:t>Enlace lógico entre terminales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22</a:t>
            </a:fld>
            <a:endParaRPr kumimoji="0" lang="es-ES"/>
          </a:p>
        </p:txBody>
      </p:sp>
    </p:spTree>
    <p:extLst>
      <p:ext uri="{BB962C8B-B14F-4D97-AF65-F5344CB8AC3E}">
        <p14:creationId xmlns:p14="http://schemas.microsoft.com/office/powerpoint/2010/main" val="3510383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Nivel de enlace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8519160" cy="4379097"/>
          </a:xfrm>
        </p:spPr>
        <p:txBody>
          <a:bodyPr>
            <a:noAutofit/>
          </a:bodyPr>
          <a:lstStyle/>
          <a:p>
            <a:r>
              <a:rPr lang="es-ES" sz="2400" dirty="0"/>
              <a:t>Conjunto de señales empleadas para mantener la comunicación entre dos o más terminales, apoyándose en el medio físico. </a:t>
            </a:r>
          </a:p>
          <a:p>
            <a:r>
              <a:rPr lang="es-ES" sz="2400" dirty="0"/>
              <a:t>Las tareas de que se ocupa se pueden dividir en dos grupos: </a:t>
            </a:r>
          </a:p>
          <a:p>
            <a:pPr lvl="1"/>
            <a:r>
              <a:rPr lang="es-ES" sz="1800" dirty="0"/>
              <a:t>Control de acceso al medio (MAC)</a:t>
            </a:r>
          </a:p>
          <a:p>
            <a:pPr lvl="1"/>
            <a:r>
              <a:rPr lang="es-ES" sz="1800" dirty="0"/>
              <a:t>Enlace lógico entre terminales (</a:t>
            </a:r>
            <a:r>
              <a:rPr lang="es-ES" sz="1800"/>
              <a:t>LLC).</a:t>
            </a:r>
            <a:endParaRPr lang="es-ES" sz="2400" dirty="0"/>
          </a:p>
          <a:p>
            <a:r>
              <a:rPr lang="es-ES" sz="2400"/>
              <a:t>Control </a:t>
            </a:r>
            <a:r>
              <a:rPr lang="es-ES" sz="2400" dirty="0"/>
              <a:t>de acceso </a:t>
            </a:r>
            <a:r>
              <a:rPr lang="es-ES" sz="2400"/>
              <a:t>al medio:</a:t>
            </a:r>
          </a:p>
          <a:p>
            <a:pPr lvl="1"/>
            <a:r>
              <a:rPr lang="es-ES" sz="2000"/>
              <a:t>Gestiona en qué momento se puede acceder al medio para iniciar una comunicación</a:t>
            </a:r>
          </a:p>
          <a:p>
            <a:pPr lvl="1"/>
            <a:r>
              <a:rPr lang="es-ES" sz="2000"/>
              <a:t>Imprescindible </a:t>
            </a:r>
            <a:r>
              <a:rPr lang="es-ES" sz="2000" dirty="0"/>
              <a:t>en las redes con configuración en bus. Para las demás topologías las normas de acceso al medio son más sencillas</a:t>
            </a:r>
            <a:r>
              <a:rPr lang="es-ES" sz="2000"/>
              <a:t>. </a:t>
            </a:r>
          </a:p>
          <a:p>
            <a:r>
              <a:rPr lang="es-ES" sz="2400"/>
              <a:t>Enlace lógico entre terminales:</a:t>
            </a:r>
          </a:p>
          <a:p>
            <a:pPr lvl="1"/>
            <a:r>
              <a:rPr lang="es-ES" sz="2000"/>
              <a:t>Se  refiere a la detección de errores y indicación del ámbito de la comunicación. </a:t>
            </a:r>
          </a:p>
          <a:p>
            <a:pPr lvl="1"/>
            <a:r>
              <a:rPr lang="es-ES" sz="2000"/>
              <a:t>Interacción con niveles superiores</a:t>
            </a:r>
            <a:endParaRPr lang="es-ES" sz="2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2A9A-1825-4210-A623-707E0D3371BE}" type="slidenum">
              <a:rPr lang="es-ES" smtClean="0"/>
              <a:t>23</a:t>
            </a:fld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0" y="648387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860138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Control de acceso al medio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/>
              <a:t>Dos tipos de estrategia para controlar la asignación del medio físico: </a:t>
            </a:r>
          </a:p>
          <a:p>
            <a:pPr lvl="1"/>
            <a:r>
              <a:rPr lang="es-ES" sz="2800"/>
              <a:t>Control centralizado</a:t>
            </a:r>
          </a:p>
          <a:p>
            <a:pPr lvl="2"/>
            <a:r>
              <a:rPr lang="es-ES" sz="2400"/>
              <a:t>Comunicación es gestionada por un maestro	</a:t>
            </a:r>
          </a:p>
          <a:p>
            <a:pPr lvl="1"/>
            <a:r>
              <a:rPr lang="es-ES" sz="2800"/>
              <a:t>Control distribuido. </a:t>
            </a:r>
          </a:p>
          <a:p>
            <a:pPr lvl="2"/>
            <a:r>
              <a:rPr lang="es-ES" sz="2400"/>
              <a:t>Ninguna estación es imprescindible para el control de la red</a:t>
            </a:r>
          </a:p>
          <a:p>
            <a:pPr lvl="2"/>
            <a:r>
              <a:rPr lang="es-ES" sz="2400"/>
              <a:t>Cada una dispone de un turno de ocupación del control</a:t>
            </a:r>
          </a:p>
          <a:p>
            <a:pPr lvl="2"/>
            <a:r>
              <a:rPr lang="es-ES" sz="2400"/>
              <a:t>Dos tipos:</a:t>
            </a:r>
          </a:p>
          <a:p>
            <a:pPr lvl="3"/>
            <a:r>
              <a:rPr lang="es-ES" sz="2000"/>
              <a:t>Paso de testigo. Empleada en configuraciones en anillo. También en estrella o bus. </a:t>
            </a:r>
          </a:p>
          <a:p>
            <a:pPr lvl="3"/>
            <a:r>
              <a:rPr lang="es-ES" sz="2000"/>
              <a:t>Acceso por contienda. Topología bus</a:t>
            </a: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24</a:t>
            </a:fld>
            <a:endParaRPr kumimoji="0" lang="es-ES"/>
          </a:p>
        </p:txBody>
      </p:sp>
      <p:sp>
        <p:nvSpPr>
          <p:cNvPr id="5" name="CuadroTexto 4"/>
          <p:cNvSpPr txBox="1"/>
          <p:nvPr/>
        </p:nvSpPr>
        <p:spPr>
          <a:xfrm>
            <a:off x="0" y="648387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061788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/>
              <a:t>Control de acceso al medio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Control centralizado</a:t>
            </a:r>
          </a:p>
          <a:p>
            <a:pPr lvl="1"/>
            <a:r>
              <a:rPr lang="es-ES" dirty="0"/>
              <a:t>Existe un maestro fijo que controla la red y ordena todas las trasferencias. </a:t>
            </a:r>
          </a:p>
          <a:p>
            <a:pPr lvl="1"/>
            <a:r>
              <a:rPr lang="es-ES" dirty="0"/>
              <a:t>La técnica básica es la de </a:t>
            </a:r>
            <a:r>
              <a:rPr lang="es-ES" i="1" dirty="0" err="1"/>
              <a:t>polling</a:t>
            </a:r>
            <a:r>
              <a:rPr lang="es-ES" dirty="0"/>
              <a:t> (o sondeo) y selección. </a:t>
            </a:r>
          </a:p>
          <a:p>
            <a:pPr lvl="2"/>
            <a:r>
              <a:rPr lang="es-ES"/>
              <a:t>Polling: el maestro emite cada cierto tiempo un mensaje de Sondeo, que es una invitación a que las estaciones emitan. Las estaciones transmiten un mensaje o una trama de control vacía. Típicamente sensores.</a:t>
            </a:r>
          </a:p>
          <a:p>
            <a:pPr lvl="2"/>
            <a:r>
              <a:rPr lang="es-ES"/>
              <a:t>Selección: el maestro envía un mensaje al esclavo seleccionado. Típicamente actuadores</a:t>
            </a:r>
          </a:p>
          <a:p>
            <a:pPr lvl="1"/>
            <a:r>
              <a:rPr lang="es-ES"/>
              <a:t>Los </a:t>
            </a:r>
            <a:r>
              <a:rPr lang="es-ES" dirty="0"/>
              <a:t>protocolos de comunicación son simples</a:t>
            </a:r>
          </a:p>
          <a:p>
            <a:pPr lvl="1"/>
            <a:r>
              <a:rPr lang="es-ES" dirty="0"/>
              <a:t>Esquema típico en topologías en estrella</a:t>
            </a:r>
          </a:p>
          <a:p>
            <a:pPr lvl="1"/>
            <a:r>
              <a:rPr lang="es-ES" dirty="0"/>
              <a:t>Si falla el maestro, la comunicación se interrumpe totalmente </a:t>
            </a:r>
            <a:r>
              <a:rPr lang="es-ES" dirty="0">
                <a:sym typeface="Wingdings" pitchFamily="2" charset="2"/>
              </a:rPr>
              <a:t> E</a:t>
            </a:r>
            <a:r>
              <a:rPr lang="es-ES" dirty="0"/>
              <a:t>ste método sólo se emplea en redes sencillas de autómatas denominadas de tipo "maestro-esclavo"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2A9A-1825-4210-A623-707E0D3371BE}" type="slidenum">
              <a:rPr lang="es-ES" smtClean="0"/>
              <a:t>25</a:t>
            </a:fld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0" y="648387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4807587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6180" y="76200"/>
            <a:ext cx="8570660" cy="685800"/>
          </a:xfrm>
        </p:spPr>
        <p:txBody>
          <a:bodyPr>
            <a:normAutofit/>
          </a:bodyPr>
          <a:lstStyle/>
          <a:p>
            <a:r>
              <a:rPr lang="es-ES" sz="3200"/>
              <a:t>Paso por testigo o token passing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549640" cy="511832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s-ES" sz="1800"/>
              <a:t>Tipo </a:t>
            </a:r>
            <a:r>
              <a:rPr lang="es-ES" sz="1800" dirty="0"/>
              <a:t>especial de mensaje, el testigo o </a:t>
            </a:r>
            <a:r>
              <a:rPr lang="es-ES" sz="1800" i="1" dirty="0" err="1"/>
              <a:t>token</a:t>
            </a:r>
            <a:r>
              <a:rPr lang="es-ES" sz="1800" dirty="0"/>
              <a:t>, que circula por </a:t>
            </a:r>
            <a:r>
              <a:rPr lang="es-ES" sz="1800"/>
              <a:t>la red. Sus campos son:</a:t>
            </a:r>
            <a:endParaRPr lang="es-ES" sz="1800" dirty="0"/>
          </a:p>
          <a:p>
            <a:pPr lvl="1">
              <a:spcBef>
                <a:spcPts val="600"/>
              </a:spcBef>
            </a:pPr>
            <a:r>
              <a:rPr lang="es-ES" sz="1800"/>
              <a:t>bit de testigo libre u ocupado</a:t>
            </a:r>
          </a:p>
          <a:p>
            <a:pPr lvl="1">
              <a:spcBef>
                <a:spcPts val="600"/>
              </a:spcBef>
            </a:pPr>
            <a:r>
              <a:rPr lang="es-ES" sz="1800"/>
              <a:t>dirección destino</a:t>
            </a:r>
          </a:p>
          <a:p>
            <a:pPr lvl="1">
              <a:spcBef>
                <a:spcPts val="600"/>
              </a:spcBef>
            </a:pPr>
            <a:r>
              <a:rPr lang="es-ES" sz="1800"/>
              <a:t>dirección origen</a:t>
            </a:r>
          </a:p>
          <a:p>
            <a:pPr lvl="1">
              <a:spcBef>
                <a:spcPts val="600"/>
              </a:spcBef>
            </a:pPr>
            <a:r>
              <a:rPr lang="es-ES" sz="1800"/>
              <a:t>datos del mensaje</a:t>
            </a:r>
          </a:p>
          <a:p>
            <a:pPr lvl="1">
              <a:spcBef>
                <a:spcPts val="600"/>
              </a:spcBef>
            </a:pPr>
            <a:r>
              <a:rPr lang="es-ES" sz="1800"/>
              <a:t>aceptación </a:t>
            </a:r>
          </a:p>
          <a:p>
            <a:pPr>
              <a:spcBef>
                <a:spcPts val="600"/>
              </a:spcBef>
            </a:pPr>
            <a:r>
              <a:rPr lang="es-ES" sz="1800"/>
              <a:t>El </a:t>
            </a:r>
            <a:r>
              <a:rPr lang="es-ES" sz="1800" dirty="0"/>
              <a:t>testigo habilita a la estación que lo recibe a trasmitir por la red</a:t>
            </a:r>
          </a:p>
          <a:p>
            <a:pPr>
              <a:spcBef>
                <a:spcPts val="600"/>
              </a:spcBef>
            </a:pPr>
            <a:r>
              <a:rPr lang="es-ES" sz="1800"/>
              <a:t>Si </a:t>
            </a:r>
            <a:r>
              <a:rPr lang="es-ES" sz="1800" dirty="0"/>
              <a:t>la estación con el testigo quiere transmitir, modifica el bit de testigo libre, inserta el mensaje que quiere transmitir y rellena los campos con la dirección origen y destino del mensaje. Tras esto, retransmite el testigo. </a:t>
            </a:r>
          </a:p>
          <a:p>
            <a:pPr>
              <a:spcBef>
                <a:spcPts val="600"/>
              </a:spcBef>
            </a:pPr>
            <a:r>
              <a:rPr lang="es-ES" sz="1800" dirty="0"/>
              <a:t>El testigo es recibido por la siguiente estación que comprueba si es el </a:t>
            </a:r>
            <a:r>
              <a:rPr lang="es-ES" sz="1800"/>
              <a:t>destinatario  </a:t>
            </a:r>
            <a:endParaRPr lang="es-ES" sz="1800" dirty="0"/>
          </a:p>
          <a:p>
            <a:pPr lvl="1">
              <a:spcBef>
                <a:spcPts val="600"/>
              </a:spcBef>
            </a:pPr>
            <a:r>
              <a:rPr lang="es-ES" sz="1600" dirty="0"/>
              <a:t>Si no es el destinatario ignora el mensaje o lo retransmite (en el caso de anillo físico)</a:t>
            </a:r>
          </a:p>
          <a:p>
            <a:pPr lvl="1">
              <a:spcBef>
                <a:spcPts val="600"/>
              </a:spcBef>
            </a:pPr>
            <a:r>
              <a:rPr lang="es-ES" sz="1600" dirty="0"/>
              <a:t>Si es el destinatario, recoge la información, cambia el bit de aceptación e intercambia las direcciones de destino y origen, con lo que el testigo vuelve al emisor </a:t>
            </a:r>
            <a:r>
              <a:rPr lang="es-ES" sz="1600"/>
              <a:t>del mensaje</a:t>
            </a:r>
          </a:p>
          <a:p>
            <a:pPr>
              <a:spcBef>
                <a:spcPts val="600"/>
              </a:spcBef>
            </a:pPr>
            <a:r>
              <a:rPr lang="es-ES" sz="1800"/>
              <a:t>Si la estación anterior no tiene más mensajes o si su tiempo de ocupación ha expirado, el testigo pasa a la siguiente estación </a:t>
            </a:r>
            <a:r>
              <a:rPr lang="es-ES" sz="1800">
                <a:sym typeface="Wingdings" pitchFamily="2" charset="2"/>
              </a:rPr>
              <a:t> Anillo lógico</a:t>
            </a:r>
            <a:endParaRPr lang="es-ES" sz="1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2A9A-1825-4210-A623-707E0D3371BE}" type="slidenum">
              <a:rPr lang="es-ES" smtClean="0"/>
              <a:t>26</a:t>
            </a:fld>
            <a:endParaRPr lang="es-ES"/>
          </a:p>
        </p:txBody>
      </p:sp>
      <p:grpSp>
        <p:nvGrpSpPr>
          <p:cNvPr id="15" name="Grupo 14"/>
          <p:cNvGrpSpPr/>
          <p:nvPr/>
        </p:nvGrpSpPr>
        <p:grpSpPr>
          <a:xfrm>
            <a:off x="6150022" y="1533525"/>
            <a:ext cx="3349390" cy="2292374"/>
            <a:chOff x="4435522" y="2470244"/>
            <a:chExt cx="4708478" cy="3222555"/>
          </a:xfrm>
        </p:grpSpPr>
        <p:graphicFrame>
          <p:nvGraphicFramePr>
            <p:cNvPr id="5" name="6 Diagrama"/>
            <p:cNvGraphicFramePr/>
            <p:nvPr/>
          </p:nvGraphicFramePr>
          <p:xfrm>
            <a:off x="4435522" y="2470244"/>
            <a:ext cx="4708478" cy="322255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cxnSp>
          <p:nvCxnSpPr>
            <p:cNvPr id="6" name="24 Conector recto"/>
            <p:cNvCxnSpPr/>
            <p:nvPr/>
          </p:nvCxnSpPr>
          <p:spPr>
            <a:xfrm>
              <a:off x="5529403" y="3886200"/>
              <a:ext cx="642797" cy="81915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  <a:scene3d>
              <a:camera prst="perspectiveRelaxed">
                <a:rot lat="1080000" lon="1560000" rev="0"/>
              </a:camera>
              <a:lightRig rig="threePt" dir="t"/>
            </a:scene3d>
            <a:sp3d extrusionH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9 Conector recto"/>
            <p:cNvCxnSpPr/>
            <p:nvPr/>
          </p:nvCxnSpPr>
          <p:spPr>
            <a:xfrm>
              <a:off x="7308304" y="2971800"/>
              <a:ext cx="771171" cy="617561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  <a:scene3d>
              <a:camera prst="perspectiveRelaxed">
                <a:rot lat="1080000" lon="1560000" rev="0"/>
              </a:camera>
              <a:lightRig rig="threePt" dir="t"/>
            </a:scene3d>
            <a:sp3d extrusionH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13 Rectángulo redondeado"/>
            <p:cNvSpPr/>
            <p:nvPr/>
          </p:nvSpPr>
          <p:spPr>
            <a:xfrm>
              <a:off x="5292103" y="3775943"/>
              <a:ext cx="801274" cy="120003"/>
            </a:xfrm>
            <a:prstGeom prst="roundRect">
              <a:avLst/>
            </a:prstGeom>
            <a:solidFill>
              <a:srgbClr val="D1282E"/>
            </a:solidFill>
            <a:ln>
              <a:solidFill>
                <a:srgbClr val="D1282E"/>
              </a:solidFill>
            </a:ln>
            <a:scene3d>
              <a:camera prst="orthographicFront">
                <a:rot lat="1560000" lon="108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9" name="39 Conector recto"/>
            <p:cNvCxnSpPr/>
            <p:nvPr/>
          </p:nvCxnSpPr>
          <p:spPr>
            <a:xfrm>
              <a:off x="6575662" y="5124450"/>
              <a:ext cx="512314" cy="33337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  <a:scene3d>
              <a:camera prst="perspectiveRelaxed">
                <a:rot lat="1080000" lon="1560000" rev="0"/>
              </a:camera>
              <a:lightRig rig="threePt" dir="t"/>
            </a:scene3d>
            <a:sp3d extrusionH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43 Conector recto"/>
            <p:cNvCxnSpPr/>
            <p:nvPr/>
          </p:nvCxnSpPr>
          <p:spPr>
            <a:xfrm flipH="1">
              <a:off x="7515225" y="4191000"/>
              <a:ext cx="495300" cy="733425"/>
            </a:xfrm>
            <a:prstGeom prst="line">
              <a:avLst/>
            </a:prstGeom>
            <a:ln w="28575">
              <a:solidFill>
                <a:schemeClr val="tx2">
                  <a:lumMod val="75000"/>
                </a:schemeClr>
              </a:solidFill>
            </a:ln>
            <a:scene3d>
              <a:camera prst="perspectiveRelaxed">
                <a:rot lat="1080000" lon="1560000" rev="0"/>
              </a:camera>
              <a:lightRig rig="threePt" dir="t"/>
            </a:scene3d>
            <a:sp3d extrusionH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48 Rectángulo redondeado"/>
            <p:cNvSpPr/>
            <p:nvPr/>
          </p:nvSpPr>
          <p:spPr>
            <a:xfrm>
              <a:off x="7515225" y="4121473"/>
              <a:ext cx="801274" cy="120003"/>
            </a:xfrm>
            <a:prstGeom prst="roundRect">
              <a:avLst/>
            </a:prstGeom>
            <a:solidFill>
              <a:srgbClr val="D1282E"/>
            </a:solidFill>
            <a:ln>
              <a:solidFill>
                <a:srgbClr val="D1282E"/>
              </a:solidFill>
            </a:ln>
            <a:scene3d>
              <a:camera prst="orthographicFront">
                <a:rot lat="1560000" lon="108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2" name="49 Conector recto"/>
            <p:cNvCxnSpPr/>
            <p:nvPr/>
          </p:nvCxnSpPr>
          <p:spPr>
            <a:xfrm flipH="1">
              <a:off x="5850801" y="2781300"/>
              <a:ext cx="495301" cy="499280"/>
            </a:xfrm>
            <a:prstGeom prst="line">
              <a:avLst/>
            </a:prstGeom>
            <a:ln w="28575">
              <a:solidFill>
                <a:schemeClr val="tx2">
                  <a:lumMod val="75000"/>
                </a:schemeClr>
              </a:solidFill>
            </a:ln>
            <a:scene3d>
              <a:camera prst="perspectiveRelaxed">
                <a:rot lat="1080000" lon="1560000" rev="0"/>
              </a:camera>
              <a:lightRig rig="threePt" dir="t"/>
            </a:scene3d>
            <a:sp3d extrusionH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55 Flecha circular"/>
            <p:cNvSpPr/>
            <p:nvPr/>
          </p:nvSpPr>
          <p:spPr>
            <a:xfrm>
              <a:off x="6346102" y="3499717"/>
              <a:ext cx="733425" cy="681757"/>
            </a:xfrm>
            <a:prstGeom prst="circularArrow">
              <a:avLst/>
            </a:prstGeom>
            <a:scene3d>
              <a:camera prst="orthographicFront">
                <a:rot lat="19499998" lon="21299997" rev="15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4" name="60 CuadroTexto"/>
            <p:cNvSpPr txBox="1"/>
            <p:nvPr/>
          </p:nvSpPr>
          <p:spPr>
            <a:xfrm>
              <a:off x="6495328" y="3665454"/>
              <a:ext cx="978541" cy="432664"/>
            </a:xfrm>
            <a:prstGeom prst="rect">
              <a:avLst/>
            </a:prstGeom>
            <a:noFill/>
            <a:scene3d>
              <a:camera prst="orthographicFront">
                <a:rot lat="960000" lon="1680000" rev="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s-ES" sz="1400"/>
                <a:t>Testigo</a:t>
              </a:r>
            </a:p>
          </p:txBody>
        </p:sp>
      </p:grpSp>
      <p:sp>
        <p:nvSpPr>
          <p:cNvPr id="16" name="CuadroTexto 15"/>
          <p:cNvSpPr txBox="1"/>
          <p:nvPr/>
        </p:nvSpPr>
        <p:spPr>
          <a:xfrm>
            <a:off x="0" y="648387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974451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9360" y="0"/>
            <a:ext cx="5848351" cy="900018"/>
          </a:xfrm>
        </p:spPr>
        <p:txBody>
          <a:bodyPr>
            <a:normAutofit/>
          </a:bodyPr>
          <a:lstStyle/>
          <a:p>
            <a:r>
              <a:rPr lang="es-ES" sz="2800"/>
              <a:t>Paso por testigo o token passing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07546" y="6513633"/>
            <a:ext cx="1176519" cy="326495"/>
          </a:xfrm>
        </p:spPr>
        <p:txBody>
          <a:bodyPr/>
          <a:lstStyle/>
          <a:p>
            <a:fld id="{7FAC2A9A-1825-4210-A623-707E0D3371BE}" type="slidenum">
              <a:rPr lang="es-ES" smtClean="0"/>
              <a:t>27</a:t>
            </a:fld>
            <a:endParaRPr lang="es-ES"/>
          </a:p>
        </p:txBody>
      </p:sp>
      <p:grpSp>
        <p:nvGrpSpPr>
          <p:cNvPr id="7" name="6 Grupo"/>
          <p:cNvGrpSpPr/>
          <p:nvPr/>
        </p:nvGrpSpPr>
        <p:grpSpPr>
          <a:xfrm>
            <a:off x="4970097" y="3321974"/>
            <a:ext cx="3761853" cy="2616756"/>
            <a:chOff x="4581000" y="1898094"/>
            <a:chExt cx="4206950" cy="2926367"/>
          </a:xfrm>
        </p:grpSpPr>
        <p:sp>
          <p:nvSpPr>
            <p:cNvPr id="8" name="7 Rectángulo"/>
            <p:cNvSpPr/>
            <p:nvPr/>
          </p:nvSpPr>
          <p:spPr>
            <a:xfrm rot="4860000" flipV="1">
              <a:off x="5119681" y="2848326"/>
              <a:ext cx="464362" cy="45719"/>
            </a:xfrm>
            <a:prstGeom prst="rect">
              <a:avLst/>
            </a:prstGeom>
            <a:scene3d>
              <a:camera prst="isometricOffAxis2Top"/>
              <a:lightRig rig="threePt" dir="t"/>
            </a:scene3d>
            <a:sp3d extrusionH="12700">
              <a:extrusionClr>
                <a:schemeClr val="bg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8 Rectángulo"/>
            <p:cNvSpPr/>
            <p:nvPr/>
          </p:nvSpPr>
          <p:spPr>
            <a:xfrm rot="4860000" flipV="1">
              <a:off x="7881665" y="3269667"/>
              <a:ext cx="464362" cy="45719"/>
            </a:xfrm>
            <a:prstGeom prst="rect">
              <a:avLst/>
            </a:prstGeom>
            <a:scene3d>
              <a:camera prst="isometricOffAxis2Top"/>
              <a:lightRig rig="threePt" dir="t"/>
            </a:scene3d>
            <a:sp3d extrusionH="12700">
              <a:extrusionClr>
                <a:schemeClr val="bg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9 Rectángulo"/>
            <p:cNvSpPr/>
            <p:nvPr/>
          </p:nvSpPr>
          <p:spPr>
            <a:xfrm rot="4860000" flipV="1">
              <a:off x="6507685" y="3036768"/>
              <a:ext cx="464362" cy="45719"/>
            </a:xfrm>
            <a:prstGeom prst="rect">
              <a:avLst/>
            </a:prstGeom>
            <a:scene3d>
              <a:camera prst="isometricOffAxis2Top"/>
              <a:lightRig rig="threePt" dir="t"/>
            </a:scene3d>
            <a:sp3d extrusionH="12700">
              <a:extrusionClr>
                <a:schemeClr val="bg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aphicFrame>
          <p:nvGraphicFramePr>
            <p:cNvPr id="11" name="4 Marcador de contenido"/>
            <p:cNvGraphicFramePr>
              <a:graphicFrameLocks/>
            </p:cNvGraphicFramePr>
            <p:nvPr/>
          </p:nvGraphicFramePr>
          <p:xfrm>
            <a:off x="4720571" y="1898094"/>
            <a:ext cx="4067379" cy="29263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2" name="11 Rectángulo"/>
            <p:cNvSpPr/>
            <p:nvPr/>
          </p:nvSpPr>
          <p:spPr>
            <a:xfrm rot="4860000">
              <a:off x="5634934" y="3312961"/>
              <a:ext cx="302784" cy="45719"/>
            </a:xfrm>
            <a:prstGeom prst="rect">
              <a:avLst/>
            </a:prstGeom>
            <a:scene3d>
              <a:camera prst="isometricOffAxis2Top"/>
              <a:lightRig rig="threePt" dir="t"/>
            </a:scene3d>
            <a:sp3d extrusionH="12700">
              <a:extrusionClr>
                <a:schemeClr val="bg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12 Rectángulo"/>
            <p:cNvSpPr/>
            <p:nvPr/>
          </p:nvSpPr>
          <p:spPr>
            <a:xfrm rot="4860000" flipV="1">
              <a:off x="7125937" y="3554083"/>
              <a:ext cx="266663" cy="45719"/>
            </a:xfrm>
            <a:prstGeom prst="rect">
              <a:avLst/>
            </a:prstGeom>
            <a:scene3d>
              <a:camera prst="isometricOffAxis2Top"/>
              <a:lightRig rig="threePt" dir="t"/>
            </a:scene3d>
            <a:sp3d extrusionH="12700">
              <a:extrusionClr>
                <a:schemeClr val="bg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4581000" y="3255508"/>
              <a:ext cx="3862316" cy="105770"/>
            </a:xfrm>
            <a:prstGeom prst="rect">
              <a:avLst/>
            </a:prstGeom>
            <a:scene3d>
              <a:camera prst="isometricOffAxis2Top"/>
              <a:lightRig rig="threePt" dir="t"/>
            </a:scene3d>
            <a:sp3d extrusionH="12700">
              <a:extrusionClr>
                <a:schemeClr val="bg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6" name="15 Flecha circular"/>
          <p:cNvSpPr/>
          <p:nvPr/>
        </p:nvSpPr>
        <p:spPr>
          <a:xfrm rot="1612936">
            <a:off x="5849615" y="3129317"/>
            <a:ext cx="2151953" cy="1322458"/>
          </a:xfrm>
          <a:prstGeom prst="circularArrow">
            <a:avLst>
              <a:gd name="adj1" fmla="val 7054"/>
              <a:gd name="adj2" fmla="val 1142319"/>
              <a:gd name="adj3" fmla="val 20559626"/>
              <a:gd name="adj4" fmla="val 11492462"/>
              <a:gd name="adj5" fmla="val 16989"/>
            </a:avLst>
          </a:prstGeom>
          <a:scene3d>
            <a:camera prst="orthographicFront">
              <a:rot lat="19499998" lon="21299997" rev="1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5 Flecha derecha"/>
          <p:cNvSpPr/>
          <p:nvPr/>
        </p:nvSpPr>
        <p:spPr>
          <a:xfrm rot="530874">
            <a:off x="6346681" y="4532181"/>
            <a:ext cx="1464968" cy="22996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3179334" lon="18334839" rev="9177966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Flecha derecha"/>
          <p:cNvSpPr/>
          <p:nvPr/>
        </p:nvSpPr>
        <p:spPr>
          <a:xfrm rot="15053216">
            <a:off x="7003070" y="4638164"/>
            <a:ext cx="898363" cy="197829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3179334" lon="18334839" rev="9177966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Flecha circular"/>
          <p:cNvSpPr/>
          <p:nvPr/>
        </p:nvSpPr>
        <p:spPr>
          <a:xfrm rot="4037270">
            <a:off x="4906671" y="4100983"/>
            <a:ext cx="2419644" cy="2030277"/>
          </a:xfrm>
          <a:prstGeom prst="circularArrow">
            <a:avLst>
              <a:gd name="adj1" fmla="val 4094"/>
              <a:gd name="adj2" fmla="val 1062740"/>
              <a:gd name="adj3" fmla="val 10046847"/>
              <a:gd name="adj4" fmla="val 20520271"/>
              <a:gd name="adj5" fmla="val 10050"/>
            </a:avLst>
          </a:prstGeom>
          <a:scene3d>
            <a:camera prst="orthographicFront">
              <a:rot lat="19499998" lon="21299997" rev="1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3" name="22 Flecha derecha"/>
          <p:cNvSpPr/>
          <p:nvPr/>
        </p:nvSpPr>
        <p:spPr>
          <a:xfrm rot="8812081">
            <a:off x="6019405" y="4414766"/>
            <a:ext cx="643758" cy="171819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3179334" lon="18334839" rev="9177966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3" name="2 Marcador de contenido"/>
          <p:cNvSpPr>
            <a:spLocks noGrp="1"/>
          </p:cNvSpPr>
          <p:nvPr>
            <p:ph idx="1"/>
          </p:nvPr>
        </p:nvSpPr>
        <p:spPr>
          <a:xfrm>
            <a:off x="347720" y="1287260"/>
            <a:ext cx="8415279" cy="5118323"/>
          </a:xfrm>
        </p:spPr>
        <p:txBody>
          <a:bodyPr>
            <a:normAutofit fontScale="92500" lnSpcReduction="10000"/>
          </a:bodyPr>
          <a:lstStyle/>
          <a:p>
            <a:r>
              <a:rPr lang="es-ES" sz="2300" dirty="0"/>
              <a:t>Control Distribuido: paso por testigo (</a:t>
            </a:r>
            <a:r>
              <a:rPr lang="es-ES" sz="2300" i="1" dirty="0" err="1"/>
              <a:t>token</a:t>
            </a:r>
            <a:r>
              <a:rPr lang="es-ES" sz="2300" i="1" dirty="0"/>
              <a:t> </a:t>
            </a:r>
            <a:r>
              <a:rPr lang="es-ES" sz="2300" i="1" dirty="0" err="1"/>
              <a:t>passing</a:t>
            </a:r>
            <a:r>
              <a:rPr lang="es-ES" sz="2300" dirty="0"/>
              <a:t>)</a:t>
            </a:r>
          </a:p>
          <a:p>
            <a:pPr lvl="1">
              <a:spcBef>
                <a:spcPts val="600"/>
              </a:spcBef>
            </a:pPr>
            <a:r>
              <a:rPr lang="es-ES" sz="2300" dirty="0"/>
              <a:t>Funciones del protocolo, realizadas por un nodo maestro o monitor de red:</a:t>
            </a:r>
          </a:p>
          <a:p>
            <a:pPr lvl="2">
              <a:spcBef>
                <a:spcPts val="600"/>
              </a:spcBef>
            </a:pPr>
            <a:r>
              <a:rPr lang="es-ES" sz="2100" dirty="0"/>
              <a:t>Inicialización del anillo lógico</a:t>
            </a:r>
          </a:p>
          <a:p>
            <a:pPr lvl="2">
              <a:spcBef>
                <a:spcPts val="600"/>
              </a:spcBef>
            </a:pPr>
            <a:r>
              <a:rPr lang="es-ES" sz="2100" dirty="0"/>
              <a:t>Adición o supresión de </a:t>
            </a:r>
          </a:p>
          <a:p>
            <a:pPr marL="914400" lvl="2" indent="0">
              <a:spcBef>
                <a:spcPts val="600"/>
              </a:spcBef>
              <a:buNone/>
            </a:pPr>
            <a:r>
              <a:rPr lang="es-ES" sz="2100" dirty="0"/>
              <a:t>estaciones al anillo lógico</a:t>
            </a:r>
          </a:p>
          <a:p>
            <a:pPr lvl="2">
              <a:spcBef>
                <a:spcPts val="600"/>
              </a:spcBef>
            </a:pPr>
            <a:r>
              <a:rPr lang="es-ES" sz="2100" dirty="0"/>
              <a:t>Recuperación ante errores</a:t>
            </a:r>
          </a:p>
          <a:p>
            <a:pPr lvl="2">
              <a:spcBef>
                <a:spcPts val="600"/>
              </a:spcBef>
            </a:pPr>
            <a:r>
              <a:rPr lang="es-ES" sz="2100" dirty="0"/>
              <a:t>Supervisión del testigo </a:t>
            </a:r>
          </a:p>
          <a:p>
            <a:pPr marL="914400" lvl="2" indent="0">
              <a:spcBef>
                <a:spcPts val="600"/>
              </a:spcBef>
              <a:buNone/>
            </a:pPr>
            <a:r>
              <a:rPr lang="es-ES" sz="2100" dirty="0"/>
              <a:t>ante la desaparición de una </a:t>
            </a:r>
          </a:p>
          <a:p>
            <a:pPr marL="914400" lvl="2" indent="0">
              <a:spcBef>
                <a:spcPts val="600"/>
              </a:spcBef>
              <a:buNone/>
            </a:pPr>
            <a:r>
              <a:rPr lang="es-ES" sz="2100" dirty="0"/>
              <a:t>estación destino</a:t>
            </a:r>
          </a:p>
          <a:p>
            <a:pPr lvl="1">
              <a:spcBef>
                <a:spcPts val="600"/>
              </a:spcBef>
            </a:pPr>
            <a:r>
              <a:rPr lang="es-ES" sz="2300" dirty="0"/>
              <a:t>Estrella: el nodo central puede </a:t>
            </a:r>
          </a:p>
          <a:p>
            <a:pPr marL="274637" lvl="1" indent="0">
              <a:spcBef>
                <a:spcPts val="600"/>
              </a:spcBef>
              <a:buNone/>
            </a:pPr>
            <a:r>
              <a:rPr lang="es-ES" sz="2300" dirty="0"/>
              <a:t>canalizar el tráfico desde el punto de vista </a:t>
            </a:r>
          </a:p>
          <a:p>
            <a:pPr marL="274637" lvl="1" indent="0">
              <a:spcBef>
                <a:spcPts val="600"/>
              </a:spcBef>
              <a:buNone/>
            </a:pPr>
            <a:r>
              <a:rPr lang="es-ES" sz="2300" dirty="0"/>
              <a:t>físico, pero puede no administrar </a:t>
            </a:r>
            <a:r>
              <a:rPr lang="es-ES" sz="2200" dirty="0"/>
              <a:t>el testigo.</a:t>
            </a:r>
          </a:p>
          <a:p>
            <a:pPr lvl="1">
              <a:spcBef>
                <a:spcPts val="600"/>
              </a:spcBef>
            </a:pPr>
            <a:r>
              <a:rPr lang="es-ES" sz="2200" dirty="0"/>
              <a:t>En configuraciones bus</a:t>
            </a:r>
            <a:r>
              <a:rPr lang="es-ES" sz="2200" dirty="0">
                <a:sym typeface="Wingdings" pitchFamily="2" charset="2"/>
              </a:rPr>
              <a:t> </a:t>
            </a:r>
            <a:r>
              <a:rPr lang="es-ES" sz="2200" dirty="0" err="1">
                <a:sym typeface="Wingdings" pitchFamily="2" charset="2"/>
              </a:rPr>
              <a:t>Token</a:t>
            </a:r>
            <a:r>
              <a:rPr lang="es-ES" sz="2200" dirty="0">
                <a:sym typeface="Wingdings" pitchFamily="2" charset="2"/>
              </a:rPr>
              <a:t> bus</a:t>
            </a:r>
            <a:endParaRPr lang="es-ES" sz="22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0" y="648387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21722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2A9A-1825-4210-A623-707E0D3371BE}" type="slidenum">
              <a:rPr lang="es-ES" smtClean="0"/>
              <a:t>28</a:t>
            </a:fld>
            <a:endParaRPr lang="es-ES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67590" y="0"/>
            <a:ext cx="5848351" cy="900018"/>
          </a:xfrm>
        </p:spPr>
        <p:txBody>
          <a:bodyPr>
            <a:normAutofit/>
          </a:bodyPr>
          <a:lstStyle/>
          <a:p>
            <a:r>
              <a:rPr lang="es-ES" sz="3200"/>
              <a:t>Acceso por Contienda (CSMA)</a:t>
            </a:r>
            <a:endParaRPr lang="es-ES" sz="3200" dirty="0"/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347720" y="1287260"/>
            <a:ext cx="8415279" cy="511832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es-ES" sz="2700"/>
              <a:t>Acceso </a:t>
            </a:r>
            <a:r>
              <a:rPr lang="es-ES" sz="2700" dirty="0"/>
              <a:t>Múltiple por Detección </a:t>
            </a:r>
            <a:r>
              <a:rPr lang="es-ES" sz="2700"/>
              <a:t>de Portadora (CSMA)</a:t>
            </a:r>
            <a:endParaRPr lang="es-ES" sz="2700" dirty="0"/>
          </a:p>
          <a:p>
            <a:pPr>
              <a:spcBef>
                <a:spcPts val="600"/>
              </a:spcBef>
            </a:pPr>
            <a:r>
              <a:rPr lang="es-ES" sz="2700" dirty="0"/>
              <a:t>Típica en configuraciones en bus (Ethernet)</a:t>
            </a:r>
          </a:p>
          <a:p>
            <a:pPr>
              <a:spcBef>
                <a:spcPts val="600"/>
              </a:spcBef>
            </a:pPr>
            <a:r>
              <a:rPr lang="es-ES" sz="2700" dirty="0"/>
              <a:t>Si dos estaciones quieren transmitir a la vez </a:t>
            </a:r>
            <a:r>
              <a:rPr lang="es-ES" sz="2700" dirty="0">
                <a:sym typeface="Wingdings" pitchFamily="2" charset="2"/>
              </a:rPr>
              <a:t> Colisión</a:t>
            </a:r>
          </a:p>
          <a:p>
            <a:pPr>
              <a:spcBef>
                <a:spcPts val="600"/>
              </a:spcBef>
            </a:pPr>
            <a:r>
              <a:rPr lang="es-ES" sz="2700" dirty="0">
                <a:sym typeface="Wingdings" pitchFamily="2" charset="2"/>
              </a:rPr>
              <a:t>Dos soluciones:</a:t>
            </a:r>
          </a:p>
          <a:p>
            <a:pPr lvl="1">
              <a:spcBef>
                <a:spcPts val="600"/>
              </a:spcBef>
            </a:pPr>
            <a:r>
              <a:rPr lang="es-ES" sz="2500" dirty="0"/>
              <a:t>CSMA/CD:  con detección de colisión</a:t>
            </a:r>
          </a:p>
          <a:p>
            <a:pPr lvl="2">
              <a:spcBef>
                <a:spcPts val="600"/>
              </a:spcBef>
            </a:pPr>
            <a:r>
              <a:rPr lang="es-ES" sz="2300" dirty="0"/>
              <a:t>Al detectar la colisión las estaciones esperan un tiempo aleatorio</a:t>
            </a:r>
          </a:p>
          <a:p>
            <a:pPr lvl="1">
              <a:spcBef>
                <a:spcPts val="600"/>
              </a:spcBef>
            </a:pPr>
            <a:r>
              <a:rPr lang="es-ES" sz="2500" dirty="0"/>
              <a:t>CSMA/CA: evitando colisión</a:t>
            </a:r>
          </a:p>
          <a:p>
            <a:pPr lvl="2">
              <a:spcBef>
                <a:spcPts val="600"/>
              </a:spcBef>
            </a:pPr>
            <a:r>
              <a:rPr lang="es-ES" dirty="0"/>
              <a:t>Antes de transmitir por el canal libre, la estación indica su intención de transmitir. </a:t>
            </a:r>
          </a:p>
          <a:p>
            <a:pPr lvl="2">
              <a:spcBef>
                <a:spcPts val="600"/>
              </a:spcBef>
            </a:pPr>
            <a:r>
              <a:rPr lang="es-ES" dirty="0"/>
              <a:t>Si varias indican la intención simultáneamente, se asignan los turnos de acuerdo a unas prioridades preestablecidas</a:t>
            </a:r>
          </a:p>
          <a:p>
            <a:pPr>
              <a:spcBef>
                <a:spcPts val="600"/>
              </a:spcBef>
            </a:pPr>
            <a:r>
              <a:rPr lang="es-ES" dirty="0"/>
              <a:t>Protocolo no determinista: se desconoce el tiempo que tardará en transmitir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0" y="648387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481610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Nivel de Enlace</a:t>
            </a:r>
          </a:p>
        </p:txBody>
      </p:sp>
      <p:sp>
        <p:nvSpPr>
          <p:cNvPr id="12" name="Marcador de contenido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s-ES">
                <a:solidFill>
                  <a:schemeClr val="bg1">
                    <a:lumMod val="85000"/>
                  </a:schemeClr>
                </a:solidFill>
              </a:rPr>
              <a:t>Control de acceso al medio</a:t>
            </a:r>
          </a:p>
          <a:p>
            <a:pPr lvl="1">
              <a:buBlip>
                <a:blip r:embed="rId2"/>
              </a:buBlip>
            </a:pPr>
            <a:r>
              <a:rPr lang="es-ES">
                <a:solidFill>
                  <a:schemeClr val="bg1">
                    <a:lumMod val="85000"/>
                  </a:schemeClr>
                </a:solidFill>
              </a:rPr>
              <a:t>Centralizado</a:t>
            </a:r>
          </a:p>
          <a:p>
            <a:pPr lvl="1">
              <a:buBlip>
                <a:blip r:embed="rId2"/>
              </a:buBlip>
            </a:pPr>
            <a:r>
              <a:rPr lang="es-ES">
                <a:solidFill>
                  <a:schemeClr val="bg1">
                    <a:lumMod val="85000"/>
                  </a:schemeClr>
                </a:solidFill>
              </a:rPr>
              <a:t>Distribuido</a:t>
            </a:r>
          </a:p>
          <a:p>
            <a:pPr lvl="2">
              <a:buBlip>
                <a:blip r:embed="rId2"/>
              </a:buBlip>
            </a:pPr>
            <a:r>
              <a:rPr lang="es-ES">
                <a:solidFill>
                  <a:schemeClr val="bg1">
                    <a:lumMod val="85000"/>
                  </a:schemeClr>
                </a:solidFill>
              </a:rPr>
              <a:t>Paso por testigo</a:t>
            </a:r>
          </a:p>
          <a:p>
            <a:pPr lvl="2">
              <a:buBlip>
                <a:blip r:embed="rId2"/>
              </a:buBlip>
            </a:pPr>
            <a:r>
              <a:rPr lang="es-ES">
                <a:solidFill>
                  <a:schemeClr val="bg1">
                    <a:lumMod val="85000"/>
                  </a:schemeClr>
                </a:solidFill>
              </a:rPr>
              <a:t>Acceso por contienda</a:t>
            </a:r>
          </a:p>
          <a:p>
            <a:pPr>
              <a:buBlip>
                <a:blip r:embed="rId2"/>
              </a:buBlip>
            </a:pPr>
            <a:r>
              <a:rPr lang="es-ES">
                <a:solidFill>
                  <a:schemeClr val="tx1"/>
                </a:solidFill>
              </a:rPr>
              <a:t>Enlace lógico entre terminales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29</a:t>
            </a:fld>
            <a:endParaRPr kumimoji="0" lang="es-ES"/>
          </a:p>
        </p:txBody>
      </p:sp>
    </p:spTree>
    <p:extLst>
      <p:ext uri="{BB962C8B-B14F-4D97-AF65-F5344CB8AC3E}">
        <p14:creationId xmlns:p14="http://schemas.microsoft.com/office/powerpoint/2010/main" val="1662507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/>
              <a:t>Introducción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s-ES"/>
              <a:t>Objetivo de las redes de comunicación industriales</a:t>
            </a:r>
          </a:p>
          <a:p>
            <a:pPr>
              <a:buBlip>
                <a:blip r:embed="rId2"/>
              </a:buBlip>
            </a:pPr>
            <a:r>
              <a:rPr lang="es-ES"/>
              <a:t>Definiciones</a:t>
            </a:r>
          </a:p>
          <a:p>
            <a:pPr>
              <a:buBlip>
                <a:blip r:embed="rId2"/>
              </a:buBlip>
            </a:pPr>
            <a:r>
              <a:rPr lang="es-ES"/>
              <a:t>Niveles del modelo OSI</a:t>
            </a: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3</a:t>
            </a:fld>
            <a:endParaRPr kumimoji="0" lang="es-ES"/>
          </a:p>
        </p:txBody>
      </p:sp>
      <p:sp>
        <p:nvSpPr>
          <p:cNvPr id="5" name="CuadroTexto 4"/>
          <p:cNvSpPr txBox="1"/>
          <p:nvPr/>
        </p:nvSpPr>
        <p:spPr>
          <a:xfrm>
            <a:off x="1028717" y="2225842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0" b="1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230328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Nivel de enlace. LLC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8686800" cy="520953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ES" sz="3400" dirty="0"/>
              <a:t>Control lógico de enlace entre terminales</a:t>
            </a:r>
          </a:p>
          <a:p>
            <a:r>
              <a:rPr lang="es-ES" sz="3400" dirty="0"/>
              <a:t>Tareas</a:t>
            </a:r>
          </a:p>
          <a:p>
            <a:pPr lvl="1"/>
            <a:r>
              <a:rPr lang="es-ES" sz="3400" dirty="0"/>
              <a:t>Direccionamiento y delimitación del mensaje</a:t>
            </a:r>
          </a:p>
          <a:p>
            <a:pPr lvl="2"/>
            <a:r>
              <a:rPr lang="es-ES" sz="2900" dirty="0"/>
              <a:t>Establecer el protocolo para</a:t>
            </a:r>
          </a:p>
          <a:p>
            <a:pPr lvl="3"/>
            <a:r>
              <a:rPr lang="es-ES" sz="2600" dirty="0"/>
              <a:t>que el transmisor y destinatario/s puedan identificarse</a:t>
            </a:r>
          </a:p>
          <a:p>
            <a:pPr lvl="4"/>
            <a:r>
              <a:rPr lang="es-ES" sz="2600" dirty="0"/>
              <a:t>Mensaje punto a punto</a:t>
            </a:r>
          </a:p>
          <a:p>
            <a:pPr lvl="4"/>
            <a:r>
              <a:rPr lang="es-ES" sz="2600" dirty="0"/>
              <a:t>Mensaje con un grupo</a:t>
            </a:r>
          </a:p>
          <a:p>
            <a:pPr lvl="4"/>
            <a:r>
              <a:rPr lang="es-ES" sz="2600" dirty="0"/>
              <a:t>Mensaje difundido</a:t>
            </a:r>
          </a:p>
          <a:p>
            <a:pPr lvl="3"/>
            <a:r>
              <a:rPr lang="es-ES" sz="2600" dirty="0"/>
              <a:t>delimitar el inicio y fin del mensaje</a:t>
            </a:r>
          </a:p>
          <a:p>
            <a:pPr lvl="1"/>
            <a:r>
              <a:rPr lang="es-ES" sz="3400" dirty="0"/>
              <a:t>Control de errores</a:t>
            </a:r>
          </a:p>
          <a:p>
            <a:pPr lvl="2"/>
            <a:r>
              <a:rPr lang="es-ES" sz="2900" dirty="0"/>
              <a:t>Debidos a interferencias o fallos en sincronización.</a:t>
            </a:r>
          </a:p>
          <a:p>
            <a:pPr lvl="2"/>
            <a:r>
              <a:rPr lang="es-ES" sz="2900" dirty="0"/>
              <a:t>Se añaden un bit al final del carácter o bytes al final del mensaje</a:t>
            </a:r>
          </a:p>
          <a:p>
            <a:pPr lvl="2"/>
            <a:r>
              <a:rPr lang="es-ES" sz="2900" dirty="0"/>
              <a:t>Tipos de error:</a:t>
            </a:r>
          </a:p>
          <a:p>
            <a:pPr lvl="3"/>
            <a:r>
              <a:rPr lang="es-ES" sz="2600" dirty="0"/>
              <a:t>Error a nivel de carácter </a:t>
            </a:r>
            <a:r>
              <a:rPr lang="es-ES" sz="2600" dirty="0">
                <a:sym typeface="Wingdings" pitchFamily="2" charset="2"/>
              </a:rPr>
              <a:t> se añade el bit de paridad</a:t>
            </a:r>
          </a:p>
          <a:p>
            <a:pPr lvl="3"/>
            <a:r>
              <a:rPr lang="es-ES" sz="2600" dirty="0">
                <a:sym typeface="Wingdings" pitchFamily="2" charset="2"/>
              </a:rPr>
              <a:t>Error de sincronización: error de </a:t>
            </a:r>
            <a:r>
              <a:rPr lang="es-ES" sz="2600" i="1" dirty="0" err="1">
                <a:sym typeface="Wingdings" pitchFamily="2" charset="2"/>
              </a:rPr>
              <a:t>Framing</a:t>
            </a:r>
            <a:r>
              <a:rPr lang="es-ES" sz="2600" dirty="0">
                <a:sym typeface="Wingdings" pitchFamily="2" charset="2"/>
              </a:rPr>
              <a:t> o error de </a:t>
            </a:r>
            <a:r>
              <a:rPr lang="es-ES" sz="2600" i="1" dirty="0" err="1">
                <a:sym typeface="Wingdings" pitchFamily="2" charset="2"/>
              </a:rPr>
              <a:t>Overrun</a:t>
            </a:r>
            <a:endParaRPr lang="es-ES" sz="2600" i="1" dirty="0">
              <a:sym typeface="Wingdings" pitchFamily="2" charset="2"/>
            </a:endParaRPr>
          </a:p>
          <a:p>
            <a:pPr lvl="3"/>
            <a:r>
              <a:rPr lang="es-ES" sz="2600" dirty="0"/>
              <a:t>Error a nivel de mensaje: el más conocido es el CRC  o </a:t>
            </a:r>
            <a:r>
              <a:rPr lang="es-ES" sz="2600" i="1" dirty="0" err="1"/>
              <a:t>Checksum</a:t>
            </a:r>
            <a:endParaRPr lang="es-ES" sz="2600" i="1" dirty="0"/>
          </a:p>
          <a:p>
            <a:pPr marL="42863" indent="0">
              <a:buNone/>
            </a:pPr>
            <a:r>
              <a:rPr lang="es-ES" dirty="0"/>
              <a:t>		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2A9A-1825-4210-A623-707E0D3371BE}" type="slidenum">
              <a:rPr lang="es-ES" smtClean="0"/>
              <a:t>30</a:t>
            </a:fld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0" y="648387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596678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/>
              <a:t>Jerarquización y control distribuido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31</a:t>
            </a:fld>
            <a:endParaRPr kumimoji="0" lang="es-ES"/>
          </a:p>
        </p:txBody>
      </p:sp>
      <p:sp>
        <p:nvSpPr>
          <p:cNvPr id="5" name="CuadroTexto 4"/>
          <p:cNvSpPr txBox="1"/>
          <p:nvPr/>
        </p:nvSpPr>
        <p:spPr>
          <a:xfrm>
            <a:off x="1028717" y="2225842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0" b="1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84193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Estructuras de los sistemas de control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4762872" cy="5524723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s-ES" dirty="0"/>
                  <a:t>Sistemas de control centralizados</a:t>
                </a:r>
              </a:p>
              <a:p>
                <a:pPr lvl="1"/>
                <a:r>
                  <a:rPr lang="es-ES" dirty="0"/>
                  <a:t>Un único computador (alto coste)</a:t>
                </a:r>
              </a:p>
              <a:p>
                <a:pPr lvl="1"/>
                <a:r>
                  <a:rPr lang="es-ES" dirty="0"/>
                  <a:t>Complejo cableado. </a:t>
                </a:r>
              </a:p>
              <a:p>
                <a:pPr lvl="2"/>
                <a:r>
                  <a:rPr lang="es-ES" dirty="0"/>
                  <a:t>Alto coste y escasa fiabilidad</a:t>
                </a:r>
              </a:p>
              <a:p>
                <a:r>
                  <a:rPr lang="es-ES" dirty="0"/>
                  <a:t>Sistemas de control distribuido (DCS)</a:t>
                </a:r>
              </a:p>
              <a:p>
                <a:pPr lvl="1"/>
                <a:r>
                  <a:rPr lang="es-ES" dirty="0"/>
                  <a:t>Red de Computadores: control local</a:t>
                </a:r>
              </a:p>
              <a:p>
                <a:pPr lvl="1"/>
                <a:r>
                  <a:rPr lang="es-ES" dirty="0"/>
                  <a:t>Computador central de supervisión</a:t>
                </a:r>
              </a:p>
              <a:p>
                <a:pPr lvl="1"/>
                <a:r>
                  <a:rPr lang="es-ES" dirty="0"/>
                  <a:t>Elementos:</a:t>
                </a:r>
              </a:p>
              <a:p>
                <a:pPr lvl="2"/>
                <a:r>
                  <a:rPr lang="es-ES" dirty="0"/>
                  <a:t>Controladores basados 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/>
                      </a:rPr>
                      <m:t>μ</m:t>
                    </m:r>
                  </m:oMath>
                </a14:m>
                <a:r>
                  <a:rPr lang="es-ES" dirty="0"/>
                  <a:t>p</a:t>
                </a:r>
              </a:p>
              <a:p>
                <a:pPr lvl="2"/>
                <a:r>
                  <a:rPr lang="es-ES" dirty="0"/>
                  <a:t>Interfaces hombre-máquina </a:t>
                </a:r>
              </a:p>
              <a:p>
                <a:pPr lvl="2"/>
                <a:r>
                  <a:rPr lang="es-ES" dirty="0"/>
                  <a:t>Comunicación entre controladores y con la interfaz</a:t>
                </a:r>
              </a:p>
              <a:p>
                <a:pPr lvl="1"/>
                <a:r>
                  <a:rPr lang="es-ES"/>
                  <a:t>Permite el </a:t>
                </a:r>
                <a:r>
                  <a:rPr lang="es-ES" b="1">
                    <a:solidFill>
                      <a:schemeClr val="accent4"/>
                    </a:solidFill>
                  </a:rPr>
                  <a:t>Control </a:t>
                </a:r>
                <a:r>
                  <a:rPr lang="es-ES" b="1" dirty="0">
                    <a:solidFill>
                      <a:schemeClr val="accent4"/>
                    </a:solidFill>
                  </a:rPr>
                  <a:t>jerarquizado</a:t>
                </a:r>
              </a:p>
              <a:p>
                <a:pPr lvl="1"/>
                <a:r>
                  <a:rPr lang="es-ES" dirty="0"/>
                  <a:t>Varios niveles de control:</a:t>
                </a:r>
              </a:p>
              <a:p>
                <a:pPr lvl="2"/>
                <a:r>
                  <a:rPr lang="es-ES" dirty="0"/>
                  <a:t>proceso, supervisión, gestión, decisión</a:t>
                </a:r>
              </a:p>
              <a:p>
                <a:pPr lvl="1"/>
                <a:r>
                  <a:rPr lang="es-ES" dirty="0"/>
                  <a:t>Diferentes escalas de tiempo</a:t>
                </a:r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4762872" cy="5524723"/>
              </a:xfrm>
              <a:blipFill>
                <a:blip r:embed="rId2"/>
                <a:stretch>
                  <a:fillRect l="-1665" t="-1544" b="-132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2A9A-1825-4210-A623-707E0D3371BE}" type="slidenum">
              <a:rPr lang="es-ES" smtClean="0"/>
              <a:t>32</a:t>
            </a:fld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7"/>
          <a:stretch/>
        </p:blipFill>
        <p:spPr bwMode="auto">
          <a:xfrm>
            <a:off x="5260362" y="968829"/>
            <a:ext cx="3229786" cy="2672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03904" y="3573016"/>
            <a:ext cx="3228536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0" y="648387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2416279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Sistemas de control distribuido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33</a:t>
            </a:fld>
            <a:endParaRPr kumimoji="0"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72" y="1633591"/>
            <a:ext cx="8468728" cy="261178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0" y="648387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6681900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/>
              <a:t>Control jerarquizado. Componentes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63955" y="1028391"/>
            <a:ext cx="8291264" cy="1276320"/>
          </a:xfrm>
        </p:spPr>
        <p:txBody>
          <a:bodyPr/>
          <a:lstStyle/>
          <a:p>
            <a:r>
              <a:rPr lang="es-ES" dirty="0"/>
              <a:t>El modelo jerarquizado es el impuesto actualmente. Pirámide CIM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2A9A-1825-4210-A623-707E0D3371BE}" type="slidenum">
              <a:rPr lang="es-ES" smtClean="0"/>
              <a:t>34</a:t>
            </a:fld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5" y="2139391"/>
            <a:ext cx="3627571" cy="3156342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 rot="21362110">
            <a:off x="2743194" y="3379263"/>
            <a:ext cx="1822037" cy="40011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Nivel de Campo</a:t>
            </a:r>
          </a:p>
        </p:txBody>
      </p:sp>
      <p:sp>
        <p:nvSpPr>
          <p:cNvPr id="11" name="Rectángulo 10"/>
          <p:cNvSpPr/>
          <p:nvPr/>
        </p:nvSpPr>
        <p:spPr>
          <a:xfrm rot="21362110">
            <a:off x="3293733" y="3873947"/>
            <a:ext cx="1379827" cy="707886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Sensores y Actuadores</a:t>
            </a:r>
          </a:p>
        </p:txBody>
      </p:sp>
      <p:sp>
        <p:nvSpPr>
          <p:cNvPr id="12" name="Rectángulo 11"/>
          <p:cNvSpPr/>
          <p:nvPr/>
        </p:nvSpPr>
        <p:spPr>
          <a:xfrm rot="21362110">
            <a:off x="2521992" y="3019923"/>
            <a:ext cx="1729063" cy="40011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Nivel de Célula</a:t>
            </a:r>
          </a:p>
        </p:txBody>
      </p:sp>
      <p:sp>
        <p:nvSpPr>
          <p:cNvPr id="13" name="Rectángulo 12"/>
          <p:cNvSpPr/>
          <p:nvPr/>
        </p:nvSpPr>
        <p:spPr>
          <a:xfrm rot="21362110">
            <a:off x="1954994" y="2172294"/>
            <a:ext cx="2351349" cy="707886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Niveles de Gestión y </a:t>
            </a:r>
          </a:p>
          <a:p>
            <a:pPr algn="ctr"/>
            <a:r>
              <a:rPr lang="es-ES" sz="2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Planificación</a:t>
            </a:r>
            <a:endParaRPr lang="es-ES" sz="20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0" y="648387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C</a:t>
            </a:r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9580DCB6-34E2-4A2A-9950-0DFEA12CFC58}"/>
              </a:ext>
            </a:extLst>
          </p:cNvPr>
          <p:cNvSpPr txBox="1">
            <a:spLocks/>
          </p:cNvSpPr>
          <p:nvPr/>
        </p:nvSpPr>
        <p:spPr>
          <a:xfrm>
            <a:off x="4450129" y="1702835"/>
            <a:ext cx="4693871" cy="412677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800" kern="1200" baseline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es-ES"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es-ES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es-ES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/>
              <a:t>Grupo 1: Interfaz con el proceso</a:t>
            </a:r>
          </a:p>
          <a:p>
            <a:pPr lvl="1"/>
            <a:r>
              <a:rPr lang="es-ES"/>
              <a:t>Sensores y preactuadores</a:t>
            </a:r>
          </a:p>
          <a:p>
            <a:r>
              <a:rPr lang="es-ES" sz="2400"/>
              <a:t>Grupo 2: Mando y regulación</a:t>
            </a:r>
          </a:p>
          <a:p>
            <a:pPr lvl="1"/>
            <a:r>
              <a:rPr lang="es-ES"/>
              <a:t>Unidades de control del proceso: PLC, CNC, Robots, PC industriales. </a:t>
            </a:r>
          </a:p>
          <a:p>
            <a:r>
              <a:rPr lang="es-ES" sz="2400"/>
              <a:t>Grupo 3: Supervisión y mando centralizados</a:t>
            </a:r>
          </a:p>
          <a:p>
            <a:pPr lvl="1"/>
            <a:r>
              <a:rPr lang="es-ES"/>
              <a:t>SCADA. Gestión de suministro, logística de envíos, mantenimiento</a:t>
            </a:r>
          </a:p>
          <a:p>
            <a:r>
              <a:rPr lang="es-ES" sz="2400"/>
              <a:t>Grupo 4: Gestión y planificación</a:t>
            </a:r>
          </a:p>
          <a:p>
            <a:pPr lvl="1"/>
            <a:r>
              <a:rPr lang="es-ES"/>
              <a:t>Equipos de gestión, control de la producción, control de calidad, planificación, marketing, etc.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1BE955F-A7A8-4A97-B366-DE0F8C0F4576}"/>
              </a:ext>
            </a:extLst>
          </p:cNvPr>
          <p:cNvSpPr/>
          <p:nvPr/>
        </p:nvSpPr>
        <p:spPr>
          <a:xfrm rot="21362110">
            <a:off x="3068743" y="3743575"/>
            <a:ext cx="522259" cy="40011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RCI</a:t>
            </a:r>
          </a:p>
        </p:txBody>
      </p:sp>
    </p:spTree>
    <p:extLst>
      <p:ext uri="{BB962C8B-B14F-4D97-AF65-F5344CB8AC3E}">
        <p14:creationId xmlns:p14="http://schemas.microsoft.com/office/powerpoint/2010/main" val="39527229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1371600"/>
          </a:xfrm>
        </p:spPr>
        <p:txBody>
          <a:bodyPr>
            <a:normAutofit/>
          </a:bodyPr>
          <a:lstStyle/>
          <a:p>
            <a:r>
              <a:rPr lang="es-ES" sz="3200"/>
              <a:t>Principales buses de campo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79912" y="1386840"/>
            <a:ext cx="5111750" cy="4565144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s-ES"/>
              <a:t>Características Generales</a:t>
            </a:r>
          </a:p>
          <a:p>
            <a:pPr>
              <a:buBlip>
                <a:blip r:embed="rId2"/>
              </a:buBlip>
            </a:pPr>
            <a:r>
              <a:rPr lang="es-ES"/>
              <a:t>Bus AS-i</a:t>
            </a:r>
          </a:p>
          <a:p>
            <a:pPr>
              <a:buBlip>
                <a:blip r:embed="rId2"/>
              </a:buBlip>
            </a:pPr>
            <a:r>
              <a:rPr lang="es-ES"/>
              <a:t>Profinet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35</a:t>
            </a:fld>
            <a:endParaRPr kumimoji="0" lang="es-ES"/>
          </a:p>
        </p:txBody>
      </p:sp>
      <p:sp>
        <p:nvSpPr>
          <p:cNvPr id="5" name="CuadroTexto 4"/>
          <p:cNvSpPr txBox="1"/>
          <p:nvPr/>
        </p:nvSpPr>
        <p:spPr>
          <a:xfrm>
            <a:off x="1028717" y="2225842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0" b="1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746227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Principales buses de campo</a:t>
            </a:r>
          </a:p>
        </p:txBody>
      </p:sp>
      <p:sp>
        <p:nvSpPr>
          <p:cNvPr id="12" name="Marcador de contenido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s-ES"/>
              <a:t>Características Generales</a:t>
            </a:r>
          </a:p>
          <a:p>
            <a:pPr>
              <a:buBlip>
                <a:blip r:embed="rId2"/>
              </a:buBlip>
            </a:pPr>
            <a:r>
              <a:rPr lang="es-ES">
                <a:solidFill>
                  <a:schemeClr val="bg1">
                    <a:lumMod val="75000"/>
                  </a:schemeClr>
                </a:solidFill>
              </a:rPr>
              <a:t>Bus AS-i</a:t>
            </a:r>
          </a:p>
          <a:p>
            <a:pPr>
              <a:buBlip>
                <a:blip r:embed="rId2"/>
              </a:buBlip>
            </a:pPr>
            <a:r>
              <a:rPr lang="es-ES">
                <a:solidFill>
                  <a:schemeClr val="bg1">
                    <a:lumMod val="75000"/>
                  </a:schemeClr>
                </a:solidFill>
              </a:rPr>
              <a:t>Profinet</a:t>
            </a:r>
          </a:p>
          <a:p>
            <a:pPr lvl="1">
              <a:buBlip>
                <a:blip r:embed="rId2"/>
              </a:buBlip>
            </a:pPr>
            <a:r>
              <a:rPr lang="es-ES">
                <a:solidFill>
                  <a:schemeClr val="bg1">
                    <a:lumMod val="75000"/>
                  </a:schemeClr>
                </a:solidFill>
              </a:rPr>
              <a:t>Arquitectura cliente-servidor</a:t>
            </a:r>
          </a:p>
          <a:p>
            <a:pPr>
              <a:buBlip>
                <a:blip r:embed="rId2"/>
              </a:buBlip>
            </a:pPr>
            <a:r>
              <a:rPr lang="es-ES">
                <a:solidFill>
                  <a:schemeClr val="bg1">
                    <a:lumMod val="75000"/>
                  </a:schemeClr>
                </a:solidFill>
              </a:rPr>
              <a:t>Otros buses de campo y redes de comunicación</a:t>
            </a:r>
          </a:p>
          <a:p>
            <a:pPr lvl="1">
              <a:buBlip>
                <a:blip r:embed="rId2"/>
              </a:buBlip>
            </a:pPr>
            <a:r>
              <a:rPr lang="es-ES">
                <a:solidFill>
                  <a:schemeClr val="bg1">
                    <a:lumMod val="75000"/>
                  </a:schemeClr>
                </a:solidFill>
              </a:rPr>
              <a:t>Modbus</a:t>
            </a:r>
          </a:p>
          <a:p>
            <a:pPr lvl="1">
              <a:buBlip>
                <a:blip r:embed="rId2"/>
              </a:buBlip>
            </a:pPr>
            <a:r>
              <a:rPr lang="es-ES">
                <a:solidFill>
                  <a:schemeClr val="bg1">
                    <a:lumMod val="75000"/>
                  </a:schemeClr>
                </a:solidFill>
              </a:rPr>
              <a:t>Profibus</a:t>
            </a:r>
          </a:p>
          <a:p>
            <a:pPr lvl="1">
              <a:buBlip>
                <a:blip r:embed="rId2"/>
              </a:buBlip>
            </a:pPr>
            <a:r>
              <a:rPr lang="es-ES">
                <a:solidFill>
                  <a:schemeClr val="bg1">
                    <a:lumMod val="75000"/>
                  </a:schemeClr>
                </a:solidFill>
              </a:rPr>
              <a:t>CAN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36</a:t>
            </a:fld>
            <a:endParaRPr kumimoji="0" lang="es-ES"/>
          </a:p>
        </p:txBody>
      </p:sp>
    </p:spTree>
    <p:extLst>
      <p:ext uri="{BB962C8B-B14F-4D97-AF65-F5344CB8AC3E}">
        <p14:creationId xmlns:p14="http://schemas.microsoft.com/office/powerpoint/2010/main" val="26234713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/>
              <a:t>Buses de campo. Características generales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80999" y="989791"/>
            <a:ext cx="8291264" cy="5457504"/>
          </a:xfrm>
        </p:spPr>
        <p:txBody>
          <a:bodyPr>
            <a:noAutofit/>
          </a:bodyPr>
          <a:lstStyle/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s-ES_tradnl" sz="2400" dirty="0">
                <a:solidFill>
                  <a:schemeClr val="accent6">
                    <a:lumMod val="50000"/>
                  </a:schemeClr>
                </a:solidFill>
              </a:rPr>
              <a:t>Es el nivel más simple y próximo al proceso</a:t>
            </a: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s-ES_tradnl" sz="2400" dirty="0">
                <a:solidFill>
                  <a:schemeClr val="accent6">
                    <a:lumMod val="50000"/>
                  </a:schemeClr>
                </a:solidFill>
              </a:rPr>
              <a:t>Red de comunicación serie para trasferencia </a:t>
            </a:r>
            <a:r>
              <a:rPr lang="es-ES_tradnl" sz="2400">
                <a:solidFill>
                  <a:schemeClr val="accent6">
                    <a:lumMod val="50000"/>
                  </a:schemeClr>
                </a:solidFill>
              </a:rPr>
              <a:t>de datos:</a:t>
            </a:r>
          </a:p>
          <a:p>
            <a:pPr marL="765810" lvl="1" indent="-256032">
              <a:spcBef>
                <a:spcPts val="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es-ES_tradnl" sz="1800">
                <a:solidFill>
                  <a:schemeClr val="accent6">
                    <a:lumMod val="50000"/>
                  </a:schemeClr>
                </a:solidFill>
              </a:rPr>
              <a:t>Entre PLCs y dispositivos </a:t>
            </a:r>
            <a:r>
              <a:rPr lang="es-ES_tradnl" sz="1800" dirty="0">
                <a:solidFill>
                  <a:schemeClr val="accent6">
                    <a:lumMod val="50000"/>
                  </a:schemeClr>
                </a:solidFill>
              </a:rPr>
              <a:t>de </a:t>
            </a:r>
            <a:r>
              <a:rPr lang="es-ES_tradnl" sz="1800">
                <a:solidFill>
                  <a:schemeClr val="accent6">
                    <a:lumMod val="50000"/>
                  </a:schemeClr>
                </a:solidFill>
              </a:rPr>
              <a:t>campo (sensores/actuadores)</a:t>
            </a:r>
          </a:p>
          <a:p>
            <a:pPr marL="765810" lvl="1" indent="-256032">
              <a:spcBef>
                <a:spcPts val="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es-ES_tradnl" sz="1800">
                <a:solidFill>
                  <a:schemeClr val="accent6">
                    <a:lumMod val="50000"/>
                  </a:schemeClr>
                </a:solidFill>
              </a:rPr>
              <a:t>Entre PLCs  u otros dispositivos de control </a:t>
            </a:r>
          </a:p>
          <a:p>
            <a:pPr marL="765810" lvl="1" indent="-256032">
              <a:spcBef>
                <a:spcPts val="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es-ES_tradnl" sz="1800">
                <a:solidFill>
                  <a:schemeClr val="accent6">
                    <a:lumMod val="50000"/>
                  </a:schemeClr>
                </a:solidFill>
              </a:rPr>
              <a:t>Entre un PLC (u otro dispositivo de control) y un dispositivo de supervisión superior</a:t>
            </a:r>
            <a:endParaRPr lang="es-ES_tradnl" sz="1800" dirty="0">
              <a:solidFill>
                <a:schemeClr val="accent6">
                  <a:lumMod val="50000"/>
                </a:schemeClr>
              </a:solidFill>
            </a:endParaRP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s-ES_tradnl" sz="2400" dirty="0">
                <a:solidFill>
                  <a:schemeClr val="accent6">
                    <a:lumMod val="50000"/>
                  </a:schemeClr>
                </a:solidFill>
              </a:rPr>
              <a:t>Evitan el excesivo cableado de las conexiones clásicas</a:t>
            </a:r>
            <a:endParaRPr lang="es-ES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s-ES_tradnl" sz="2400" dirty="0">
                <a:solidFill>
                  <a:schemeClr val="accent6">
                    <a:lumMod val="50000"/>
                  </a:schemeClr>
                </a:solidFill>
              </a:rPr>
              <a:t>No son protocolos complejos, aunque permiten establecer enlace multipunto</a:t>
            </a: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s-ES_tradnl" sz="2400" dirty="0">
                <a:solidFill>
                  <a:schemeClr val="accent6">
                    <a:lumMod val="50000"/>
                  </a:schemeClr>
                </a:solidFill>
              </a:rPr>
              <a:t>Intercambiar órdenes y datos entre productos de un </a:t>
            </a:r>
            <a:r>
              <a:rPr lang="es-ES_tradnl" sz="2400">
                <a:solidFill>
                  <a:schemeClr val="accent6">
                    <a:lumMod val="50000"/>
                  </a:schemeClr>
                </a:solidFill>
              </a:rPr>
              <a:t>mismo fabricante</a:t>
            </a: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s-ES_tradnl" sz="2400">
                <a:solidFill>
                  <a:schemeClr val="accent6">
                    <a:lumMod val="50000"/>
                  </a:schemeClr>
                </a:solidFill>
              </a:rPr>
              <a:t>Tendencia a estandarización </a:t>
            </a:r>
            <a:r>
              <a:rPr lang="es-ES_tradnl" sz="240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 comunicación con otros fabricantes</a:t>
            </a: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s-ES_tradnl" sz="2400">
                <a:solidFill>
                  <a:schemeClr val="accent6">
                    <a:lumMod val="50000"/>
                  </a:schemeClr>
                </a:solidFill>
              </a:rPr>
              <a:t>Generalmente bus semidúplex, </a:t>
            </a:r>
            <a:r>
              <a:rPr lang="es-ES_tradnl" sz="2400" dirty="0">
                <a:solidFill>
                  <a:schemeClr val="accent6">
                    <a:lumMod val="50000"/>
                  </a:schemeClr>
                </a:solidFill>
              </a:rPr>
              <a:t>con enlace RS-485. También RS-422 </a:t>
            </a:r>
            <a:r>
              <a:rPr lang="es-ES_tradnl" sz="2400">
                <a:solidFill>
                  <a:schemeClr val="accent6">
                    <a:lumMod val="50000"/>
                  </a:schemeClr>
                </a:solidFill>
              </a:rPr>
              <a:t>y TTY</a:t>
            </a:r>
            <a:endParaRPr lang="es-E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37</a:t>
            </a:fld>
            <a:endParaRPr kumimoji="0" lang="es-ES"/>
          </a:p>
        </p:txBody>
      </p:sp>
      <p:sp>
        <p:nvSpPr>
          <p:cNvPr id="5" name="CuadroTexto 4"/>
          <p:cNvSpPr txBox="1"/>
          <p:nvPr/>
        </p:nvSpPr>
        <p:spPr>
          <a:xfrm>
            <a:off x="0" y="648387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7134463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/>
              <a:t>Tipos de mensajes transmitidos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22890" y="1144588"/>
            <a:ext cx="8229600" cy="4324350"/>
          </a:xfrm>
        </p:spPr>
        <p:txBody>
          <a:bodyPr>
            <a:no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s-ES_tradnl" sz="2400">
                <a:solidFill>
                  <a:schemeClr val="accent6">
                    <a:lumMod val="50000"/>
                  </a:schemeClr>
                </a:solidFill>
              </a:rPr>
              <a:t>Existen captadores y accionadores clásicos que necesitan un interfase para comunicarse al bus. Sólo transmiten datos de entrada y reciben datos de salida.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s-ES_tradnl" sz="2400">
                <a:solidFill>
                  <a:schemeClr val="accent6">
                    <a:lumMod val="50000"/>
                  </a:schemeClr>
                </a:solidFill>
              </a:rPr>
              <a:t>Los dispositivos inteligentes que sí incorporan esta interfase intercambian la siguiente información</a:t>
            </a:r>
          </a:p>
          <a:p>
            <a:pPr marL="658368" lvl="1" indent="-246888" eaLnBrk="1" fontAlgn="auto" hangingPunct="1">
              <a:lnSpc>
                <a:spcPct val="130000"/>
              </a:lnSpc>
              <a:spcAft>
                <a:spcPts val="0"/>
              </a:spcAft>
              <a:buFont typeface="Georgia"/>
              <a:buChar char="▫"/>
              <a:defRPr/>
            </a:pPr>
            <a:r>
              <a:rPr lang="es-ES_tradnl"/>
              <a:t>Los </a:t>
            </a:r>
            <a:r>
              <a:rPr lang="es-ES_tradnl" b="1"/>
              <a:t>datos de proceso, </a:t>
            </a:r>
            <a:r>
              <a:rPr lang="es-ES_tradnl"/>
              <a:t>transmitidos cíclamente:</a:t>
            </a:r>
          </a:p>
          <a:p>
            <a:pPr marL="923544" lvl="2" indent="-219456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"/>
              <a:defRPr/>
            </a:pPr>
            <a:r>
              <a:rPr lang="es-ES_tradnl" sz="2200"/>
              <a:t>Escaso tamaño y alta velocidad. </a:t>
            </a:r>
            <a:endParaRPr lang="es-ES" sz="2200"/>
          </a:p>
          <a:p>
            <a:pPr marL="658368" lvl="1" indent="-246888" eaLnBrk="1" fontAlgn="auto" hangingPunct="1">
              <a:spcBef>
                <a:spcPts val="600"/>
              </a:spcBef>
              <a:spcAft>
                <a:spcPts val="0"/>
              </a:spcAft>
              <a:buFont typeface="Georgia"/>
              <a:buChar char="▫"/>
              <a:defRPr/>
            </a:pPr>
            <a:r>
              <a:rPr lang="es-ES_tradnl"/>
              <a:t>Los </a:t>
            </a:r>
            <a:r>
              <a:rPr lang="es-ES_tradnl" b="1"/>
              <a:t> parámetros o mensajes,</a:t>
            </a:r>
            <a:r>
              <a:rPr lang="es-ES_tradnl"/>
              <a:t> para ajuste, diagnóstico y configuración. </a:t>
            </a:r>
          </a:p>
          <a:p>
            <a:pPr marL="923544" lvl="2" indent="-219456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"/>
              <a:defRPr/>
            </a:pPr>
            <a:r>
              <a:rPr lang="es-ES_tradnl" sz="2200"/>
              <a:t>La información no se trasmite cíclicamente sino por demanda. </a:t>
            </a:r>
          </a:p>
          <a:p>
            <a:pPr marL="923544" lvl="2" indent="-219456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s-ES_tradnl" sz="2200"/>
              <a:t>Menor rapidez pero mayor tamaño y seguridad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38</a:t>
            </a:fld>
            <a:endParaRPr kumimoji="0" lang="es-ES"/>
          </a:p>
        </p:txBody>
      </p:sp>
      <p:sp>
        <p:nvSpPr>
          <p:cNvPr id="5" name="CuadroTexto 4"/>
          <p:cNvSpPr txBox="1"/>
          <p:nvPr/>
        </p:nvSpPr>
        <p:spPr>
          <a:xfrm>
            <a:off x="0" y="648387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1086491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/>
              <a:t>Principales buses de campo</a:t>
            </a:r>
          </a:p>
        </p:txBody>
      </p:sp>
      <p:sp>
        <p:nvSpPr>
          <p:cNvPr id="20483" name="2 Marcador de contenido"/>
          <p:cNvSpPr>
            <a:spLocks noGrp="1"/>
          </p:cNvSpPr>
          <p:nvPr>
            <p:ph idx="1"/>
          </p:nvPr>
        </p:nvSpPr>
        <p:spPr>
          <a:xfrm>
            <a:off x="457200" y="1270861"/>
            <a:ext cx="8229600" cy="4960077"/>
          </a:xfrm>
        </p:spPr>
        <p:txBody>
          <a:bodyPr>
            <a:normAutofit/>
          </a:bodyPr>
          <a:lstStyle/>
          <a:p>
            <a:pPr eaLnBrk="1" hangingPunct="1"/>
            <a:r>
              <a:rPr lang="es-ES" altLang="es-ES"/>
              <a:t>AS-i</a:t>
            </a:r>
          </a:p>
          <a:p>
            <a:r>
              <a:rPr lang="es-ES" altLang="es-ES"/>
              <a:t>Ethernet Industrial</a:t>
            </a:r>
          </a:p>
          <a:p>
            <a:r>
              <a:rPr lang="es-ES" altLang="es-ES"/>
              <a:t>Modbus</a:t>
            </a:r>
          </a:p>
          <a:p>
            <a:r>
              <a:rPr lang="es-ES" altLang="es-ES"/>
              <a:t>CAN</a:t>
            </a:r>
          </a:p>
          <a:p>
            <a:r>
              <a:rPr lang="es-ES" altLang="es-ES"/>
              <a:t>Profibus</a:t>
            </a:r>
          </a:p>
          <a:p>
            <a:pPr eaLnBrk="1" hangingPunct="1"/>
            <a:r>
              <a:rPr lang="es-ES" altLang="es-ES"/>
              <a:t>También:</a:t>
            </a:r>
          </a:p>
          <a:p>
            <a:pPr lvl="1"/>
            <a:r>
              <a:rPr lang="es-ES" altLang="es-ES"/>
              <a:t>Bus Fipio</a:t>
            </a:r>
          </a:p>
          <a:p>
            <a:pPr lvl="1"/>
            <a:r>
              <a:rPr lang="es-ES" altLang="es-ES"/>
              <a:t>Bitbus</a:t>
            </a:r>
          </a:p>
          <a:p>
            <a:pPr lvl="1"/>
            <a:r>
              <a:rPr lang="es-ES" altLang="es-ES"/>
              <a:t>Interbus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39</a:t>
            </a:fld>
            <a:endParaRPr kumimoji="0" lang="es-ES"/>
          </a:p>
        </p:txBody>
      </p:sp>
    </p:spTree>
    <p:extLst>
      <p:ext uri="{BB962C8B-B14F-4D97-AF65-F5344CB8AC3E}">
        <p14:creationId xmlns:p14="http://schemas.microsoft.com/office/powerpoint/2010/main" val="2847080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Objetivo de las comunicaciones industriales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80999" y="927456"/>
            <a:ext cx="8291264" cy="4379097"/>
          </a:xfrm>
        </p:spPr>
        <p:txBody>
          <a:bodyPr>
            <a:normAutofit/>
          </a:bodyPr>
          <a:lstStyle/>
          <a:p>
            <a:pPr algn="just"/>
            <a:r>
              <a:rPr lang="es-ES" sz="2400" dirty="0"/>
              <a:t>Transmisión de datos </a:t>
            </a:r>
            <a:r>
              <a:rPr lang="es-ES" sz="2400"/>
              <a:t>entre sistemas </a:t>
            </a:r>
            <a:r>
              <a:rPr lang="es-ES" sz="2400" dirty="0"/>
              <a:t>de automatización </a:t>
            </a:r>
            <a:r>
              <a:rPr lang="es-ES" sz="2400"/>
              <a:t>y </a:t>
            </a:r>
            <a:r>
              <a:rPr lang="es-ES" sz="2400" b="0"/>
              <a:t>sensores/actuadores a </a:t>
            </a:r>
            <a:r>
              <a:rPr lang="es-ES" sz="2400" b="0" dirty="0"/>
              <a:t>nivel de planta</a:t>
            </a:r>
            <a:r>
              <a:rPr lang="es-ES" sz="2400" b="0"/>
              <a:t>. Sensores </a:t>
            </a:r>
            <a:r>
              <a:rPr lang="es-ES" sz="2400" b="0" dirty="0"/>
              <a:t>y </a:t>
            </a:r>
            <a:r>
              <a:rPr lang="es-ES" sz="2400" b="0"/>
              <a:t>actuadores han de estar adaptados </a:t>
            </a:r>
            <a:r>
              <a:rPr lang="es-ES" sz="2400" b="0" dirty="0"/>
              <a:t>a la comunicación</a:t>
            </a:r>
            <a:endParaRPr lang="es-ES_tradnl" sz="2400" b="0" dirty="0"/>
          </a:p>
          <a:p>
            <a:pPr algn="just"/>
            <a:r>
              <a:rPr lang="es-ES_tradnl" sz="2400" dirty="0">
                <a:solidFill>
                  <a:srgbClr val="0000CC"/>
                </a:solidFill>
              </a:rPr>
              <a:t>Función básica :</a:t>
            </a:r>
            <a:r>
              <a:rPr lang="es-ES_tradnl" sz="2400" b="0" dirty="0"/>
              <a:t> </a:t>
            </a:r>
            <a:r>
              <a:rPr lang="es-ES_tradnl" sz="2400" dirty="0"/>
              <a:t>sustituir el cableado punto a punto </a:t>
            </a:r>
            <a:r>
              <a:rPr lang="es-ES_tradnl" sz="2400" b="0" dirty="0"/>
              <a:t>entre el proceso (sensores y actuadores) y los correspondientes elementos de control.</a:t>
            </a:r>
            <a:r>
              <a:rPr lang="es-ES" sz="2400" dirty="0"/>
              <a:t> </a:t>
            </a:r>
            <a:endParaRPr lang="es-ES_tradnl" sz="2400" b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2A9A-1825-4210-A623-707E0D3371BE}" type="slidenum">
              <a:rPr lang="es-ES" smtClean="0"/>
              <a:t>4</a:t>
            </a:fld>
            <a:endParaRPr lang="es-ES"/>
          </a:p>
        </p:txBody>
      </p:sp>
      <p:graphicFrame>
        <p:nvGraphicFramePr>
          <p:cNvPr id="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960607"/>
              </p:ext>
            </p:extLst>
          </p:nvPr>
        </p:nvGraphicFramePr>
        <p:xfrm>
          <a:off x="249873" y="3370466"/>
          <a:ext cx="3968750" cy="282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Imagen de mapa de bits" r:id="rId3" imgW="4465296" imgH="3131783" progId="Paint.Picture">
                  <p:embed/>
                </p:oleObj>
              </mc:Choice>
              <mc:Fallback>
                <p:oleObj name="Imagen de mapa de bits" r:id="rId3" imgW="4465296" imgH="313178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873" y="3370466"/>
                        <a:ext cx="3968750" cy="28225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49873" y="6149939"/>
            <a:ext cx="3215599" cy="42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81" tIns="51190" rIns="102381" bIns="51190">
            <a:spAutoFit/>
          </a:bodyPr>
          <a:lstStyle>
            <a:lvl1pPr defTabSz="1016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08000" defTabSz="1016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16000" defTabSz="1016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24000" defTabSz="1016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2000" defTabSz="1016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92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64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03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608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s-ES_tradnl" sz="21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Sin</a:t>
            </a:r>
            <a:r>
              <a:rPr lang="es-ES_tradnl" sz="21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 Buses de Campo</a:t>
            </a:r>
            <a:endParaRPr lang="es-ES_tradnl" sz="26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383360"/>
              </p:ext>
            </p:extLst>
          </p:nvPr>
        </p:nvGraphicFramePr>
        <p:xfrm>
          <a:off x="4839241" y="3370466"/>
          <a:ext cx="3970337" cy="284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Imagen de mapa de bits" r:id="rId5" imgW="4511568" imgH="3193111" progId="Paint.Picture">
                  <p:embed/>
                </p:oleObj>
              </mc:Choice>
              <mc:Fallback>
                <p:oleObj name="Imagen de mapa de bits" r:id="rId5" imgW="4511568" imgH="319311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9241" y="3370466"/>
                        <a:ext cx="3970337" cy="28495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4766688" y="6187615"/>
            <a:ext cx="3321397" cy="42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81" tIns="51190" rIns="102381" bIns="51190">
            <a:spAutoFit/>
          </a:bodyPr>
          <a:lstStyle>
            <a:lvl1pPr defTabSz="1016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08000" defTabSz="1016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16000" defTabSz="1016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24000" defTabSz="1016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2000" defTabSz="1016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92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64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03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608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s-ES_tradnl" sz="21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Con</a:t>
            </a:r>
            <a:r>
              <a:rPr lang="es-ES_tradnl" sz="21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s-ES_tradnl" sz="21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Buses de Campo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0" y="648387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9676787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Principales buses de campo</a:t>
            </a:r>
          </a:p>
        </p:txBody>
      </p:sp>
      <p:sp>
        <p:nvSpPr>
          <p:cNvPr id="12" name="Marcador de contenido 11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5280409" cy="4379097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s-ES" dirty="0">
                <a:solidFill>
                  <a:schemeClr val="bg1">
                    <a:lumMod val="75000"/>
                  </a:schemeClr>
                </a:solidFill>
              </a:rPr>
              <a:t>Características Generales</a:t>
            </a:r>
          </a:p>
          <a:p>
            <a:pPr>
              <a:buBlip>
                <a:blip r:embed="rId2"/>
              </a:buBlip>
            </a:pPr>
            <a:r>
              <a:rPr lang="es-ES" dirty="0"/>
              <a:t>Bus AS-i</a:t>
            </a:r>
          </a:p>
          <a:p>
            <a:pPr>
              <a:buBlip>
                <a:blip r:embed="rId2"/>
              </a:buBlip>
            </a:pPr>
            <a:r>
              <a:rPr lang="es-ES" dirty="0" err="1">
                <a:solidFill>
                  <a:schemeClr val="bg1">
                    <a:lumMod val="75000"/>
                  </a:schemeClr>
                </a:solidFill>
              </a:rPr>
              <a:t>Profinet</a:t>
            </a:r>
            <a:endParaRPr lang="es-ES" dirty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buBlip>
                <a:blip r:embed="rId2"/>
              </a:buBlip>
            </a:pPr>
            <a:r>
              <a:rPr lang="es-ES" dirty="0">
                <a:solidFill>
                  <a:schemeClr val="bg1">
                    <a:lumMod val="75000"/>
                  </a:schemeClr>
                </a:solidFill>
              </a:rPr>
              <a:t>Arquitectura cliente-servidor</a:t>
            </a:r>
          </a:p>
          <a:p>
            <a:pPr>
              <a:buBlip>
                <a:blip r:embed="rId2"/>
              </a:buBlip>
            </a:pPr>
            <a:r>
              <a:rPr lang="es-ES" dirty="0">
                <a:solidFill>
                  <a:schemeClr val="bg1">
                    <a:lumMod val="75000"/>
                  </a:schemeClr>
                </a:solidFill>
              </a:rPr>
              <a:t>Otros buses de campo y redes de comunicación</a:t>
            </a:r>
          </a:p>
          <a:p>
            <a:pPr lvl="1">
              <a:buBlip>
                <a:blip r:embed="rId2"/>
              </a:buBlip>
            </a:pPr>
            <a:r>
              <a:rPr lang="es-ES" dirty="0">
                <a:solidFill>
                  <a:schemeClr val="bg1">
                    <a:lumMod val="75000"/>
                  </a:schemeClr>
                </a:solidFill>
              </a:rPr>
              <a:t>Modbus</a:t>
            </a:r>
          </a:p>
          <a:p>
            <a:pPr lvl="1">
              <a:buBlip>
                <a:blip r:embed="rId2"/>
              </a:buBlip>
            </a:pPr>
            <a:r>
              <a:rPr lang="es-ES" dirty="0" err="1">
                <a:solidFill>
                  <a:schemeClr val="bg1">
                    <a:lumMod val="75000"/>
                  </a:schemeClr>
                </a:solidFill>
              </a:rPr>
              <a:t>Profibus</a:t>
            </a:r>
            <a:endParaRPr lang="es-ES" dirty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buBlip>
                <a:blip r:embed="rId2"/>
              </a:buBlip>
            </a:pPr>
            <a:r>
              <a:rPr lang="es-ES" dirty="0">
                <a:solidFill>
                  <a:schemeClr val="bg1">
                    <a:lumMod val="75000"/>
                  </a:schemeClr>
                </a:solidFill>
              </a:rPr>
              <a:t>CAN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40</a:t>
            </a:fld>
            <a:endParaRPr kumimoji="0"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B229C65-1F49-4165-9690-03574DF4C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223" y="1001905"/>
            <a:ext cx="2945856" cy="519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918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/>
              <a:t>AS-i</a:t>
            </a:r>
          </a:p>
        </p:txBody>
      </p:sp>
      <p:sp>
        <p:nvSpPr>
          <p:cNvPr id="21507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eaLnBrk="1" hangingPunct="1">
              <a:spcBef>
                <a:spcPts val="600"/>
              </a:spcBef>
            </a:pPr>
            <a:r>
              <a:rPr lang="es-ES_tradnl" altLang="es-ES" sz="2400"/>
              <a:t>Transmisión de datos y órdenes para sensores y actuadores.</a:t>
            </a:r>
          </a:p>
          <a:p>
            <a:pPr eaLnBrk="1" hangingPunct="1">
              <a:spcBef>
                <a:spcPts val="600"/>
              </a:spcBef>
            </a:pPr>
            <a:r>
              <a:rPr lang="es-ES_tradnl" altLang="es-ES" sz="2400"/>
              <a:t>Datos y alimentación por el mismo cable.</a:t>
            </a:r>
            <a:endParaRPr lang="es-ES" altLang="es-ES" sz="2400"/>
          </a:p>
          <a:p>
            <a:pPr eaLnBrk="1" hangingPunct="1">
              <a:spcBef>
                <a:spcPts val="600"/>
              </a:spcBef>
            </a:pPr>
            <a:r>
              <a:rPr lang="es-ES_tradnl" altLang="es-ES" sz="2400"/>
              <a:t>Elevada rapidez. </a:t>
            </a:r>
          </a:p>
          <a:p>
            <a:pPr eaLnBrk="1" hangingPunct="1">
              <a:spcBef>
                <a:spcPts val="600"/>
              </a:spcBef>
            </a:pPr>
            <a:r>
              <a:rPr lang="es-ES_tradnl" altLang="es-ES" sz="2400"/>
              <a:t>Se puede conectar a autómatas programables dotados de módulo maestro AS-i o bien, mediante módulos pasarela, conectarlos a buses de nivel superior</a:t>
            </a:r>
          </a:p>
        </p:txBody>
      </p:sp>
      <p:graphicFrame>
        <p:nvGraphicFramePr>
          <p:cNvPr id="21508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366406"/>
              </p:ext>
            </p:extLst>
          </p:nvPr>
        </p:nvGraphicFramePr>
        <p:xfrm>
          <a:off x="154049" y="3874639"/>
          <a:ext cx="4920271" cy="2426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Imagen de mapa de bits" r:id="rId3" imgW="8523810" imgH="4525007" progId="PBrush">
                  <p:embed/>
                </p:oleObj>
              </mc:Choice>
              <mc:Fallback>
                <p:oleObj name="Imagen de mapa de bits" r:id="rId3" imgW="8523810" imgH="452500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049" y="3874639"/>
                        <a:ext cx="4920271" cy="24266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41</a:t>
            </a:fld>
            <a:endParaRPr kumimoji="0" lang="es-ES"/>
          </a:p>
        </p:txBody>
      </p:sp>
      <p:sp>
        <p:nvSpPr>
          <p:cNvPr id="6" name="CuadroTexto 5"/>
          <p:cNvSpPr txBox="1"/>
          <p:nvPr/>
        </p:nvSpPr>
        <p:spPr>
          <a:xfrm>
            <a:off x="0" y="648387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C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31197EB-D260-4BC5-9CC0-E8CD4D410C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3228" y="3898188"/>
            <a:ext cx="4587874" cy="264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3046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/>
              <a:t>AS-i</a:t>
            </a:r>
          </a:p>
        </p:txBody>
      </p:sp>
      <p:sp>
        <p:nvSpPr>
          <p:cNvPr id="22531" name="2 Marcador de contenido"/>
          <p:cNvSpPr>
            <a:spLocks noGrp="1"/>
          </p:cNvSpPr>
          <p:nvPr>
            <p:ph idx="1"/>
          </p:nvPr>
        </p:nvSpPr>
        <p:spPr>
          <a:xfrm>
            <a:off x="382588" y="1102360"/>
            <a:ext cx="8456612" cy="4324350"/>
          </a:xfrm>
        </p:spPr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</a:pPr>
            <a:r>
              <a:rPr lang="es-ES_tradnl" altLang="es-ES" sz="2400" dirty="0"/>
              <a:t>Maestro-esclavo, con un maestro único que pregunta sucesivamente a cada esclavo y espera la respuesta (sondeo o </a:t>
            </a:r>
            <a:r>
              <a:rPr lang="es-ES_tradnl" altLang="es-ES" sz="2400" i="1" dirty="0" err="1"/>
              <a:t>polling</a:t>
            </a:r>
            <a:r>
              <a:rPr lang="es-ES_tradnl" altLang="es-ES" sz="2400" dirty="0"/>
              <a:t>). Los esclavos no tienen la iniciativa del diálogo.</a:t>
            </a:r>
            <a:endParaRPr lang="es-ES" altLang="es-ES" sz="2400" dirty="0"/>
          </a:p>
          <a:p>
            <a:pPr eaLnBrk="1" hangingPunct="1">
              <a:spcBef>
                <a:spcPts val="600"/>
              </a:spcBef>
            </a:pPr>
            <a:r>
              <a:rPr lang="es-ES_tradnl" altLang="es-ES" sz="2400" dirty="0"/>
              <a:t>Admite topologías en anillo, bus o árbol, con hasta 31 esclavos.</a:t>
            </a:r>
          </a:p>
          <a:p>
            <a:pPr eaLnBrk="1" hangingPunct="1">
              <a:spcBef>
                <a:spcPts val="600"/>
              </a:spcBef>
            </a:pPr>
            <a:r>
              <a:rPr lang="es-ES_tradnl" altLang="es-ES" sz="2400" dirty="0"/>
              <a:t>Mediante módulos apropiados, a cada esclavo se conectarían hasta 4 actuadores + 4 sensores tradicionales.</a:t>
            </a:r>
            <a:endParaRPr lang="es-ES" altLang="es-ES" sz="2400" dirty="0"/>
          </a:p>
          <a:p>
            <a:pPr eaLnBrk="1" hangingPunct="1">
              <a:spcBef>
                <a:spcPts val="600"/>
              </a:spcBef>
            </a:pPr>
            <a:r>
              <a:rPr lang="es-ES_tradnl" altLang="es-ES" sz="2400" dirty="0"/>
              <a:t>Existen sensores y actuadores desarrollados para el bus AS-i con un integrado (chip ASIC), que permiten conectarlos directamente a dicho bus y comunicarse con el maestro.</a:t>
            </a:r>
            <a:endParaRPr lang="es-ES" altLang="es-ES" sz="2400" dirty="0"/>
          </a:p>
          <a:p>
            <a:pPr eaLnBrk="1" hangingPunct="1">
              <a:spcBef>
                <a:spcPts val="600"/>
              </a:spcBef>
            </a:pPr>
            <a:endParaRPr lang="es-ES" altLang="es-ES" sz="2400" dirty="0"/>
          </a:p>
        </p:txBody>
      </p:sp>
      <p:pic>
        <p:nvPicPr>
          <p:cNvPr id="22532" name="Picture 6" descr="http://www.smar.com/images/asi_7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43" y="4959351"/>
            <a:ext cx="4508011" cy="152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0" descr="http://www.wieland-electric.com/sites/default/files/styles/mbc_thumbnail_large/public/field_thumbnail/podis_mot_feldverteiler_thumb.jpg?itok=uqIoFeM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338" y="5086350"/>
            <a:ext cx="2623760" cy="150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42</a:t>
            </a:fld>
            <a:endParaRPr kumimoji="0" lang="es-ES"/>
          </a:p>
        </p:txBody>
      </p:sp>
      <p:sp>
        <p:nvSpPr>
          <p:cNvPr id="7" name="CuadroTexto 6"/>
          <p:cNvSpPr txBox="1"/>
          <p:nvPr/>
        </p:nvSpPr>
        <p:spPr>
          <a:xfrm>
            <a:off x="0" y="648387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2578146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Principales buses de campo</a:t>
            </a:r>
          </a:p>
        </p:txBody>
      </p:sp>
      <p:sp>
        <p:nvSpPr>
          <p:cNvPr id="12" name="Marcador de contenido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s-ES">
                <a:solidFill>
                  <a:schemeClr val="bg1">
                    <a:lumMod val="75000"/>
                  </a:schemeClr>
                </a:solidFill>
              </a:rPr>
              <a:t>Características Generales</a:t>
            </a:r>
          </a:p>
          <a:p>
            <a:pPr>
              <a:buBlip>
                <a:blip r:embed="rId2"/>
              </a:buBlip>
            </a:pPr>
            <a:r>
              <a:rPr lang="es-ES">
                <a:solidFill>
                  <a:schemeClr val="bg1">
                    <a:lumMod val="75000"/>
                  </a:schemeClr>
                </a:solidFill>
              </a:rPr>
              <a:t>Bus AS-i</a:t>
            </a:r>
          </a:p>
          <a:p>
            <a:pPr>
              <a:buBlip>
                <a:blip r:embed="rId2"/>
              </a:buBlip>
            </a:pPr>
            <a:r>
              <a:rPr lang="es-ES"/>
              <a:t>Profinet</a:t>
            </a:r>
          </a:p>
          <a:p>
            <a:pPr lvl="1">
              <a:buBlip>
                <a:blip r:embed="rId2"/>
              </a:buBlip>
            </a:pPr>
            <a:r>
              <a:rPr lang="es-ES"/>
              <a:t>Arquitectura cliente-servidor</a:t>
            </a:r>
          </a:p>
          <a:p>
            <a:pPr>
              <a:buBlip>
                <a:blip r:embed="rId2"/>
              </a:buBlip>
            </a:pPr>
            <a:r>
              <a:rPr lang="es-ES">
                <a:solidFill>
                  <a:schemeClr val="bg1">
                    <a:lumMod val="75000"/>
                  </a:schemeClr>
                </a:solidFill>
              </a:rPr>
              <a:t>Otros buses de campo y redes de comunicación</a:t>
            </a:r>
          </a:p>
          <a:p>
            <a:pPr lvl="1">
              <a:buBlip>
                <a:blip r:embed="rId2"/>
              </a:buBlip>
            </a:pPr>
            <a:r>
              <a:rPr lang="es-ES">
                <a:solidFill>
                  <a:schemeClr val="bg1">
                    <a:lumMod val="75000"/>
                  </a:schemeClr>
                </a:solidFill>
              </a:rPr>
              <a:t>Modbus</a:t>
            </a:r>
          </a:p>
          <a:p>
            <a:pPr lvl="1">
              <a:buBlip>
                <a:blip r:embed="rId2"/>
              </a:buBlip>
            </a:pPr>
            <a:r>
              <a:rPr lang="es-ES">
                <a:solidFill>
                  <a:schemeClr val="bg1">
                    <a:lumMod val="75000"/>
                  </a:schemeClr>
                </a:solidFill>
              </a:rPr>
              <a:t>Profibus</a:t>
            </a:r>
          </a:p>
          <a:p>
            <a:pPr lvl="1">
              <a:buBlip>
                <a:blip r:embed="rId2"/>
              </a:buBlip>
            </a:pPr>
            <a:r>
              <a:rPr lang="es-ES">
                <a:solidFill>
                  <a:schemeClr val="bg1">
                    <a:lumMod val="75000"/>
                  </a:schemeClr>
                </a:solidFill>
              </a:rPr>
              <a:t>CAN</a:t>
            </a:r>
          </a:p>
          <a:p>
            <a:pPr>
              <a:buBlip>
                <a:blip r:embed="rId2"/>
              </a:buBlip>
            </a:pPr>
            <a:endParaRPr lang="es-ES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43</a:t>
            </a:fld>
            <a:endParaRPr kumimoji="0" lang="es-ES"/>
          </a:p>
        </p:txBody>
      </p:sp>
    </p:spTree>
    <p:extLst>
      <p:ext uri="{BB962C8B-B14F-4D97-AF65-F5344CB8AC3E}">
        <p14:creationId xmlns:p14="http://schemas.microsoft.com/office/powerpoint/2010/main" val="38179449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/>
              <a:t>Ethernet Industrial</a:t>
            </a:r>
          </a:p>
        </p:txBody>
      </p:sp>
      <p:sp>
        <p:nvSpPr>
          <p:cNvPr id="33795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8291264" cy="520953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s-ES" altLang="es-ES" dirty="0"/>
              <a:t>Adaptación de Ethernet al ambiente industrial</a:t>
            </a:r>
          </a:p>
          <a:p>
            <a:pPr lvl="1" eaLnBrk="1" hangingPunct="1"/>
            <a:r>
              <a:rPr lang="es-ES" altLang="es-ES" dirty="0"/>
              <a:t>Conectores más robustos frente a vibraciones y golpes</a:t>
            </a:r>
          </a:p>
          <a:p>
            <a:pPr lvl="1" eaLnBrk="1" hangingPunct="1"/>
            <a:r>
              <a:rPr lang="es-ES" altLang="es-ES" dirty="0"/>
              <a:t>Temperaturas más amplias. Tolerante a humedad</a:t>
            </a:r>
          </a:p>
          <a:p>
            <a:pPr lvl="1" eaLnBrk="1" hangingPunct="1"/>
            <a:r>
              <a:rPr lang="es-ES" altLang="es-ES" dirty="0"/>
              <a:t>Alimentación de 24 V. </a:t>
            </a:r>
          </a:p>
          <a:p>
            <a:pPr lvl="1" eaLnBrk="1" hangingPunct="1"/>
            <a:r>
              <a:rPr lang="es-ES" altLang="es-ES" dirty="0"/>
              <a:t>80% del tráfico en la red es local (un dispositivo local con otro dispositivo local), a diferencia de Ethernet tradicional</a:t>
            </a:r>
          </a:p>
          <a:p>
            <a:pPr lvl="1" eaLnBrk="1" hangingPunct="1"/>
            <a:r>
              <a:rPr lang="es-ES" altLang="es-ES" dirty="0"/>
              <a:t>Dos canales</a:t>
            </a:r>
          </a:p>
          <a:p>
            <a:pPr lvl="2"/>
            <a:r>
              <a:rPr lang="es-ES" dirty="0"/>
              <a:t>El canal TCP/IP se utiliza para las tareas que no son críticas:</a:t>
            </a:r>
          </a:p>
          <a:p>
            <a:pPr lvl="3"/>
            <a:r>
              <a:rPr lang="es-ES" dirty="0"/>
              <a:t>Descarga de parámetros de configuración y diagnóstico</a:t>
            </a:r>
          </a:p>
          <a:p>
            <a:pPr lvl="2"/>
            <a:r>
              <a:rPr lang="es-ES" dirty="0"/>
              <a:t>El canal de tiempo real se utiliza para las tareas críticas:</a:t>
            </a:r>
          </a:p>
          <a:p>
            <a:pPr lvl="3"/>
            <a:r>
              <a:rPr lang="es-ES" dirty="0"/>
              <a:t>Captura de datos cíclica, alarmas y monitorización de las comunicaciones</a:t>
            </a:r>
          </a:p>
          <a:p>
            <a:r>
              <a:rPr lang="es-ES" altLang="es-ES" dirty="0" err="1"/>
              <a:t>Profinet</a:t>
            </a:r>
            <a:r>
              <a:rPr lang="es-ES" altLang="es-ES" dirty="0"/>
              <a:t> es el estándar abierto de Ethernet industrial de la asociación </a:t>
            </a:r>
            <a:r>
              <a:rPr lang="es-ES" altLang="es-ES" dirty="0" err="1"/>
              <a:t>Profibus</a:t>
            </a:r>
            <a:r>
              <a:rPr lang="es-ES" altLang="es-ES" dirty="0"/>
              <a:t>.</a:t>
            </a:r>
          </a:p>
          <a:p>
            <a:pPr lvl="1" eaLnBrk="1" hangingPunct="1"/>
            <a:endParaRPr lang="es-ES" altLang="es-ES" dirty="0"/>
          </a:p>
          <a:p>
            <a:pPr eaLnBrk="1" hangingPunct="1"/>
            <a:endParaRPr lang="es-ES" altLang="es-ES" dirty="0"/>
          </a:p>
          <a:p>
            <a:pPr lvl="1" eaLnBrk="1" hangingPunct="1"/>
            <a:endParaRPr lang="es-ES" altLang="es-ES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44</a:t>
            </a:fld>
            <a:endParaRPr kumimoji="0" lang="es-ES"/>
          </a:p>
        </p:txBody>
      </p:sp>
      <p:sp>
        <p:nvSpPr>
          <p:cNvPr id="5" name="CuadroTexto 4"/>
          <p:cNvSpPr txBox="1"/>
          <p:nvPr/>
        </p:nvSpPr>
        <p:spPr>
          <a:xfrm>
            <a:off x="0" y="648387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2163056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Line 31"/>
          <p:cNvSpPr>
            <a:spLocks noChangeShapeType="1"/>
          </p:cNvSpPr>
          <p:nvPr/>
        </p:nvSpPr>
        <p:spPr bwMode="auto">
          <a:xfrm>
            <a:off x="797616" y="1699914"/>
            <a:ext cx="4072699" cy="869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965940" y="3010436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7543665" y="2934236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3535227" y="301043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6740997" y="4936462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2290085" y="2498465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10" name="Picture 8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117" y="3189988"/>
            <a:ext cx="413905" cy="111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872" y="5126962"/>
            <a:ext cx="35083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0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712" y="5126962"/>
            <a:ext cx="493712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3294535" y="5126962"/>
            <a:ext cx="350837" cy="771525"/>
            <a:chOff x="1168" y="1575"/>
            <a:chExt cx="295" cy="631"/>
          </a:xfrm>
        </p:grpSpPr>
        <p:pic>
          <p:nvPicPr>
            <p:cNvPr id="14" name="Picture 12"/>
            <p:cNvPicPr>
              <a:picLocks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" y="1584"/>
              <a:ext cx="266" cy="61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168" y="1575"/>
              <a:ext cx="295" cy="631"/>
            </a:xfrm>
            <a:custGeom>
              <a:avLst/>
              <a:gdLst>
                <a:gd name="T0" fmla="*/ 53 w 295"/>
                <a:gd name="T1" fmla="*/ 594 h 631"/>
                <a:gd name="T2" fmla="*/ 95 w 295"/>
                <a:gd name="T3" fmla="*/ 600 h 631"/>
                <a:gd name="T4" fmla="*/ 174 w 295"/>
                <a:gd name="T5" fmla="*/ 605 h 631"/>
                <a:gd name="T6" fmla="*/ 195 w 295"/>
                <a:gd name="T7" fmla="*/ 605 h 631"/>
                <a:gd name="T8" fmla="*/ 222 w 295"/>
                <a:gd name="T9" fmla="*/ 586 h 631"/>
                <a:gd name="T10" fmla="*/ 265 w 295"/>
                <a:gd name="T11" fmla="*/ 541 h 631"/>
                <a:gd name="T12" fmla="*/ 258 w 295"/>
                <a:gd name="T13" fmla="*/ 303 h 631"/>
                <a:gd name="T14" fmla="*/ 262 w 295"/>
                <a:gd name="T15" fmla="*/ 242 h 631"/>
                <a:gd name="T16" fmla="*/ 265 w 295"/>
                <a:gd name="T17" fmla="*/ 234 h 631"/>
                <a:gd name="T18" fmla="*/ 262 w 295"/>
                <a:gd name="T19" fmla="*/ 163 h 631"/>
                <a:gd name="T20" fmla="*/ 271 w 295"/>
                <a:gd name="T21" fmla="*/ 150 h 631"/>
                <a:gd name="T22" fmla="*/ 270 w 295"/>
                <a:gd name="T23" fmla="*/ 140 h 631"/>
                <a:gd name="T24" fmla="*/ 258 w 295"/>
                <a:gd name="T25" fmla="*/ 131 h 631"/>
                <a:gd name="T26" fmla="*/ 193 w 295"/>
                <a:gd name="T27" fmla="*/ 65 h 631"/>
                <a:gd name="T28" fmla="*/ 182 w 295"/>
                <a:gd name="T29" fmla="*/ 35 h 631"/>
                <a:gd name="T30" fmla="*/ 160 w 295"/>
                <a:gd name="T31" fmla="*/ 21 h 631"/>
                <a:gd name="T32" fmla="*/ 142 w 295"/>
                <a:gd name="T33" fmla="*/ 15 h 631"/>
                <a:gd name="T34" fmla="*/ 125 w 295"/>
                <a:gd name="T35" fmla="*/ 21 h 631"/>
                <a:gd name="T36" fmla="*/ 92 w 295"/>
                <a:gd name="T37" fmla="*/ 35 h 631"/>
                <a:gd name="T38" fmla="*/ 82 w 295"/>
                <a:gd name="T39" fmla="*/ 59 h 631"/>
                <a:gd name="T40" fmla="*/ 79 w 295"/>
                <a:gd name="T41" fmla="*/ 86 h 631"/>
                <a:gd name="T42" fmla="*/ 87 w 295"/>
                <a:gd name="T43" fmla="*/ 104 h 631"/>
                <a:gd name="T44" fmla="*/ 97 w 295"/>
                <a:gd name="T45" fmla="*/ 114 h 631"/>
                <a:gd name="T46" fmla="*/ 100 w 295"/>
                <a:gd name="T47" fmla="*/ 150 h 631"/>
                <a:gd name="T48" fmla="*/ 100 w 295"/>
                <a:gd name="T49" fmla="*/ 155 h 631"/>
                <a:gd name="T50" fmla="*/ 130 w 295"/>
                <a:gd name="T51" fmla="*/ 163 h 631"/>
                <a:gd name="T52" fmla="*/ 127 w 295"/>
                <a:gd name="T53" fmla="*/ 173 h 631"/>
                <a:gd name="T54" fmla="*/ 112 w 295"/>
                <a:gd name="T55" fmla="*/ 170 h 631"/>
                <a:gd name="T56" fmla="*/ 104 w 295"/>
                <a:gd name="T57" fmla="*/ 175 h 631"/>
                <a:gd name="T58" fmla="*/ 97 w 295"/>
                <a:gd name="T59" fmla="*/ 179 h 631"/>
                <a:gd name="T60" fmla="*/ 97 w 295"/>
                <a:gd name="T61" fmla="*/ 186 h 631"/>
                <a:gd name="T62" fmla="*/ 92 w 295"/>
                <a:gd name="T63" fmla="*/ 195 h 631"/>
                <a:gd name="T64" fmla="*/ 79 w 295"/>
                <a:gd name="T65" fmla="*/ 190 h 631"/>
                <a:gd name="T66" fmla="*/ 66 w 295"/>
                <a:gd name="T67" fmla="*/ 196 h 631"/>
                <a:gd name="T68" fmla="*/ 63 w 295"/>
                <a:gd name="T69" fmla="*/ 203 h 631"/>
                <a:gd name="T70" fmla="*/ 66 w 295"/>
                <a:gd name="T71" fmla="*/ 211 h 631"/>
                <a:gd name="T72" fmla="*/ 62 w 295"/>
                <a:gd name="T73" fmla="*/ 214 h 631"/>
                <a:gd name="T74" fmla="*/ 57 w 295"/>
                <a:gd name="T75" fmla="*/ 237 h 631"/>
                <a:gd name="T76" fmla="*/ 31 w 295"/>
                <a:gd name="T77" fmla="*/ 256 h 631"/>
                <a:gd name="T78" fmla="*/ 22 w 295"/>
                <a:gd name="T79" fmla="*/ 261 h 631"/>
                <a:gd name="T80" fmla="*/ 23 w 295"/>
                <a:gd name="T81" fmla="*/ 303 h 631"/>
                <a:gd name="T82" fmla="*/ 22 w 295"/>
                <a:gd name="T83" fmla="*/ 312 h 631"/>
                <a:gd name="T84" fmla="*/ 23 w 295"/>
                <a:gd name="T85" fmla="*/ 558 h 631"/>
                <a:gd name="T86" fmla="*/ 30 w 295"/>
                <a:gd name="T87" fmla="*/ 582 h 631"/>
                <a:gd name="T88" fmla="*/ 53 w 295"/>
                <a:gd name="T89" fmla="*/ 597 h 631"/>
                <a:gd name="T90" fmla="*/ 58 w 295"/>
                <a:gd name="T91" fmla="*/ 630 h 631"/>
                <a:gd name="T92" fmla="*/ 0 w 295"/>
                <a:gd name="T93" fmla="*/ 625 h 631"/>
                <a:gd name="T94" fmla="*/ 0 w 295"/>
                <a:gd name="T95" fmla="*/ 0 h 631"/>
                <a:gd name="T96" fmla="*/ 294 w 295"/>
                <a:gd name="T97" fmla="*/ 0 h 631"/>
                <a:gd name="T98" fmla="*/ 294 w 295"/>
                <a:gd name="T99" fmla="*/ 630 h 631"/>
                <a:gd name="T100" fmla="*/ 58 w 295"/>
                <a:gd name="T101" fmla="*/ 630 h 631"/>
                <a:gd name="T102" fmla="*/ 53 w 295"/>
                <a:gd name="T103" fmla="*/ 594 h 63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95" h="631">
                  <a:moveTo>
                    <a:pt x="53" y="594"/>
                  </a:moveTo>
                  <a:lnTo>
                    <a:pt x="95" y="600"/>
                  </a:lnTo>
                  <a:lnTo>
                    <a:pt x="174" y="605"/>
                  </a:lnTo>
                  <a:lnTo>
                    <a:pt x="195" y="605"/>
                  </a:lnTo>
                  <a:lnTo>
                    <a:pt x="222" y="586"/>
                  </a:lnTo>
                  <a:lnTo>
                    <a:pt x="265" y="541"/>
                  </a:lnTo>
                  <a:lnTo>
                    <a:pt x="258" y="303"/>
                  </a:lnTo>
                  <a:lnTo>
                    <a:pt x="262" y="242"/>
                  </a:lnTo>
                  <a:lnTo>
                    <a:pt x="265" y="234"/>
                  </a:lnTo>
                  <a:lnTo>
                    <a:pt x="262" y="163"/>
                  </a:lnTo>
                  <a:lnTo>
                    <a:pt x="271" y="150"/>
                  </a:lnTo>
                  <a:lnTo>
                    <a:pt x="270" y="140"/>
                  </a:lnTo>
                  <a:lnTo>
                    <a:pt x="258" y="131"/>
                  </a:lnTo>
                  <a:lnTo>
                    <a:pt x="193" y="65"/>
                  </a:lnTo>
                  <a:lnTo>
                    <a:pt x="182" y="35"/>
                  </a:lnTo>
                  <a:lnTo>
                    <a:pt x="160" y="21"/>
                  </a:lnTo>
                  <a:lnTo>
                    <a:pt x="142" y="15"/>
                  </a:lnTo>
                  <a:lnTo>
                    <a:pt x="125" y="21"/>
                  </a:lnTo>
                  <a:lnTo>
                    <a:pt x="92" y="35"/>
                  </a:lnTo>
                  <a:lnTo>
                    <a:pt x="82" y="59"/>
                  </a:lnTo>
                  <a:lnTo>
                    <a:pt x="79" y="86"/>
                  </a:lnTo>
                  <a:lnTo>
                    <a:pt x="87" y="104"/>
                  </a:lnTo>
                  <a:lnTo>
                    <a:pt x="97" y="114"/>
                  </a:lnTo>
                  <a:lnTo>
                    <a:pt x="100" y="150"/>
                  </a:lnTo>
                  <a:lnTo>
                    <a:pt x="100" y="155"/>
                  </a:lnTo>
                  <a:lnTo>
                    <a:pt x="130" y="163"/>
                  </a:lnTo>
                  <a:lnTo>
                    <a:pt x="127" y="173"/>
                  </a:lnTo>
                  <a:lnTo>
                    <a:pt x="112" y="170"/>
                  </a:lnTo>
                  <a:lnTo>
                    <a:pt x="104" y="175"/>
                  </a:lnTo>
                  <a:lnTo>
                    <a:pt x="97" y="179"/>
                  </a:lnTo>
                  <a:lnTo>
                    <a:pt x="97" y="186"/>
                  </a:lnTo>
                  <a:lnTo>
                    <a:pt x="92" y="195"/>
                  </a:lnTo>
                  <a:lnTo>
                    <a:pt x="79" y="190"/>
                  </a:lnTo>
                  <a:lnTo>
                    <a:pt x="66" y="196"/>
                  </a:lnTo>
                  <a:lnTo>
                    <a:pt x="63" y="203"/>
                  </a:lnTo>
                  <a:lnTo>
                    <a:pt x="66" y="211"/>
                  </a:lnTo>
                  <a:lnTo>
                    <a:pt x="62" y="214"/>
                  </a:lnTo>
                  <a:lnTo>
                    <a:pt x="57" y="237"/>
                  </a:lnTo>
                  <a:lnTo>
                    <a:pt x="31" y="256"/>
                  </a:lnTo>
                  <a:lnTo>
                    <a:pt x="22" y="261"/>
                  </a:lnTo>
                  <a:lnTo>
                    <a:pt x="23" y="303"/>
                  </a:lnTo>
                  <a:lnTo>
                    <a:pt x="22" y="312"/>
                  </a:lnTo>
                  <a:lnTo>
                    <a:pt x="23" y="558"/>
                  </a:lnTo>
                  <a:lnTo>
                    <a:pt x="30" y="582"/>
                  </a:lnTo>
                  <a:lnTo>
                    <a:pt x="53" y="597"/>
                  </a:lnTo>
                  <a:lnTo>
                    <a:pt x="58" y="630"/>
                  </a:lnTo>
                  <a:lnTo>
                    <a:pt x="0" y="625"/>
                  </a:lnTo>
                  <a:lnTo>
                    <a:pt x="0" y="0"/>
                  </a:lnTo>
                  <a:lnTo>
                    <a:pt x="294" y="0"/>
                  </a:lnTo>
                  <a:lnTo>
                    <a:pt x="294" y="630"/>
                  </a:lnTo>
                  <a:lnTo>
                    <a:pt x="58" y="630"/>
                  </a:lnTo>
                  <a:lnTo>
                    <a:pt x="53" y="594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6" name="Group 14"/>
          <p:cNvGrpSpPr>
            <a:grpSpLocks/>
          </p:cNvGrpSpPr>
          <p:nvPr/>
        </p:nvGrpSpPr>
        <p:grpSpPr bwMode="auto">
          <a:xfrm>
            <a:off x="2800822" y="5126962"/>
            <a:ext cx="422275" cy="796925"/>
            <a:chOff x="800" y="1571"/>
            <a:chExt cx="381" cy="598"/>
          </a:xfrm>
        </p:grpSpPr>
        <p:pic>
          <p:nvPicPr>
            <p:cNvPr id="17" name="Picture 15"/>
            <p:cNvPicPr>
              <a:picLocks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" y="1577"/>
              <a:ext cx="344" cy="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E8F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800" y="1571"/>
              <a:ext cx="381" cy="598"/>
            </a:xfrm>
            <a:custGeom>
              <a:avLst/>
              <a:gdLst>
                <a:gd name="T0" fmla="*/ 276 w 381"/>
                <a:gd name="T1" fmla="*/ 580 h 598"/>
                <a:gd name="T2" fmla="*/ 297 w 381"/>
                <a:gd name="T3" fmla="*/ 562 h 598"/>
                <a:gd name="T4" fmla="*/ 311 w 381"/>
                <a:gd name="T5" fmla="*/ 545 h 598"/>
                <a:gd name="T6" fmla="*/ 323 w 381"/>
                <a:gd name="T7" fmla="*/ 530 h 598"/>
                <a:gd name="T8" fmla="*/ 335 w 381"/>
                <a:gd name="T9" fmla="*/ 511 h 598"/>
                <a:gd name="T10" fmla="*/ 336 w 381"/>
                <a:gd name="T11" fmla="*/ 505 h 598"/>
                <a:gd name="T12" fmla="*/ 329 w 381"/>
                <a:gd name="T13" fmla="*/ 40 h 598"/>
                <a:gd name="T14" fmla="*/ 328 w 381"/>
                <a:gd name="T15" fmla="*/ 34 h 598"/>
                <a:gd name="T16" fmla="*/ 323 w 381"/>
                <a:gd name="T17" fmla="*/ 29 h 598"/>
                <a:gd name="T18" fmla="*/ 319 w 381"/>
                <a:gd name="T19" fmla="*/ 25 h 598"/>
                <a:gd name="T20" fmla="*/ 312 w 381"/>
                <a:gd name="T21" fmla="*/ 24 h 598"/>
                <a:gd name="T22" fmla="*/ 78 w 381"/>
                <a:gd name="T23" fmla="*/ 14 h 598"/>
                <a:gd name="T24" fmla="*/ 68 w 381"/>
                <a:gd name="T25" fmla="*/ 17 h 598"/>
                <a:gd name="T26" fmla="*/ 55 w 381"/>
                <a:gd name="T27" fmla="*/ 23 h 598"/>
                <a:gd name="T28" fmla="*/ 23 w 381"/>
                <a:gd name="T29" fmla="*/ 41 h 598"/>
                <a:gd name="T30" fmla="*/ 16 w 381"/>
                <a:gd name="T31" fmla="*/ 47 h 598"/>
                <a:gd name="T32" fmla="*/ 11 w 381"/>
                <a:gd name="T33" fmla="*/ 52 h 598"/>
                <a:gd name="T34" fmla="*/ 17 w 381"/>
                <a:gd name="T35" fmla="*/ 545 h 598"/>
                <a:gd name="T36" fmla="*/ 22 w 381"/>
                <a:gd name="T37" fmla="*/ 557 h 598"/>
                <a:gd name="T38" fmla="*/ 36 w 381"/>
                <a:gd name="T39" fmla="*/ 559 h 598"/>
                <a:gd name="T40" fmla="*/ 217 w 381"/>
                <a:gd name="T41" fmla="*/ 581 h 598"/>
                <a:gd name="T42" fmla="*/ 274 w 381"/>
                <a:gd name="T43" fmla="*/ 581 h 598"/>
                <a:gd name="T44" fmla="*/ 278 w 381"/>
                <a:gd name="T45" fmla="*/ 595 h 598"/>
                <a:gd name="T46" fmla="*/ 0 w 381"/>
                <a:gd name="T47" fmla="*/ 595 h 598"/>
                <a:gd name="T48" fmla="*/ 0 w 381"/>
                <a:gd name="T49" fmla="*/ 0 h 598"/>
                <a:gd name="T50" fmla="*/ 377 w 381"/>
                <a:gd name="T51" fmla="*/ 0 h 598"/>
                <a:gd name="T52" fmla="*/ 380 w 381"/>
                <a:gd name="T53" fmla="*/ 596 h 598"/>
                <a:gd name="T54" fmla="*/ 277 w 381"/>
                <a:gd name="T55" fmla="*/ 597 h 598"/>
                <a:gd name="T56" fmla="*/ 276 w 381"/>
                <a:gd name="T57" fmla="*/ 580 h 5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81" h="598">
                  <a:moveTo>
                    <a:pt x="276" y="580"/>
                  </a:moveTo>
                  <a:lnTo>
                    <a:pt x="297" y="562"/>
                  </a:lnTo>
                  <a:lnTo>
                    <a:pt x="311" y="545"/>
                  </a:lnTo>
                  <a:lnTo>
                    <a:pt x="323" y="530"/>
                  </a:lnTo>
                  <a:lnTo>
                    <a:pt x="335" y="511"/>
                  </a:lnTo>
                  <a:lnTo>
                    <a:pt x="336" y="505"/>
                  </a:lnTo>
                  <a:lnTo>
                    <a:pt x="329" y="40"/>
                  </a:lnTo>
                  <a:lnTo>
                    <a:pt x="328" y="34"/>
                  </a:lnTo>
                  <a:lnTo>
                    <a:pt x="323" y="29"/>
                  </a:lnTo>
                  <a:lnTo>
                    <a:pt x="319" y="25"/>
                  </a:lnTo>
                  <a:lnTo>
                    <a:pt x="312" y="24"/>
                  </a:lnTo>
                  <a:lnTo>
                    <a:pt x="78" y="14"/>
                  </a:lnTo>
                  <a:lnTo>
                    <a:pt x="68" y="17"/>
                  </a:lnTo>
                  <a:lnTo>
                    <a:pt x="55" y="23"/>
                  </a:lnTo>
                  <a:lnTo>
                    <a:pt x="23" y="41"/>
                  </a:lnTo>
                  <a:lnTo>
                    <a:pt x="16" y="47"/>
                  </a:lnTo>
                  <a:lnTo>
                    <a:pt x="11" y="52"/>
                  </a:lnTo>
                  <a:lnTo>
                    <a:pt x="17" y="545"/>
                  </a:lnTo>
                  <a:lnTo>
                    <a:pt x="22" y="557"/>
                  </a:lnTo>
                  <a:lnTo>
                    <a:pt x="36" y="559"/>
                  </a:lnTo>
                  <a:lnTo>
                    <a:pt x="217" y="581"/>
                  </a:lnTo>
                  <a:lnTo>
                    <a:pt x="274" y="581"/>
                  </a:lnTo>
                  <a:lnTo>
                    <a:pt x="278" y="595"/>
                  </a:lnTo>
                  <a:lnTo>
                    <a:pt x="0" y="595"/>
                  </a:lnTo>
                  <a:lnTo>
                    <a:pt x="0" y="0"/>
                  </a:lnTo>
                  <a:lnTo>
                    <a:pt x="377" y="0"/>
                  </a:lnTo>
                  <a:lnTo>
                    <a:pt x="380" y="596"/>
                  </a:lnTo>
                  <a:lnTo>
                    <a:pt x="277" y="597"/>
                  </a:lnTo>
                  <a:lnTo>
                    <a:pt x="276" y="580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19" name="Picture 17"/>
          <p:cNvPicPr>
            <a:picLocks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202" y="3239036"/>
            <a:ext cx="773113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4902672" y="4699924"/>
            <a:ext cx="280988" cy="554038"/>
            <a:chOff x="792" y="3430"/>
            <a:chExt cx="291" cy="637"/>
          </a:xfrm>
        </p:grpSpPr>
        <p:pic>
          <p:nvPicPr>
            <p:cNvPr id="21" name="Picture 19"/>
            <p:cNvPicPr>
              <a:picLocks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" y="3450"/>
              <a:ext cx="268" cy="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E8F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792" y="3430"/>
              <a:ext cx="291" cy="637"/>
            </a:xfrm>
            <a:custGeom>
              <a:avLst/>
              <a:gdLst>
                <a:gd name="T0" fmla="*/ 264 w 291"/>
                <a:gd name="T1" fmla="*/ 61 h 637"/>
                <a:gd name="T2" fmla="*/ 90 w 291"/>
                <a:gd name="T3" fmla="*/ 39 h 637"/>
                <a:gd name="T4" fmla="*/ 88 w 291"/>
                <a:gd name="T5" fmla="*/ 0 h 637"/>
                <a:gd name="T6" fmla="*/ 290 w 291"/>
                <a:gd name="T7" fmla="*/ 0 h 637"/>
                <a:gd name="T8" fmla="*/ 290 w 291"/>
                <a:gd name="T9" fmla="*/ 636 h 637"/>
                <a:gd name="T10" fmla="*/ 0 w 291"/>
                <a:gd name="T11" fmla="*/ 636 h 637"/>
                <a:gd name="T12" fmla="*/ 0 w 291"/>
                <a:gd name="T13" fmla="*/ 9 h 637"/>
                <a:gd name="T14" fmla="*/ 90 w 291"/>
                <a:gd name="T15" fmla="*/ 9 h 637"/>
                <a:gd name="T16" fmla="*/ 90 w 291"/>
                <a:gd name="T17" fmla="*/ 39 h 637"/>
                <a:gd name="T18" fmla="*/ 30 w 291"/>
                <a:gd name="T19" fmla="*/ 88 h 637"/>
                <a:gd name="T20" fmla="*/ 26 w 291"/>
                <a:gd name="T21" fmla="*/ 564 h 637"/>
                <a:gd name="T22" fmla="*/ 33 w 291"/>
                <a:gd name="T23" fmla="*/ 576 h 637"/>
                <a:gd name="T24" fmla="*/ 192 w 291"/>
                <a:gd name="T25" fmla="*/ 611 h 637"/>
                <a:gd name="T26" fmla="*/ 207 w 291"/>
                <a:gd name="T27" fmla="*/ 606 h 637"/>
                <a:gd name="T28" fmla="*/ 264 w 291"/>
                <a:gd name="T29" fmla="*/ 538 h 637"/>
                <a:gd name="T30" fmla="*/ 264 w 291"/>
                <a:gd name="T31" fmla="*/ 77 h 637"/>
                <a:gd name="T32" fmla="*/ 264 w 291"/>
                <a:gd name="T33" fmla="*/ 61 h 6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1" h="637">
                  <a:moveTo>
                    <a:pt x="264" y="61"/>
                  </a:moveTo>
                  <a:lnTo>
                    <a:pt x="90" y="39"/>
                  </a:lnTo>
                  <a:lnTo>
                    <a:pt x="88" y="0"/>
                  </a:lnTo>
                  <a:lnTo>
                    <a:pt x="290" y="0"/>
                  </a:lnTo>
                  <a:lnTo>
                    <a:pt x="290" y="636"/>
                  </a:lnTo>
                  <a:lnTo>
                    <a:pt x="0" y="636"/>
                  </a:lnTo>
                  <a:lnTo>
                    <a:pt x="0" y="9"/>
                  </a:lnTo>
                  <a:lnTo>
                    <a:pt x="90" y="9"/>
                  </a:lnTo>
                  <a:lnTo>
                    <a:pt x="90" y="39"/>
                  </a:lnTo>
                  <a:lnTo>
                    <a:pt x="30" y="88"/>
                  </a:lnTo>
                  <a:lnTo>
                    <a:pt x="26" y="564"/>
                  </a:lnTo>
                  <a:lnTo>
                    <a:pt x="33" y="576"/>
                  </a:lnTo>
                  <a:lnTo>
                    <a:pt x="192" y="611"/>
                  </a:lnTo>
                  <a:lnTo>
                    <a:pt x="207" y="606"/>
                  </a:lnTo>
                  <a:lnTo>
                    <a:pt x="264" y="538"/>
                  </a:lnTo>
                  <a:lnTo>
                    <a:pt x="264" y="77"/>
                  </a:lnTo>
                  <a:lnTo>
                    <a:pt x="264" y="6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23" name="Picture 21"/>
          <p:cNvPicPr>
            <a:picLocks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010" y="5030124"/>
            <a:ext cx="6318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6" name="Object 24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7516525"/>
              </p:ext>
            </p:extLst>
          </p:nvPr>
        </p:nvGraphicFramePr>
        <p:xfrm>
          <a:off x="1979076" y="1924266"/>
          <a:ext cx="6334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2" name="Imagen" r:id="rId11" imgW="4006850" imgH="3192463" progId="MS_ClipArt_Gallery.2">
                  <p:embed/>
                </p:oleObj>
              </mc:Choice>
              <mc:Fallback>
                <p:oleObj name="Imagen" r:id="rId11" imgW="4006850" imgH="3192463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076" y="1924266"/>
                        <a:ext cx="6334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25"/>
          <p:cNvGrpSpPr>
            <a:grpSpLocks/>
          </p:cNvGrpSpPr>
          <p:nvPr/>
        </p:nvGrpSpPr>
        <p:grpSpPr bwMode="auto">
          <a:xfrm>
            <a:off x="5324947" y="4699924"/>
            <a:ext cx="280988" cy="554038"/>
            <a:chOff x="792" y="3430"/>
            <a:chExt cx="291" cy="637"/>
          </a:xfrm>
        </p:grpSpPr>
        <p:pic>
          <p:nvPicPr>
            <p:cNvPr id="28" name="Picture 26"/>
            <p:cNvPicPr>
              <a:picLocks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" y="3450"/>
              <a:ext cx="268" cy="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E8F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792" y="3430"/>
              <a:ext cx="291" cy="637"/>
            </a:xfrm>
            <a:custGeom>
              <a:avLst/>
              <a:gdLst>
                <a:gd name="T0" fmla="*/ 264 w 291"/>
                <a:gd name="T1" fmla="*/ 61 h 637"/>
                <a:gd name="T2" fmla="*/ 90 w 291"/>
                <a:gd name="T3" fmla="*/ 39 h 637"/>
                <a:gd name="T4" fmla="*/ 88 w 291"/>
                <a:gd name="T5" fmla="*/ 0 h 637"/>
                <a:gd name="T6" fmla="*/ 290 w 291"/>
                <a:gd name="T7" fmla="*/ 0 h 637"/>
                <a:gd name="T8" fmla="*/ 290 w 291"/>
                <a:gd name="T9" fmla="*/ 636 h 637"/>
                <a:gd name="T10" fmla="*/ 0 w 291"/>
                <a:gd name="T11" fmla="*/ 636 h 637"/>
                <a:gd name="T12" fmla="*/ 0 w 291"/>
                <a:gd name="T13" fmla="*/ 9 h 637"/>
                <a:gd name="T14" fmla="*/ 90 w 291"/>
                <a:gd name="T15" fmla="*/ 9 h 637"/>
                <a:gd name="T16" fmla="*/ 90 w 291"/>
                <a:gd name="T17" fmla="*/ 39 h 637"/>
                <a:gd name="T18" fmla="*/ 30 w 291"/>
                <a:gd name="T19" fmla="*/ 88 h 637"/>
                <a:gd name="T20" fmla="*/ 26 w 291"/>
                <a:gd name="T21" fmla="*/ 564 h 637"/>
                <a:gd name="T22" fmla="*/ 33 w 291"/>
                <a:gd name="T23" fmla="*/ 576 h 637"/>
                <a:gd name="T24" fmla="*/ 192 w 291"/>
                <a:gd name="T25" fmla="*/ 611 h 637"/>
                <a:gd name="T26" fmla="*/ 207 w 291"/>
                <a:gd name="T27" fmla="*/ 606 h 637"/>
                <a:gd name="T28" fmla="*/ 264 w 291"/>
                <a:gd name="T29" fmla="*/ 538 h 637"/>
                <a:gd name="T30" fmla="*/ 264 w 291"/>
                <a:gd name="T31" fmla="*/ 77 h 637"/>
                <a:gd name="T32" fmla="*/ 264 w 291"/>
                <a:gd name="T33" fmla="*/ 61 h 6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1" h="637">
                  <a:moveTo>
                    <a:pt x="264" y="61"/>
                  </a:moveTo>
                  <a:lnTo>
                    <a:pt x="90" y="39"/>
                  </a:lnTo>
                  <a:lnTo>
                    <a:pt x="88" y="0"/>
                  </a:lnTo>
                  <a:lnTo>
                    <a:pt x="290" y="0"/>
                  </a:lnTo>
                  <a:lnTo>
                    <a:pt x="290" y="636"/>
                  </a:lnTo>
                  <a:lnTo>
                    <a:pt x="0" y="636"/>
                  </a:lnTo>
                  <a:lnTo>
                    <a:pt x="0" y="9"/>
                  </a:lnTo>
                  <a:lnTo>
                    <a:pt x="90" y="9"/>
                  </a:lnTo>
                  <a:lnTo>
                    <a:pt x="90" y="39"/>
                  </a:lnTo>
                  <a:lnTo>
                    <a:pt x="30" y="88"/>
                  </a:lnTo>
                  <a:lnTo>
                    <a:pt x="26" y="564"/>
                  </a:lnTo>
                  <a:lnTo>
                    <a:pt x="33" y="576"/>
                  </a:lnTo>
                  <a:lnTo>
                    <a:pt x="192" y="611"/>
                  </a:lnTo>
                  <a:lnTo>
                    <a:pt x="207" y="606"/>
                  </a:lnTo>
                  <a:lnTo>
                    <a:pt x="264" y="538"/>
                  </a:lnTo>
                  <a:lnTo>
                    <a:pt x="264" y="77"/>
                  </a:lnTo>
                  <a:lnTo>
                    <a:pt x="264" y="6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30" name="Group 28"/>
          <p:cNvGrpSpPr>
            <a:grpSpLocks/>
          </p:cNvGrpSpPr>
          <p:nvPr/>
        </p:nvGrpSpPr>
        <p:grpSpPr bwMode="auto">
          <a:xfrm>
            <a:off x="5747222" y="4699924"/>
            <a:ext cx="280988" cy="554038"/>
            <a:chOff x="792" y="3430"/>
            <a:chExt cx="291" cy="637"/>
          </a:xfrm>
        </p:grpSpPr>
        <p:pic>
          <p:nvPicPr>
            <p:cNvPr id="31" name="Picture 29"/>
            <p:cNvPicPr>
              <a:picLocks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" y="3450"/>
              <a:ext cx="268" cy="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E8F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792" y="3430"/>
              <a:ext cx="291" cy="637"/>
            </a:xfrm>
            <a:custGeom>
              <a:avLst/>
              <a:gdLst>
                <a:gd name="T0" fmla="*/ 264 w 291"/>
                <a:gd name="T1" fmla="*/ 61 h 637"/>
                <a:gd name="T2" fmla="*/ 90 w 291"/>
                <a:gd name="T3" fmla="*/ 39 h 637"/>
                <a:gd name="T4" fmla="*/ 88 w 291"/>
                <a:gd name="T5" fmla="*/ 0 h 637"/>
                <a:gd name="T6" fmla="*/ 290 w 291"/>
                <a:gd name="T7" fmla="*/ 0 h 637"/>
                <a:gd name="T8" fmla="*/ 290 w 291"/>
                <a:gd name="T9" fmla="*/ 636 h 637"/>
                <a:gd name="T10" fmla="*/ 0 w 291"/>
                <a:gd name="T11" fmla="*/ 636 h 637"/>
                <a:gd name="T12" fmla="*/ 0 w 291"/>
                <a:gd name="T13" fmla="*/ 9 h 637"/>
                <a:gd name="T14" fmla="*/ 90 w 291"/>
                <a:gd name="T15" fmla="*/ 9 h 637"/>
                <a:gd name="T16" fmla="*/ 90 w 291"/>
                <a:gd name="T17" fmla="*/ 39 h 637"/>
                <a:gd name="T18" fmla="*/ 30 w 291"/>
                <a:gd name="T19" fmla="*/ 88 h 637"/>
                <a:gd name="T20" fmla="*/ 26 w 291"/>
                <a:gd name="T21" fmla="*/ 564 h 637"/>
                <a:gd name="T22" fmla="*/ 33 w 291"/>
                <a:gd name="T23" fmla="*/ 576 h 637"/>
                <a:gd name="T24" fmla="*/ 192 w 291"/>
                <a:gd name="T25" fmla="*/ 611 h 637"/>
                <a:gd name="T26" fmla="*/ 207 w 291"/>
                <a:gd name="T27" fmla="*/ 606 h 637"/>
                <a:gd name="T28" fmla="*/ 264 w 291"/>
                <a:gd name="T29" fmla="*/ 538 h 637"/>
                <a:gd name="T30" fmla="*/ 264 w 291"/>
                <a:gd name="T31" fmla="*/ 77 h 637"/>
                <a:gd name="T32" fmla="*/ 264 w 291"/>
                <a:gd name="T33" fmla="*/ 61 h 6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1" h="637">
                  <a:moveTo>
                    <a:pt x="264" y="61"/>
                  </a:moveTo>
                  <a:lnTo>
                    <a:pt x="90" y="39"/>
                  </a:lnTo>
                  <a:lnTo>
                    <a:pt x="88" y="0"/>
                  </a:lnTo>
                  <a:lnTo>
                    <a:pt x="290" y="0"/>
                  </a:lnTo>
                  <a:lnTo>
                    <a:pt x="290" y="636"/>
                  </a:lnTo>
                  <a:lnTo>
                    <a:pt x="0" y="636"/>
                  </a:lnTo>
                  <a:lnTo>
                    <a:pt x="0" y="9"/>
                  </a:lnTo>
                  <a:lnTo>
                    <a:pt x="90" y="9"/>
                  </a:lnTo>
                  <a:lnTo>
                    <a:pt x="90" y="39"/>
                  </a:lnTo>
                  <a:lnTo>
                    <a:pt x="30" y="88"/>
                  </a:lnTo>
                  <a:lnTo>
                    <a:pt x="26" y="564"/>
                  </a:lnTo>
                  <a:lnTo>
                    <a:pt x="33" y="576"/>
                  </a:lnTo>
                  <a:lnTo>
                    <a:pt x="192" y="611"/>
                  </a:lnTo>
                  <a:lnTo>
                    <a:pt x="207" y="606"/>
                  </a:lnTo>
                  <a:lnTo>
                    <a:pt x="264" y="538"/>
                  </a:lnTo>
                  <a:lnTo>
                    <a:pt x="264" y="77"/>
                  </a:lnTo>
                  <a:lnTo>
                    <a:pt x="264" y="6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33" name="Line 31"/>
          <p:cNvSpPr>
            <a:spLocks noChangeShapeType="1"/>
          </p:cNvSpPr>
          <p:nvPr/>
        </p:nvSpPr>
        <p:spPr bwMode="auto">
          <a:xfrm>
            <a:off x="658852" y="3010436"/>
            <a:ext cx="7516638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>
            <a:off x="2506702" y="2991053"/>
            <a:ext cx="0" cy="1937985"/>
          </a:xfrm>
          <a:prstGeom prst="line">
            <a:avLst/>
          </a:prstGeom>
          <a:noFill/>
          <a:ln w="508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>
            <a:off x="1197447" y="4936462"/>
            <a:ext cx="372745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>
            <a:off x="5166197" y="4936462"/>
            <a:ext cx="141288" cy="0"/>
          </a:xfrm>
          <a:prstGeom prst="line">
            <a:avLst/>
          </a:prstGeom>
          <a:noFill/>
          <a:ln w="508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>
            <a:off x="6036147" y="4936462"/>
            <a:ext cx="1477963" cy="0"/>
          </a:xfrm>
          <a:prstGeom prst="line">
            <a:avLst/>
          </a:prstGeom>
          <a:noFill/>
          <a:ln w="508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>
            <a:off x="5620222" y="4936462"/>
            <a:ext cx="141288" cy="0"/>
          </a:xfrm>
          <a:prstGeom prst="line">
            <a:avLst/>
          </a:prstGeom>
          <a:noFill/>
          <a:ln w="508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9" name="Rectangle 37"/>
          <p:cNvSpPr>
            <a:spLocks noChangeArrowheads="1"/>
          </p:cNvSpPr>
          <p:nvPr/>
        </p:nvSpPr>
        <p:spPr bwMode="auto">
          <a:xfrm>
            <a:off x="3463790" y="2934236"/>
            <a:ext cx="139700" cy="1524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ES" altLang="es-ES" sz="2400">
              <a:latin typeface="Times New Roman" panose="02020603050405020304" pitchFamily="18" charset="0"/>
            </a:endParaRPr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1754352" y="2928584"/>
            <a:ext cx="141288" cy="1524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ES" altLang="es-ES" sz="2400">
              <a:latin typeface="Times New Roman" panose="02020603050405020304" pitchFamily="18" charset="0"/>
            </a:endParaRP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4308340" y="2934236"/>
            <a:ext cx="139700" cy="1524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ES" altLang="es-ES" sz="2400">
              <a:latin typeface="Times New Roman" panose="02020603050405020304" pitchFamily="18" charset="0"/>
            </a:endParaRPr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2437270" y="3722025"/>
            <a:ext cx="141287" cy="1524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ES" altLang="es-ES" sz="2400">
              <a:latin typeface="Times New Roman" panose="02020603050405020304" pitchFamily="18" charset="0"/>
            </a:endParaRPr>
          </a:p>
        </p:txBody>
      </p:sp>
      <p:sp>
        <p:nvSpPr>
          <p:cNvPr id="44" name="Rectangle 42"/>
          <p:cNvSpPr>
            <a:spLocks noChangeArrowheads="1"/>
          </p:cNvSpPr>
          <p:nvPr/>
        </p:nvSpPr>
        <p:spPr bwMode="auto">
          <a:xfrm>
            <a:off x="7472227" y="2934236"/>
            <a:ext cx="141288" cy="1524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ES" altLang="es-ES" sz="2400">
              <a:latin typeface="Times New Roman" panose="02020603050405020304" pitchFamily="18" charset="0"/>
            </a:endParaRPr>
          </a:p>
        </p:txBody>
      </p: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3886065" y="2934236"/>
            <a:ext cx="139700" cy="1524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ES" altLang="es-ES" sz="2400">
              <a:latin typeface="Times New Roman" panose="02020603050405020304" pitchFamily="18" charset="0"/>
            </a:endParaRPr>
          </a:p>
        </p:txBody>
      </p:sp>
      <p:sp>
        <p:nvSpPr>
          <p:cNvPr id="46" name="Rectangle 44"/>
          <p:cNvSpPr>
            <a:spLocks noChangeArrowheads="1"/>
          </p:cNvSpPr>
          <p:nvPr/>
        </p:nvSpPr>
        <p:spPr bwMode="auto">
          <a:xfrm>
            <a:off x="1710066" y="1590691"/>
            <a:ext cx="141288" cy="1524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ES" altLang="es-ES" sz="2400">
              <a:latin typeface="Times New Roman" panose="02020603050405020304" pitchFamily="18" charset="0"/>
            </a:endParaRPr>
          </a:p>
        </p:txBody>
      </p:sp>
      <p:sp>
        <p:nvSpPr>
          <p:cNvPr id="47" name="Line 45"/>
          <p:cNvSpPr>
            <a:spLocks noChangeShapeType="1"/>
          </p:cNvSpPr>
          <p:nvPr/>
        </p:nvSpPr>
        <p:spPr bwMode="auto">
          <a:xfrm>
            <a:off x="1779916" y="1438291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8" name="Line 46"/>
          <p:cNvSpPr>
            <a:spLocks noChangeShapeType="1"/>
          </p:cNvSpPr>
          <p:nvPr/>
        </p:nvSpPr>
        <p:spPr bwMode="auto">
          <a:xfrm flipH="1">
            <a:off x="1813270" y="3088656"/>
            <a:ext cx="0" cy="23349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9" name="Line 47"/>
          <p:cNvSpPr>
            <a:spLocks noChangeShapeType="1"/>
          </p:cNvSpPr>
          <p:nvPr/>
        </p:nvSpPr>
        <p:spPr bwMode="auto">
          <a:xfrm>
            <a:off x="3955915" y="270563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0" name="Line 48"/>
          <p:cNvSpPr>
            <a:spLocks noChangeShapeType="1"/>
          </p:cNvSpPr>
          <p:nvPr/>
        </p:nvSpPr>
        <p:spPr bwMode="auto">
          <a:xfrm>
            <a:off x="4378190" y="308663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2219441" y="2921160"/>
            <a:ext cx="141288" cy="1524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ES" altLang="es-ES" sz="2400">
              <a:latin typeface="Times New Roman" panose="02020603050405020304" pitchFamily="18" charset="0"/>
            </a:endParaRPr>
          </a:p>
        </p:txBody>
      </p:sp>
      <p:sp>
        <p:nvSpPr>
          <p:cNvPr id="52" name="Line 50"/>
          <p:cNvSpPr>
            <a:spLocks noChangeShapeType="1"/>
          </p:cNvSpPr>
          <p:nvPr/>
        </p:nvSpPr>
        <p:spPr bwMode="auto">
          <a:xfrm>
            <a:off x="1886422" y="4974562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3" name="Line 51"/>
          <p:cNvSpPr>
            <a:spLocks noChangeShapeType="1"/>
          </p:cNvSpPr>
          <p:nvPr/>
        </p:nvSpPr>
        <p:spPr bwMode="auto">
          <a:xfrm>
            <a:off x="2592987" y="4974562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4" name="Line 52"/>
          <p:cNvSpPr>
            <a:spLocks noChangeShapeType="1"/>
          </p:cNvSpPr>
          <p:nvPr/>
        </p:nvSpPr>
        <p:spPr bwMode="auto">
          <a:xfrm>
            <a:off x="3013547" y="4974562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5" name="Line 53"/>
          <p:cNvSpPr>
            <a:spLocks noChangeShapeType="1"/>
          </p:cNvSpPr>
          <p:nvPr/>
        </p:nvSpPr>
        <p:spPr bwMode="auto">
          <a:xfrm>
            <a:off x="3434235" y="4974562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31" name="Grupo 130"/>
          <p:cNvGrpSpPr/>
          <p:nvPr/>
        </p:nvGrpSpPr>
        <p:grpSpPr>
          <a:xfrm rot="5400000">
            <a:off x="3711817" y="3913961"/>
            <a:ext cx="141287" cy="190500"/>
            <a:chOff x="3946958" y="3893271"/>
            <a:chExt cx="141287" cy="381000"/>
          </a:xfrm>
        </p:grpSpPr>
        <p:sp>
          <p:nvSpPr>
            <p:cNvPr id="61" name="Line 59"/>
            <p:cNvSpPr>
              <a:spLocks noChangeShapeType="1"/>
            </p:cNvSpPr>
            <p:nvPr/>
          </p:nvSpPr>
          <p:spPr bwMode="auto">
            <a:xfrm>
              <a:off x="3946958" y="3893271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2" name="Line 60"/>
            <p:cNvSpPr>
              <a:spLocks noChangeShapeType="1"/>
            </p:cNvSpPr>
            <p:nvPr/>
          </p:nvSpPr>
          <p:spPr bwMode="auto">
            <a:xfrm>
              <a:off x="4018395" y="3893271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3" name="Line 61"/>
            <p:cNvSpPr>
              <a:spLocks noChangeShapeType="1"/>
            </p:cNvSpPr>
            <p:nvPr/>
          </p:nvSpPr>
          <p:spPr bwMode="auto">
            <a:xfrm>
              <a:off x="4088245" y="3893271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graphicFrame>
        <p:nvGraphicFramePr>
          <p:cNvPr id="64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113970"/>
              </p:ext>
            </p:extLst>
          </p:nvPr>
        </p:nvGraphicFramePr>
        <p:xfrm>
          <a:off x="7451590" y="3239036"/>
          <a:ext cx="220662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3" name="Imagen de mapa de bits" r:id="rId13" imgW="838095" imgH="3296110" progId="Paint.Picture">
                  <p:embed/>
                </p:oleObj>
              </mc:Choice>
              <mc:Fallback>
                <p:oleObj name="Imagen de mapa de bits" r:id="rId13" imgW="838095" imgH="32961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590" y="3239036"/>
                        <a:ext cx="220662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E8F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054808"/>
              </p:ext>
            </p:extLst>
          </p:nvPr>
        </p:nvGraphicFramePr>
        <p:xfrm>
          <a:off x="7748452" y="3291424"/>
          <a:ext cx="350838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4" name="Imagen de mapa de bits" r:id="rId15" imgW="657317" imgH="1247619" progId="Paint.Picture">
                  <p:embed/>
                </p:oleObj>
              </mc:Choice>
              <mc:Fallback>
                <p:oleObj name="Imagen de mapa de bits" r:id="rId15" imgW="657317" imgH="124761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8452" y="3291424"/>
                        <a:ext cx="350838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E8F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Rectangle 64"/>
          <p:cNvSpPr>
            <a:spLocks noChangeArrowheads="1"/>
          </p:cNvSpPr>
          <p:nvPr/>
        </p:nvSpPr>
        <p:spPr bwMode="auto">
          <a:xfrm>
            <a:off x="7894502" y="2934236"/>
            <a:ext cx="141288" cy="1524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ES" altLang="es-ES" sz="2400">
              <a:latin typeface="Times New Roman" panose="02020603050405020304" pitchFamily="18" charset="0"/>
            </a:endParaRPr>
          </a:p>
        </p:txBody>
      </p:sp>
      <p:sp>
        <p:nvSpPr>
          <p:cNvPr id="70" name="Text Box 68"/>
          <p:cNvSpPr txBox="1">
            <a:spLocks noChangeArrowheads="1"/>
          </p:cNvSpPr>
          <p:nvPr/>
        </p:nvSpPr>
        <p:spPr bwMode="auto">
          <a:xfrm>
            <a:off x="2084253" y="770803"/>
            <a:ext cx="1102270" cy="420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7278" tIns="43639" rIns="87278" bIns="43639">
            <a:spAutoFit/>
          </a:bodyPr>
          <a:lstStyle>
            <a:lvl1pPr defTabSz="727075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727075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 defTabSz="727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 defTabSz="727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 defTabSz="727075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es-ES" sz="1200">
                <a:latin typeface="Arial" panose="020B0604020202020204" pitchFamily="34" charset="0"/>
              </a:rPr>
              <a:t>Control de proceso</a:t>
            </a:r>
          </a:p>
        </p:txBody>
      </p:sp>
      <p:sp>
        <p:nvSpPr>
          <p:cNvPr id="71" name="Rectangle 69"/>
          <p:cNvSpPr>
            <a:spLocks noChangeArrowheads="1"/>
          </p:cNvSpPr>
          <p:nvPr/>
        </p:nvSpPr>
        <p:spPr bwMode="auto">
          <a:xfrm>
            <a:off x="2437270" y="3950625"/>
            <a:ext cx="141287" cy="1524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ES" altLang="es-ES" sz="2400">
              <a:latin typeface="Times New Roman" panose="02020603050405020304" pitchFamily="18" charset="0"/>
            </a:endParaRPr>
          </a:p>
        </p:txBody>
      </p:sp>
      <p:sp>
        <p:nvSpPr>
          <p:cNvPr id="72" name="Rectangle 70"/>
          <p:cNvSpPr>
            <a:spLocks noChangeArrowheads="1"/>
          </p:cNvSpPr>
          <p:nvPr/>
        </p:nvSpPr>
        <p:spPr bwMode="auto">
          <a:xfrm>
            <a:off x="2437270" y="4103025"/>
            <a:ext cx="141287" cy="152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ES" altLang="es-ES" sz="2400">
              <a:latin typeface="Times New Roman" panose="02020603050405020304" pitchFamily="18" charset="0"/>
            </a:endParaRPr>
          </a:p>
        </p:txBody>
      </p:sp>
      <p:sp>
        <p:nvSpPr>
          <p:cNvPr id="73" name="Text Box 71"/>
          <p:cNvSpPr txBox="1">
            <a:spLocks noChangeArrowheads="1"/>
          </p:cNvSpPr>
          <p:nvPr/>
        </p:nvSpPr>
        <p:spPr bwMode="auto">
          <a:xfrm>
            <a:off x="1374659" y="3837417"/>
            <a:ext cx="1133254" cy="420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78" tIns="43639" rIns="87278" bIns="43639">
            <a:spAutoFit/>
          </a:bodyPr>
          <a:lstStyle>
            <a:lvl1pPr defTabSz="727075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727075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 defTabSz="727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 defTabSz="727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 defTabSz="727075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es-ES" sz="1200">
                <a:latin typeface="Arial" panose="020B0604020202020204" pitchFamily="34" charset="0"/>
              </a:rPr>
              <a:t>Pasarela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es-ES" sz="1200">
                <a:latin typeface="Arial" panose="020B0604020202020204" pitchFamily="34" charset="0"/>
              </a:rPr>
              <a:t>Ethernet/AS-i</a:t>
            </a:r>
          </a:p>
        </p:txBody>
      </p:sp>
      <p:sp>
        <p:nvSpPr>
          <p:cNvPr id="74" name="Text Box 72"/>
          <p:cNvSpPr txBox="1">
            <a:spLocks noChangeArrowheads="1"/>
          </p:cNvSpPr>
          <p:nvPr/>
        </p:nvSpPr>
        <p:spPr bwMode="auto">
          <a:xfrm>
            <a:off x="2261072" y="5944524"/>
            <a:ext cx="16986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78" tIns="43639" rIns="87278" bIns="43639">
            <a:spAutoFit/>
          </a:bodyPr>
          <a:lstStyle>
            <a:lvl1pPr defTabSz="727075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727075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 defTabSz="727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 defTabSz="727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 defTabSz="727075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es-ES" sz="1200">
                <a:latin typeface="Arial" panose="020B0604020202020204" pitchFamily="34" charset="0"/>
              </a:rPr>
              <a:t>Pulsadores de control</a:t>
            </a:r>
          </a:p>
        </p:txBody>
      </p:sp>
      <p:sp>
        <p:nvSpPr>
          <p:cNvPr id="75" name="Text Box 73"/>
          <p:cNvSpPr txBox="1">
            <a:spLocks noChangeArrowheads="1"/>
          </p:cNvSpPr>
          <p:nvPr/>
        </p:nvSpPr>
        <p:spPr bwMode="auto">
          <a:xfrm>
            <a:off x="1279780" y="5658933"/>
            <a:ext cx="1149284" cy="420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78" tIns="43639" rIns="87278" bIns="43639">
            <a:spAutoFit/>
          </a:bodyPr>
          <a:lstStyle>
            <a:lvl1pPr defTabSz="727075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727075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 defTabSz="727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 defTabSz="727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 defTabSz="727075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es-ES" sz="1200">
                <a:latin typeface="Arial" panose="020B0604020202020204" pitchFamily="34" charset="0"/>
              </a:rPr>
              <a:t>detectores de 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es-ES" sz="1200">
                <a:latin typeface="Arial" panose="020B0604020202020204" pitchFamily="34" charset="0"/>
              </a:rPr>
              <a:t>proximidad</a:t>
            </a:r>
          </a:p>
        </p:txBody>
      </p:sp>
      <p:sp>
        <p:nvSpPr>
          <p:cNvPr id="76" name="Text Box 74"/>
          <p:cNvSpPr txBox="1">
            <a:spLocks noChangeArrowheads="1"/>
          </p:cNvSpPr>
          <p:nvPr/>
        </p:nvSpPr>
        <p:spPr bwMode="auto">
          <a:xfrm>
            <a:off x="4912197" y="5284124"/>
            <a:ext cx="12985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78" tIns="43639" rIns="87278" bIns="43639">
            <a:spAutoFit/>
          </a:bodyPr>
          <a:lstStyle>
            <a:lvl1pPr defTabSz="727075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727075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 defTabSz="727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 defTabSz="727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 defTabSz="727075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es-ES" sz="1200">
                <a:latin typeface="Arial" panose="020B0604020202020204" pitchFamily="34" charset="0"/>
              </a:rPr>
              <a:t>modulo I/O (IP67)</a:t>
            </a:r>
          </a:p>
        </p:txBody>
      </p:sp>
      <p:sp>
        <p:nvSpPr>
          <p:cNvPr id="77" name="Text Box 75"/>
          <p:cNvSpPr txBox="1">
            <a:spLocks noChangeArrowheads="1"/>
          </p:cNvSpPr>
          <p:nvPr/>
        </p:nvSpPr>
        <p:spPr bwMode="auto">
          <a:xfrm>
            <a:off x="7091835" y="5031712"/>
            <a:ext cx="915988" cy="57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7278" tIns="43639" rIns="87278" bIns="43639">
            <a:spAutoFit/>
          </a:bodyPr>
          <a:lstStyle>
            <a:lvl1pPr defTabSz="727075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727075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 defTabSz="727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 defTabSz="727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 defTabSz="727075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es-ES" sz="1200">
                <a:latin typeface="Arial" panose="020B0604020202020204" pitchFamily="34" charset="0"/>
              </a:rPr>
              <a:t>Contactor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endParaRPr lang="fr-FR" altLang="es-ES" sz="2300">
              <a:latin typeface="UniversS 55 Roman" pitchFamily="2" charset="0"/>
            </a:endParaRPr>
          </a:p>
        </p:txBody>
      </p:sp>
      <p:sp>
        <p:nvSpPr>
          <p:cNvPr id="78" name="Text Box 76"/>
          <p:cNvSpPr txBox="1">
            <a:spLocks noChangeArrowheads="1"/>
          </p:cNvSpPr>
          <p:nvPr/>
        </p:nvSpPr>
        <p:spPr bwMode="auto">
          <a:xfrm>
            <a:off x="5437092" y="4445538"/>
            <a:ext cx="1641213" cy="254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78" tIns="43639" rIns="87278" bIns="43639">
            <a:spAutoFit/>
          </a:bodyPr>
          <a:lstStyle>
            <a:lvl1pPr defTabSz="727075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727075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 defTabSz="727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 defTabSz="727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 defTabSz="727075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es-ES" sz="1200">
                <a:latin typeface="Arial" panose="020B0604020202020204" pitchFamily="34" charset="0"/>
              </a:rPr>
              <a:t>Distribución LV o MV </a:t>
            </a:r>
            <a:endParaRPr lang="fr-FR" altLang="es-ES" sz="2300">
              <a:latin typeface="UniversS 55 Roman" pitchFamily="2" charset="0"/>
            </a:endParaRPr>
          </a:p>
        </p:txBody>
      </p:sp>
      <p:sp>
        <p:nvSpPr>
          <p:cNvPr id="79" name="Text Box 77"/>
          <p:cNvSpPr txBox="1">
            <a:spLocks noChangeArrowheads="1"/>
          </p:cNvSpPr>
          <p:nvPr/>
        </p:nvSpPr>
        <p:spPr bwMode="auto">
          <a:xfrm>
            <a:off x="3233854" y="4326680"/>
            <a:ext cx="1130048" cy="420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78" tIns="43639" rIns="87278" bIns="43639">
            <a:spAutoFit/>
          </a:bodyPr>
          <a:lstStyle>
            <a:lvl1pPr defTabSz="727075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727075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 defTabSz="727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 defTabSz="727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 defTabSz="727075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es-ES" sz="1200">
                <a:latin typeface="Arial" panose="020B0604020202020204" pitchFamily="34" charset="0"/>
              </a:rPr>
              <a:t>Convertidores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es-ES" sz="1200">
                <a:latin typeface="Arial" panose="020B0604020202020204" pitchFamily="34" charset="0"/>
              </a:rPr>
              <a:t>de frecuencia</a:t>
            </a:r>
            <a:endParaRPr lang="fr-FR" altLang="es-ES" sz="2300">
              <a:latin typeface="UniversS 55 Roman" pitchFamily="2" charset="0"/>
            </a:endParaRPr>
          </a:p>
        </p:txBody>
      </p:sp>
      <p:grpSp>
        <p:nvGrpSpPr>
          <p:cNvPr id="83" name="Group 81"/>
          <p:cNvGrpSpPr>
            <a:grpSpLocks/>
          </p:cNvGrpSpPr>
          <p:nvPr/>
        </p:nvGrpSpPr>
        <p:grpSpPr bwMode="auto">
          <a:xfrm flipH="1">
            <a:off x="3837909" y="3787903"/>
            <a:ext cx="461962" cy="452437"/>
            <a:chOff x="3415" y="2956"/>
            <a:chExt cx="508" cy="381"/>
          </a:xfrm>
        </p:grpSpPr>
        <p:sp>
          <p:nvSpPr>
            <p:cNvPr id="84" name="Rectangle 82"/>
            <p:cNvSpPr>
              <a:spLocks noChangeArrowheads="1"/>
            </p:cNvSpPr>
            <p:nvPr/>
          </p:nvSpPr>
          <p:spPr bwMode="auto">
            <a:xfrm>
              <a:off x="3415" y="2956"/>
              <a:ext cx="508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1113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s-ES" altLang="es-ES" sz="2400">
                <a:latin typeface="Times New Roman" panose="02020603050405020304" pitchFamily="18" charset="0"/>
              </a:endParaRPr>
            </a:p>
          </p:txBody>
        </p:sp>
        <p:pic>
          <p:nvPicPr>
            <p:cNvPr id="85" name="Picture 83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" y="2959"/>
              <a:ext cx="500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6" name="Group 84"/>
          <p:cNvGrpSpPr>
            <a:grpSpLocks/>
          </p:cNvGrpSpPr>
          <p:nvPr/>
        </p:nvGrpSpPr>
        <p:grpSpPr bwMode="auto">
          <a:xfrm>
            <a:off x="7150572" y="5588924"/>
            <a:ext cx="461963" cy="452438"/>
            <a:chOff x="3415" y="2956"/>
            <a:chExt cx="508" cy="381"/>
          </a:xfrm>
        </p:grpSpPr>
        <p:sp>
          <p:nvSpPr>
            <p:cNvPr id="87" name="Rectangle 85"/>
            <p:cNvSpPr>
              <a:spLocks noChangeArrowheads="1"/>
            </p:cNvSpPr>
            <p:nvPr/>
          </p:nvSpPr>
          <p:spPr bwMode="auto">
            <a:xfrm>
              <a:off x="3415" y="2956"/>
              <a:ext cx="508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1113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s-ES" altLang="es-ES" sz="2400">
                <a:latin typeface="Times New Roman" panose="02020603050405020304" pitchFamily="18" charset="0"/>
              </a:endParaRPr>
            </a:p>
          </p:txBody>
        </p:sp>
        <p:pic>
          <p:nvPicPr>
            <p:cNvPr id="88" name="Picture 86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" y="2959"/>
              <a:ext cx="500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3" name="Line 91"/>
          <p:cNvSpPr>
            <a:spLocks noChangeShapeType="1"/>
          </p:cNvSpPr>
          <p:nvPr/>
        </p:nvSpPr>
        <p:spPr bwMode="auto">
          <a:xfrm>
            <a:off x="7824652" y="3772436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94" name="Line 92"/>
          <p:cNvSpPr>
            <a:spLocks noChangeShapeType="1"/>
          </p:cNvSpPr>
          <p:nvPr/>
        </p:nvSpPr>
        <p:spPr bwMode="auto">
          <a:xfrm>
            <a:off x="7894502" y="3772436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95" name="Line 93"/>
          <p:cNvSpPr>
            <a:spLocks noChangeShapeType="1"/>
          </p:cNvSpPr>
          <p:nvPr/>
        </p:nvSpPr>
        <p:spPr bwMode="auto">
          <a:xfrm>
            <a:off x="7965940" y="3772436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98" name="Group 96"/>
          <p:cNvGrpSpPr>
            <a:grpSpLocks/>
          </p:cNvGrpSpPr>
          <p:nvPr/>
        </p:nvGrpSpPr>
        <p:grpSpPr bwMode="auto">
          <a:xfrm rot="10783121">
            <a:off x="4237510" y="4906299"/>
            <a:ext cx="323850" cy="1143000"/>
            <a:chOff x="1291" y="2463"/>
            <a:chExt cx="220" cy="720"/>
          </a:xfrm>
        </p:grpSpPr>
        <p:sp>
          <p:nvSpPr>
            <p:cNvPr id="99" name="Rectangle 97"/>
            <p:cNvSpPr>
              <a:spLocks noChangeArrowheads="1"/>
            </p:cNvSpPr>
            <p:nvPr/>
          </p:nvSpPr>
          <p:spPr bwMode="auto">
            <a:xfrm>
              <a:off x="1317" y="2603"/>
              <a:ext cx="156" cy="140"/>
            </a:xfrm>
            <a:prstGeom prst="rect">
              <a:avLst/>
            </a:prstGeom>
            <a:gradFill rotWithShape="0">
              <a:gsLst>
                <a:gs pos="0">
                  <a:srgbClr val="E20124"/>
                </a:gs>
                <a:gs pos="50000">
                  <a:srgbClr val="FC0128"/>
                </a:gs>
                <a:gs pos="100000">
                  <a:srgbClr val="E20124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s-ES" altLang="es-ES" sz="2400">
                <a:latin typeface="Times New Roman" panose="02020603050405020304" pitchFamily="18" charset="0"/>
              </a:endParaRPr>
            </a:p>
          </p:txBody>
        </p:sp>
        <p:sp>
          <p:nvSpPr>
            <p:cNvPr id="100" name="Rectangle 98"/>
            <p:cNvSpPr>
              <a:spLocks noChangeArrowheads="1"/>
            </p:cNvSpPr>
            <p:nvPr/>
          </p:nvSpPr>
          <p:spPr bwMode="auto">
            <a:xfrm>
              <a:off x="1317" y="2463"/>
              <a:ext cx="156" cy="140"/>
            </a:xfrm>
            <a:prstGeom prst="rect">
              <a:avLst/>
            </a:prstGeom>
            <a:gradFill rotWithShape="0">
              <a:gsLst>
                <a:gs pos="0">
                  <a:srgbClr val="007900"/>
                </a:gs>
                <a:gs pos="50000">
                  <a:srgbClr val="00AE00"/>
                </a:gs>
                <a:gs pos="100000">
                  <a:srgbClr val="007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s-ES" altLang="es-ES" sz="2400">
                <a:latin typeface="Times New Roman" panose="02020603050405020304" pitchFamily="18" charset="0"/>
              </a:endParaRPr>
            </a:p>
          </p:txBody>
        </p:sp>
        <p:sp>
          <p:nvSpPr>
            <p:cNvPr id="101" name="Rectangle 99"/>
            <p:cNvSpPr>
              <a:spLocks noChangeArrowheads="1"/>
            </p:cNvSpPr>
            <p:nvPr/>
          </p:nvSpPr>
          <p:spPr bwMode="auto">
            <a:xfrm>
              <a:off x="1317" y="2746"/>
              <a:ext cx="156" cy="140"/>
            </a:xfrm>
            <a:prstGeom prst="rect">
              <a:avLst/>
            </a:prstGeom>
            <a:gradFill rotWithShape="0">
              <a:gsLst>
                <a:gs pos="0">
                  <a:srgbClr val="B16C02"/>
                </a:gs>
                <a:gs pos="50000">
                  <a:srgbClr val="FE9B03"/>
                </a:gs>
                <a:gs pos="100000">
                  <a:srgbClr val="B16C0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s-ES" altLang="es-ES" sz="2400">
                <a:latin typeface="Times New Roman" panose="02020603050405020304" pitchFamily="18" charset="0"/>
              </a:endParaRPr>
            </a:p>
          </p:txBody>
        </p:sp>
        <p:sp>
          <p:nvSpPr>
            <p:cNvPr id="102" name="Rectangle 100"/>
            <p:cNvSpPr>
              <a:spLocks noChangeArrowheads="1"/>
            </p:cNvSpPr>
            <p:nvPr/>
          </p:nvSpPr>
          <p:spPr bwMode="auto">
            <a:xfrm>
              <a:off x="1317" y="2888"/>
              <a:ext cx="156" cy="140"/>
            </a:xfrm>
            <a:prstGeom prst="rect">
              <a:avLst/>
            </a:prstGeom>
            <a:gradFill rotWithShape="0">
              <a:gsLst>
                <a:gs pos="0">
                  <a:srgbClr val="002522"/>
                </a:gs>
                <a:gs pos="50000">
                  <a:srgbClr val="003530"/>
                </a:gs>
                <a:gs pos="100000">
                  <a:srgbClr val="00252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s-ES" altLang="es-ES" sz="2400">
                <a:latin typeface="Times New Roman" panose="02020603050405020304" pitchFamily="18" charset="0"/>
              </a:endParaRPr>
            </a:p>
          </p:txBody>
        </p:sp>
        <p:sp>
          <p:nvSpPr>
            <p:cNvPr id="103" name="Rectangle 101"/>
            <p:cNvSpPr>
              <a:spLocks noChangeArrowheads="1"/>
            </p:cNvSpPr>
            <p:nvPr/>
          </p:nvSpPr>
          <p:spPr bwMode="auto">
            <a:xfrm>
              <a:off x="1378" y="3024"/>
              <a:ext cx="33" cy="134"/>
            </a:xfrm>
            <a:prstGeom prst="rect">
              <a:avLst/>
            </a:prstGeom>
            <a:solidFill>
              <a:srgbClr val="00353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s-ES" altLang="es-ES" sz="2400">
                <a:latin typeface="Times New Roman" panose="02020603050405020304" pitchFamily="18" charset="0"/>
              </a:endParaRPr>
            </a:p>
          </p:txBody>
        </p:sp>
        <p:sp>
          <p:nvSpPr>
            <p:cNvPr id="104" name="Rectangle 102"/>
            <p:cNvSpPr>
              <a:spLocks noChangeArrowheads="1"/>
            </p:cNvSpPr>
            <p:nvPr/>
          </p:nvSpPr>
          <p:spPr bwMode="auto">
            <a:xfrm>
              <a:off x="1291" y="3153"/>
              <a:ext cx="220" cy="30"/>
            </a:xfrm>
            <a:prstGeom prst="rect">
              <a:avLst/>
            </a:prstGeom>
            <a:gradFill rotWithShape="0">
              <a:gsLst>
                <a:gs pos="0">
                  <a:srgbClr val="002522"/>
                </a:gs>
                <a:gs pos="50000">
                  <a:srgbClr val="003530"/>
                </a:gs>
                <a:gs pos="100000">
                  <a:srgbClr val="00252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s-ES" altLang="es-E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05" name="Text Box 103"/>
          <p:cNvSpPr txBox="1">
            <a:spLocks noChangeArrowheads="1"/>
          </p:cNvSpPr>
          <p:nvPr/>
        </p:nvSpPr>
        <p:spPr bwMode="auto">
          <a:xfrm>
            <a:off x="4561360" y="5825462"/>
            <a:ext cx="982662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78" tIns="43639" rIns="87278" bIns="43639">
            <a:spAutoFit/>
          </a:bodyPr>
          <a:lstStyle>
            <a:lvl1pPr defTabSz="727075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727075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 defTabSz="727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 defTabSz="727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 defTabSz="727075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es-ES" sz="1200">
                <a:latin typeface="Arial" panose="020B0604020202020204" pitchFamily="34" charset="0"/>
              </a:rPr>
              <a:t>visualización</a:t>
            </a:r>
            <a:endParaRPr lang="fr-FR" altLang="es-ES" sz="2300">
              <a:latin typeface="UniversS 55 Roman" pitchFamily="2" charset="0"/>
            </a:endParaRPr>
          </a:p>
        </p:txBody>
      </p:sp>
      <p:sp>
        <p:nvSpPr>
          <p:cNvPr id="107" name="Rectangle 105"/>
          <p:cNvSpPr>
            <a:spLocks noChangeArrowheads="1"/>
          </p:cNvSpPr>
          <p:nvPr/>
        </p:nvSpPr>
        <p:spPr bwMode="auto">
          <a:xfrm>
            <a:off x="5549753" y="2355068"/>
            <a:ext cx="0" cy="15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27075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727075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 defTabSz="727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 defTabSz="727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 defTabSz="727075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s-ES_tradnl" altLang="es-ES" sz="1000">
              <a:latin typeface="Helvetica" panose="020B0604020202020204" pitchFamily="34" charset="0"/>
            </a:endParaRPr>
          </a:p>
        </p:txBody>
      </p:sp>
      <p:grpSp>
        <p:nvGrpSpPr>
          <p:cNvPr id="108" name="Group 106"/>
          <p:cNvGrpSpPr>
            <a:grpSpLocks/>
          </p:cNvGrpSpPr>
          <p:nvPr/>
        </p:nvGrpSpPr>
        <p:grpSpPr bwMode="auto">
          <a:xfrm>
            <a:off x="5226518" y="3330476"/>
            <a:ext cx="717756" cy="889525"/>
            <a:chOff x="1685" y="2771"/>
            <a:chExt cx="490" cy="561"/>
          </a:xfrm>
        </p:grpSpPr>
        <p:sp>
          <p:nvSpPr>
            <p:cNvPr id="109" name="Rectangle 107"/>
            <p:cNvSpPr>
              <a:spLocks noChangeArrowheads="1"/>
            </p:cNvSpPr>
            <p:nvPr/>
          </p:nvSpPr>
          <p:spPr bwMode="auto">
            <a:xfrm>
              <a:off x="1685" y="2771"/>
              <a:ext cx="490" cy="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1113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s-ES" altLang="es-ES" sz="2400">
                <a:latin typeface="Times New Roman" panose="02020603050405020304" pitchFamily="18" charset="0"/>
              </a:endParaRPr>
            </a:p>
          </p:txBody>
        </p:sp>
        <p:pic>
          <p:nvPicPr>
            <p:cNvPr id="110" name="Picture 108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8" y="2775"/>
              <a:ext cx="483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1" name="Line 109"/>
          <p:cNvSpPr>
            <a:spLocks noChangeShapeType="1"/>
          </p:cNvSpPr>
          <p:nvPr/>
        </p:nvSpPr>
        <p:spPr bwMode="auto">
          <a:xfrm>
            <a:off x="5573577" y="3010436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12" name="Text Box 110"/>
          <p:cNvSpPr txBox="1">
            <a:spLocks noChangeArrowheads="1"/>
          </p:cNvSpPr>
          <p:nvPr/>
        </p:nvSpPr>
        <p:spPr bwMode="auto">
          <a:xfrm>
            <a:off x="5917976" y="3450140"/>
            <a:ext cx="1064324" cy="58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78" tIns="43639" rIns="87278" bIns="43639">
            <a:spAutoFit/>
          </a:bodyPr>
          <a:lstStyle>
            <a:lvl1pPr defTabSz="727075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727075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 defTabSz="727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 defTabSz="727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 defTabSz="727075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es-ES" sz="1200">
                <a:latin typeface="Arial" panose="020B0604020202020204" pitchFamily="34" charset="0"/>
              </a:rPr>
              <a:t>Motores con 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es-ES" sz="1200">
                <a:latin typeface="Arial" panose="020B0604020202020204" pitchFamily="34" charset="0"/>
              </a:rPr>
              <a:t>convertidor 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es-ES" sz="1200">
                <a:latin typeface="Arial" panose="020B0604020202020204" pitchFamily="34" charset="0"/>
              </a:rPr>
              <a:t>integrado</a:t>
            </a:r>
            <a:endParaRPr lang="fr-FR" altLang="es-ES" sz="2300">
              <a:latin typeface="UniversS 55 Roman" pitchFamily="2" charset="0"/>
            </a:endParaRPr>
          </a:p>
        </p:txBody>
      </p:sp>
      <p:sp>
        <p:nvSpPr>
          <p:cNvPr id="113" name="Line 111"/>
          <p:cNvSpPr>
            <a:spLocks noChangeShapeType="1"/>
          </p:cNvSpPr>
          <p:nvPr/>
        </p:nvSpPr>
        <p:spPr bwMode="auto">
          <a:xfrm flipH="1">
            <a:off x="4659177" y="2781836"/>
            <a:ext cx="71438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14" name="Line 112"/>
          <p:cNvSpPr>
            <a:spLocks noChangeShapeType="1"/>
          </p:cNvSpPr>
          <p:nvPr/>
        </p:nvSpPr>
        <p:spPr bwMode="auto">
          <a:xfrm flipV="1">
            <a:off x="2360729" y="1058836"/>
            <a:ext cx="882467" cy="22177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15" name="Text Box 113"/>
          <p:cNvSpPr txBox="1">
            <a:spLocks noChangeArrowheads="1"/>
          </p:cNvSpPr>
          <p:nvPr/>
        </p:nvSpPr>
        <p:spPr bwMode="auto">
          <a:xfrm>
            <a:off x="5079035" y="253054"/>
            <a:ext cx="1617361" cy="58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78" tIns="43639" rIns="87278" bIns="43639">
            <a:spAutoFit/>
          </a:bodyPr>
          <a:lstStyle>
            <a:lvl1pPr defTabSz="727075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727075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 defTabSz="727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 defTabSz="727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 defTabSz="727075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None/>
            </a:pPr>
            <a:r>
              <a:rPr lang="fr-FR" altLang="es-ES" sz="1200">
                <a:latin typeface="Arial" panose="020B0604020202020204" pitchFamily="34" charset="0"/>
              </a:rPr>
              <a:t>Enterprise Resource </a:t>
            </a:r>
            <a:br>
              <a:rPr lang="fr-FR" altLang="es-ES" sz="1200">
                <a:latin typeface="Arial" panose="020B0604020202020204" pitchFamily="34" charset="0"/>
              </a:rPr>
            </a:br>
            <a:r>
              <a:rPr lang="fr-FR" altLang="es-ES" sz="1200">
                <a:latin typeface="Arial" panose="020B0604020202020204" pitchFamily="34" charset="0"/>
              </a:rPr>
              <a:t>Planning</a:t>
            </a:r>
            <a:br>
              <a:rPr lang="fr-FR" altLang="es-ES" sz="1200">
                <a:latin typeface="Arial" panose="020B0604020202020204" pitchFamily="34" charset="0"/>
              </a:rPr>
            </a:br>
            <a:r>
              <a:rPr lang="fr-FR" altLang="es-ES" sz="1200">
                <a:latin typeface="Arial" panose="020B0604020202020204" pitchFamily="34" charset="0"/>
              </a:rPr>
              <a:t>(ERP)</a:t>
            </a:r>
          </a:p>
        </p:txBody>
      </p:sp>
      <p:graphicFrame>
        <p:nvGraphicFramePr>
          <p:cNvPr id="118" name="Object 11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7887684"/>
              </p:ext>
            </p:extLst>
          </p:nvPr>
        </p:nvGraphicFramePr>
        <p:xfrm>
          <a:off x="1357641" y="828691"/>
          <a:ext cx="8445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5" name="Imagen" r:id="rId19" imgW="4006850" imgH="3192463" progId="MS_ClipArt_Gallery.2">
                  <p:embed/>
                </p:oleObj>
              </mc:Choice>
              <mc:Fallback>
                <p:oleObj name="Imagen" r:id="rId19" imgW="4006850" imgH="3192463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641" y="828691"/>
                        <a:ext cx="8445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9" name="Group 117"/>
          <p:cNvGrpSpPr>
            <a:grpSpLocks/>
          </p:cNvGrpSpPr>
          <p:nvPr/>
        </p:nvGrpSpPr>
        <p:grpSpPr bwMode="auto">
          <a:xfrm>
            <a:off x="3535227" y="2356386"/>
            <a:ext cx="828675" cy="457200"/>
            <a:chOff x="4430" y="3690"/>
            <a:chExt cx="930" cy="603"/>
          </a:xfrm>
        </p:grpSpPr>
        <p:graphicFrame>
          <p:nvGraphicFramePr>
            <p:cNvPr id="120" name="Object 118"/>
            <p:cNvGraphicFramePr>
              <a:graphicFrameLocks/>
            </p:cNvGraphicFramePr>
            <p:nvPr/>
          </p:nvGraphicFramePr>
          <p:xfrm>
            <a:off x="4430" y="3690"/>
            <a:ext cx="930" cy="6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846" name="Paint Shop Pro Image" r:id="rId20" imgW="1476375" imgH="957263" progId="PaintShopPro">
                    <p:embed/>
                  </p:oleObj>
                </mc:Choice>
                <mc:Fallback>
                  <p:oleObj name="Paint Shop Pro Image" r:id="rId20" imgW="1476375" imgH="957263" progId="PaintShopPro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30" y="3690"/>
                          <a:ext cx="930" cy="6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1" name="Rectangle 119"/>
            <p:cNvSpPr>
              <a:spLocks noChangeArrowheads="1"/>
            </p:cNvSpPr>
            <p:nvPr/>
          </p:nvSpPr>
          <p:spPr bwMode="auto">
            <a:xfrm>
              <a:off x="4436" y="3696"/>
              <a:ext cx="896" cy="5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s-ES" altLang="es-E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22" name="Text Box 120"/>
          <p:cNvSpPr txBox="1">
            <a:spLocks noChangeArrowheads="1"/>
          </p:cNvSpPr>
          <p:nvPr/>
        </p:nvSpPr>
        <p:spPr bwMode="auto">
          <a:xfrm>
            <a:off x="114209" y="1977546"/>
            <a:ext cx="1062722" cy="420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78" tIns="43639" rIns="87278" bIns="43639">
            <a:spAutoFit/>
          </a:bodyPr>
          <a:lstStyle>
            <a:lvl1pPr defTabSz="727075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727075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 defTabSz="727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 defTabSz="727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 defTabSz="727075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es-ES" sz="1200">
                <a:latin typeface="Arial" panose="020B0604020202020204" pitchFamily="34" charset="0"/>
              </a:rPr>
              <a:t>PLC servidor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es-ES" sz="1200">
                <a:latin typeface="Arial" panose="020B0604020202020204" pitchFamily="34" charset="0"/>
              </a:rPr>
              <a:t>gama alta</a:t>
            </a:r>
            <a:endParaRPr lang="fr-FR" altLang="es-ES" sz="2300">
              <a:latin typeface="UniversS 55 Roman" pitchFamily="2" charset="0"/>
            </a:endParaRPr>
          </a:p>
        </p:txBody>
      </p:sp>
      <p:sp>
        <p:nvSpPr>
          <p:cNvPr id="123" name="Text Box 121"/>
          <p:cNvSpPr txBox="1">
            <a:spLocks noChangeArrowheads="1"/>
          </p:cNvSpPr>
          <p:nvPr/>
        </p:nvSpPr>
        <p:spPr bwMode="auto">
          <a:xfrm>
            <a:off x="866454" y="760215"/>
            <a:ext cx="823912" cy="420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78" tIns="43639" rIns="87278" bIns="43639">
            <a:spAutoFit/>
          </a:bodyPr>
          <a:lstStyle>
            <a:lvl1pPr defTabSz="727075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727075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 defTabSz="727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 defTabSz="727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 defTabSz="727075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es-ES" sz="1200">
                <a:latin typeface="Arial" panose="020B0604020202020204" pitchFamily="34" charset="0"/>
              </a:rPr>
              <a:t>           SCADA</a:t>
            </a:r>
            <a:endParaRPr lang="fr-FR" altLang="es-ES" sz="2300">
              <a:latin typeface="UniversS 55 Roman" pitchFamily="2" charset="0"/>
            </a:endParaRPr>
          </a:p>
        </p:txBody>
      </p:sp>
      <p:sp>
        <p:nvSpPr>
          <p:cNvPr id="124" name="Text Box 122"/>
          <p:cNvSpPr txBox="1">
            <a:spLocks noChangeArrowheads="1"/>
          </p:cNvSpPr>
          <p:nvPr/>
        </p:nvSpPr>
        <p:spPr bwMode="auto">
          <a:xfrm>
            <a:off x="7191240" y="2515136"/>
            <a:ext cx="1370498" cy="420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78" tIns="43639" rIns="87278" bIns="43639">
            <a:spAutoFit/>
          </a:bodyPr>
          <a:lstStyle>
            <a:lvl1pPr defTabSz="727075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727075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 defTabSz="727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 defTabSz="727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 defTabSz="727075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es-ES" sz="1200">
                <a:latin typeface="Arial" panose="020B0604020202020204" pitchFamily="34" charset="0"/>
              </a:rPr>
              <a:t>Arrancadores</a:t>
            </a:r>
            <a:br>
              <a:rPr lang="fr-FR" altLang="es-ES" sz="1200">
                <a:latin typeface="Arial" panose="020B0604020202020204" pitchFamily="34" charset="0"/>
              </a:rPr>
            </a:br>
            <a:r>
              <a:rPr lang="fr-FR" altLang="es-ES" sz="1200">
                <a:latin typeface="Arial" panose="020B0604020202020204" pitchFamily="34" charset="0"/>
              </a:rPr>
              <a:t>suaves o directos</a:t>
            </a:r>
            <a:endParaRPr lang="fr-FR" altLang="es-ES" sz="2300">
              <a:latin typeface="UniversS 55 Roman" pitchFamily="2" charset="0"/>
            </a:endParaRPr>
          </a:p>
        </p:txBody>
      </p:sp>
      <p:sp>
        <p:nvSpPr>
          <p:cNvPr id="125" name="Text Box 123"/>
          <p:cNvSpPr txBox="1">
            <a:spLocks noChangeArrowheads="1"/>
          </p:cNvSpPr>
          <p:nvPr/>
        </p:nvSpPr>
        <p:spPr bwMode="auto">
          <a:xfrm>
            <a:off x="4370252" y="2407186"/>
            <a:ext cx="13017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78" tIns="43639" rIns="87278" bIns="43639">
            <a:spAutoFit/>
          </a:bodyPr>
          <a:lstStyle>
            <a:lvl1pPr defTabSz="727075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727075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 defTabSz="727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 defTabSz="727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 defTabSz="727075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es-ES" sz="1200">
                <a:latin typeface="Arial" panose="020B0604020202020204" pitchFamily="34" charset="0"/>
              </a:rPr>
              <a:t>Descentralización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es-ES" sz="1200">
                <a:latin typeface="Arial" panose="020B0604020202020204" pitchFamily="34" charset="0"/>
              </a:rPr>
              <a:t>ET200</a:t>
            </a:r>
            <a:endParaRPr lang="fr-FR" altLang="es-ES" sz="2300">
              <a:latin typeface="UniversS 55 Roman" pitchFamily="2" charset="0"/>
            </a:endParaRPr>
          </a:p>
        </p:txBody>
      </p:sp>
      <p:sp>
        <p:nvSpPr>
          <p:cNvPr id="126" name="Rectangle 124"/>
          <p:cNvSpPr>
            <a:spLocks noChangeArrowheads="1"/>
          </p:cNvSpPr>
          <p:nvPr/>
        </p:nvSpPr>
        <p:spPr bwMode="auto">
          <a:xfrm>
            <a:off x="603894" y="85691"/>
            <a:ext cx="3666752" cy="711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951" tIns="36818" rIns="74951" bIns="36818">
            <a:spAutoFit/>
          </a:bodyPr>
          <a:lstStyle>
            <a:lvl1pPr defTabSz="631825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631825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 defTabSz="63182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 defTabSz="63182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 defTabSz="631825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defTabSz="63182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defTabSz="63182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defTabSz="63182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defTabSz="63182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s-ES" altLang="es-ES" sz="2300" b="1">
                <a:solidFill>
                  <a:schemeClr val="tx2"/>
                </a:solidFill>
                <a:latin typeface="Arial" panose="020B0604020202020204" pitchFamily="34" charset="0"/>
              </a:rPr>
              <a:t>Niveles de comunicación</a:t>
            </a:r>
            <a:br>
              <a:rPr lang="en-US" altLang="es-ES" sz="2500">
                <a:latin typeface="Arial Narrow" panose="020B0606020202030204" pitchFamily="34" charset="0"/>
              </a:rPr>
            </a:br>
            <a:endParaRPr lang="en-US" altLang="es-ES" sz="2300">
              <a:latin typeface="UniversS 45 Light" pitchFamily="34" charset="0"/>
            </a:endParaRPr>
          </a:p>
        </p:txBody>
      </p:sp>
      <p:sp>
        <p:nvSpPr>
          <p:cNvPr id="127" name="Text Box 125"/>
          <p:cNvSpPr txBox="1">
            <a:spLocks noChangeArrowheads="1"/>
          </p:cNvSpPr>
          <p:nvPr/>
        </p:nvSpPr>
        <p:spPr bwMode="auto">
          <a:xfrm>
            <a:off x="3674927" y="2169061"/>
            <a:ext cx="43180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78" tIns="43639" rIns="87278" bIns="43639">
            <a:spAutoFit/>
          </a:bodyPr>
          <a:lstStyle>
            <a:lvl1pPr defTabSz="727075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727075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 defTabSz="727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 defTabSz="727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 defTabSz="727075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es-ES" sz="1200">
                <a:latin typeface="Arial" panose="020B0604020202020204" pitchFamily="34" charset="0"/>
              </a:rPr>
              <a:t>HMI</a:t>
            </a:r>
            <a:endParaRPr lang="fr-FR" altLang="es-ES" sz="2300">
              <a:latin typeface="UniversS 55 Roman" pitchFamily="2" charset="0"/>
            </a:endParaRPr>
          </a:p>
        </p:txBody>
      </p:sp>
      <p:sp>
        <p:nvSpPr>
          <p:cNvPr id="128" name="Rectangle 127"/>
          <p:cNvSpPr>
            <a:spLocks noChangeArrowheads="1"/>
          </p:cNvSpPr>
          <p:nvPr/>
        </p:nvSpPr>
        <p:spPr bwMode="auto">
          <a:xfrm>
            <a:off x="5503727" y="2934236"/>
            <a:ext cx="139700" cy="1524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ES" altLang="es-ES" sz="2400">
              <a:latin typeface="Times New Roman" panose="02020603050405020304" pitchFamily="18" charset="0"/>
            </a:endParaRPr>
          </a:p>
        </p:txBody>
      </p:sp>
      <p:sp>
        <p:nvSpPr>
          <p:cNvPr id="132" name="Rectangle 38"/>
          <p:cNvSpPr>
            <a:spLocks noChangeArrowheads="1"/>
          </p:cNvSpPr>
          <p:nvPr/>
        </p:nvSpPr>
        <p:spPr bwMode="auto">
          <a:xfrm>
            <a:off x="899113" y="2921160"/>
            <a:ext cx="141288" cy="1524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ES" altLang="es-ES" sz="2400">
              <a:latin typeface="Times New Roman" panose="02020603050405020304" pitchFamily="18" charset="0"/>
            </a:endParaRPr>
          </a:p>
        </p:txBody>
      </p:sp>
      <p:sp>
        <p:nvSpPr>
          <p:cNvPr id="133" name="Line 46"/>
          <p:cNvSpPr>
            <a:spLocks noChangeShapeType="1"/>
          </p:cNvSpPr>
          <p:nvPr/>
        </p:nvSpPr>
        <p:spPr bwMode="auto">
          <a:xfrm flipH="1">
            <a:off x="978808" y="2690077"/>
            <a:ext cx="0" cy="23349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134" name="Object 11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0602867"/>
              </p:ext>
            </p:extLst>
          </p:nvPr>
        </p:nvGraphicFramePr>
        <p:xfrm>
          <a:off x="371384" y="2340992"/>
          <a:ext cx="9223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7" name="Microsoft Drawing" r:id="rId22" imgW="5189538" imgH="2081213" progId="MSDraw">
                  <p:embed/>
                </p:oleObj>
              </mc:Choice>
              <mc:Fallback>
                <p:oleObj name="Microsoft Drawing" r:id="rId22" imgW="5189538" imgH="2081213" progId="MSDraw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384" y="2340992"/>
                        <a:ext cx="922338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E8F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5" name="Imagen 13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601753" y="3289367"/>
            <a:ext cx="455220" cy="298379"/>
          </a:xfrm>
          <a:prstGeom prst="rect">
            <a:avLst/>
          </a:prstGeom>
        </p:spPr>
      </p:pic>
      <p:sp>
        <p:nvSpPr>
          <p:cNvPr id="137" name="Rectangle 38"/>
          <p:cNvSpPr>
            <a:spLocks noChangeArrowheads="1"/>
          </p:cNvSpPr>
          <p:nvPr/>
        </p:nvSpPr>
        <p:spPr bwMode="auto">
          <a:xfrm>
            <a:off x="6972757" y="2930641"/>
            <a:ext cx="141288" cy="1524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ES" altLang="es-ES" sz="2400">
              <a:latin typeface="Times New Roman" panose="02020603050405020304" pitchFamily="18" charset="0"/>
            </a:endParaRPr>
          </a:p>
        </p:txBody>
      </p:sp>
      <p:sp>
        <p:nvSpPr>
          <p:cNvPr id="138" name="Line 46"/>
          <p:cNvSpPr>
            <a:spLocks noChangeShapeType="1"/>
          </p:cNvSpPr>
          <p:nvPr/>
        </p:nvSpPr>
        <p:spPr bwMode="auto">
          <a:xfrm flipH="1">
            <a:off x="7045685" y="3078149"/>
            <a:ext cx="0" cy="88189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139" name="Imagen 13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820158" y="3950345"/>
            <a:ext cx="455220" cy="298379"/>
          </a:xfrm>
          <a:prstGeom prst="rect">
            <a:avLst/>
          </a:prstGeom>
        </p:spPr>
      </p:pic>
      <p:sp>
        <p:nvSpPr>
          <p:cNvPr id="140" name="Text Box 120"/>
          <p:cNvSpPr txBox="1">
            <a:spLocks noChangeArrowheads="1"/>
          </p:cNvSpPr>
          <p:nvPr/>
        </p:nvSpPr>
        <p:spPr bwMode="auto">
          <a:xfrm>
            <a:off x="7078305" y="4261346"/>
            <a:ext cx="474419" cy="258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78" tIns="43639" rIns="87278" bIns="43639">
            <a:spAutoFit/>
          </a:bodyPr>
          <a:lstStyle>
            <a:lvl1pPr defTabSz="727075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727075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 defTabSz="727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 defTabSz="727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 defTabSz="727075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es-ES" sz="1200">
                <a:latin typeface="Arial" panose="020B0604020202020204" pitchFamily="34" charset="0"/>
              </a:rPr>
              <a:t>PLC</a:t>
            </a:r>
            <a:endParaRPr lang="fr-FR" altLang="es-ES" sz="2300">
              <a:latin typeface="UniversS 55 Roman" pitchFamily="2" charset="0"/>
            </a:endParaRPr>
          </a:p>
        </p:txBody>
      </p:sp>
      <p:sp>
        <p:nvSpPr>
          <p:cNvPr id="141" name="Text Box 120"/>
          <p:cNvSpPr txBox="1">
            <a:spLocks noChangeArrowheads="1"/>
          </p:cNvSpPr>
          <p:nvPr/>
        </p:nvSpPr>
        <p:spPr bwMode="auto">
          <a:xfrm>
            <a:off x="1068900" y="3297527"/>
            <a:ext cx="474419" cy="258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78" tIns="43639" rIns="87278" bIns="43639">
            <a:spAutoFit/>
          </a:bodyPr>
          <a:lstStyle>
            <a:lvl1pPr defTabSz="727075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727075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 defTabSz="727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 defTabSz="727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 defTabSz="727075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es-ES" sz="1200">
                <a:latin typeface="Arial" panose="020B0604020202020204" pitchFamily="34" charset="0"/>
              </a:rPr>
              <a:t>PLC</a:t>
            </a:r>
            <a:endParaRPr lang="fr-FR" altLang="es-ES" sz="2300">
              <a:latin typeface="UniversS 55 Roman" pitchFamily="2" charset="0"/>
            </a:endParaRPr>
          </a:p>
        </p:txBody>
      </p:sp>
      <p:sp>
        <p:nvSpPr>
          <p:cNvPr id="142" name="Line 46"/>
          <p:cNvSpPr>
            <a:spLocks noChangeShapeType="1"/>
          </p:cNvSpPr>
          <p:nvPr/>
        </p:nvSpPr>
        <p:spPr bwMode="auto">
          <a:xfrm flipH="1">
            <a:off x="1149468" y="1704915"/>
            <a:ext cx="0" cy="65015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44" name="Text Box 113"/>
          <p:cNvSpPr txBox="1">
            <a:spLocks noChangeArrowheads="1"/>
          </p:cNvSpPr>
          <p:nvPr/>
        </p:nvSpPr>
        <p:spPr bwMode="auto">
          <a:xfrm>
            <a:off x="3211638" y="561885"/>
            <a:ext cx="1548431" cy="58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78" tIns="43639" rIns="87278" bIns="43639">
            <a:spAutoFit/>
          </a:bodyPr>
          <a:lstStyle>
            <a:lvl1pPr defTabSz="727075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727075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 defTabSz="727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 defTabSz="727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 defTabSz="727075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es-ES" sz="1200">
                <a:latin typeface="Arial" panose="020B0604020202020204" pitchFamily="34" charset="0"/>
              </a:rPr>
              <a:t>Manufacturing </a:t>
            </a:r>
            <a:br>
              <a:rPr lang="fr-FR" altLang="es-ES" sz="1200">
                <a:latin typeface="Arial" panose="020B0604020202020204" pitchFamily="34" charset="0"/>
              </a:rPr>
            </a:br>
            <a:r>
              <a:rPr lang="fr-FR" altLang="es-ES" sz="1200">
                <a:latin typeface="Arial" panose="020B0604020202020204" pitchFamily="34" charset="0"/>
              </a:rPr>
              <a:t>Engineering System</a:t>
            </a:r>
            <a:br>
              <a:rPr lang="fr-FR" altLang="es-ES" sz="1200">
                <a:latin typeface="Arial" panose="020B0604020202020204" pitchFamily="34" charset="0"/>
              </a:rPr>
            </a:br>
            <a:r>
              <a:rPr lang="fr-FR" altLang="es-ES" sz="1200">
                <a:latin typeface="Arial" panose="020B0604020202020204" pitchFamily="34" charset="0"/>
              </a:rPr>
              <a:t>(MES)</a:t>
            </a:r>
          </a:p>
        </p:txBody>
      </p:sp>
      <p:sp>
        <p:nvSpPr>
          <p:cNvPr id="146" name="Line 112"/>
          <p:cNvSpPr>
            <a:spLocks noChangeShapeType="1"/>
          </p:cNvSpPr>
          <p:nvPr/>
        </p:nvSpPr>
        <p:spPr bwMode="auto">
          <a:xfrm flipV="1">
            <a:off x="4448040" y="617274"/>
            <a:ext cx="630995" cy="12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51" name="Rectangle 44"/>
          <p:cNvSpPr>
            <a:spLocks noChangeArrowheads="1"/>
          </p:cNvSpPr>
          <p:nvPr/>
        </p:nvSpPr>
        <p:spPr bwMode="auto">
          <a:xfrm>
            <a:off x="4525704" y="1590691"/>
            <a:ext cx="141288" cy="1524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ES" altLang="es-ES" sz="2400">
              <a:latin typeface="Times New Roman" panose="02020603050405020304" pitchFamily="18" charset="0"/>
            </a:endParaRPr>
          </a:p>
        </p:txBody>
      </p:sp>
      <p:sp>
        <p:nvSpPr>
          <p:cNvPr id="152" name="Line 45"/>
          <p:cNvSpPr>
            <a:spLocks noChangeShapeType="1"/>
          </p:cNvSpPr>
          <p:nvPr/>
        </p:nvSpPr>
        <p:spPr bwMode="auto">
          <a:xfrm>
            <a:off x="4595554" y="1438291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57" name="Text Box 120"/>
          <p:cNvSpPr txBox="1">
            <a:spLocks noChangeArrowheads="1"/>
          </p:cNvSpPr>
          <p:nvPr/>
        </p:nvSpPr>
        <p:spPr bwMode="auto">
          <a:xfrm>
            <a:off x="6016624" y="2554498"/>
            <a:ext cx="980968" cy="47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78" tIns="43639" rIns="87278" bIns="43639">
            <a:spAutoFit/>
          </a:bodyPr>
          <a:lstStyle>
            <a:lvl1pPr defTabSz="727075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727075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 defTabSz="727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 defTabSz="727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 defTabSz="727075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es-ES" sz="1400" b="1">
                <a:solidFill>
                  <a:srgbClr val="0070C0"/>
                </a:solidFill>
                <a:latin typeface="Arial" panose="020B0604020202020204" pitchFamily="34" charset="0"/>
              </a:rPr>
              <a:t>Ethernet 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es-ES" sz="1400" b="1">
                <a:solidFill>
                  <a:srgbClr val="0070C0"/>
                </a:solidFill>
                <a:latin typeface="Arial" panose="020B0604020202020204" pitchFamily="34" charset="0"/>
              </a:rPr>
              <a:t>Industrial</a:t>
            </a:r>
            <a:endParaRPr lang="fr-FR" altLang="es-ES" sz="2400" b="1">
              <a:solidFill>
                <a:srgbClr val="0070C0"/>
              </a:solidFill>
              <a:latin typeface="UniversS 55 Roman" pitchFamily="2" charset="0"/>
            </a:endParaRPr>
          </a:p>
        </p:txBody>
      </p:sp>
      <p:sp>
        <p:nvSpPr>
          <p:cNvPr id="158" name="Text Box 120"/>
          <p:cNvSpPr txBox="1">
            <a:spLocks noChangeArrowheads="1"/>
          </p:cNvSpPr>
          <p:nvPr/>
        </p:nvSpPr>
        <p:spPr bwMode="auto">
          <a:xfrm>
            <a:off x="2588459" y="1434343"/>
            <a:ext cx="1370498" cy="282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78" tIns="43639" rIns="87278" bIns="43639">
            <a:spAutoFit/>
          </a:bodyPr>
          <a:lstStyle>
            <a:lvl1pPr defTabSz="727075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727075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 defTabSz="727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 defTabSz="727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 defTabSz="727075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es-ES" sz="1400" b="1">
                <a:solidFill>
                  <a:srgbClr val="0070C0"/>
                </a:solidFill>
                <a:latin typeface="Arial" panose="020B0604020202020204" pitchFamily="34" charset="0"/>
              </a:rPr>
              <a:t>Ethernet LAN </a:t>
            </a:r>
          </a:p>
        </p:txBody>
      </p:sp>
      <p:pic>
        <p:nvPicPr>
          <p:cNvPr id="156" name="Imagen 155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8689827">
            <a:off x="4774114" y="958238"/>
            <a:ext cx="538104" cy="250767"/>
          </a:xfrm>
          <a:prstGeom prst="rect">
            <a:avLst/>
          </a:prstGeom>
        </p:spPr>
      </p:pic>
      <p:pic>
        <p:nvPicPr>
          <p:cNvPr id="160" name="Imagen 159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3945272">
            <a:off x="4123486" y="1124776"/>
            <a:ext cx="509408" cy="237394"/>
          </a:xfrm>
          <a:prstGeom prst="rect">
            <a:avLst/>
          </a:prstGeom>
        </p:spPr>
      </p:pic>
      <p:sp>
        <p:nvSpPr>
          <p:cNvPr id="162" name="Text Box 120"/>
          <p:cNvSpPr txBox="1">
            <a:spLocks noChangeArrowheads="1"/>
          </p:cNvSpPr>
          <p:nvPr/>
        </p:nvSpPr>
        <p:spPr bwMode="auto">
          <a:xfrm>
            <a:off x="1197447" y="4652909"/>
            <a:ext cx="535333" cy="282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78" tIns="43639" rIns="87278" bIns="43639">
            <a:spAutoFit/>
          </a:bodyPr>
          <a:lstStyle>
            <a:lvl1pPr defTabSz="727075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727075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 defTabSz="727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 defTabSz="727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 defTabSz="727075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es-ES" sz="1400" b="1">
                <a:solidFill>
                  <a:srgbClr val="0070C0"/>
                </a:solidFill>
                <a:latin typeface="Arial" panose="020B0604020202020204" pitchFamily="34" charset="0"/>
              </a:rPr>
              <a:t>AS-i</a:t>
            </a:r>
          </a:p>
        </p:txBody>
      </p:sp>
      <p:sp>
        <p:nvSpPr>
          <p:cNvPr id="163" name="Text Box 120"/>
          <p:cNvSpPr txBox="1">
            <a:spLocks noChangeArrowheads="1"/>
          </p:cNvSpPr>
          <p:nvPr/>
        </p:nvSpPr>
        <p:spPr bwMode="auto">
          <a:xfrm>
            <a:off x="5253165" y="1021129"/>
            <a:ext cx="1939307" cy="282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78" tIns="43639" rIns="87278" bIns="43639">
            <a:spAutoFit/>
          </a:bodyPr>
          <a:lstStyle>
            <a:lvl1pPr defTabSz="727075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727075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 defTabSz="727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 defTabSz="727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 defTabSz="727075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defTabSz="7270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es-ES" sz="1400" b="1">
                <a:solidFill>
                  <a:srgbClr val="0070C0"/>
                </a:solidFill>
                <a:latin typeface="Arial" panose="020B0604020202020204" pitchFamily="34" charset="0"/>
              </a:rPr>
              <a:t>Ethernet MAN - WAN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115FEF-5829-435C-856A-66A3C70C7724}" type="slidenum">
              <a:rPr lang="es-ES" altLang="es-ES" smtClean="0"/>
              <a:pPr>
                <a:defRPr/>
              </a:pPr>
              <a:t>45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8717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150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9000"/>
                            </p:stCondLst>
                            <p:childTnLst>
                              <p:par>
                                <p:cTn id="1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9500"/>
                            </p:stCondLst>
                            <p:childTnLst>
                              <p:par>
                                <p:cTn id="1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1500"/>
                            </p:stCondLst>
                            <p:childTnLst>
                              <p:par>
                                <p:cTn id="1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3000"/>
                            </p:stCondLst>
                            <p:childTnLst>
                              <p:par>
                                <p:cTn id="1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3500"/>
                            </p:stCondLst>
                            <p:childTnLst>
                              <p:par>
                                <p:cTn id="1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4000"/>
                            </p:stCondLst>
                            <p:childTnLst>
                              <p:par>
                                <p:cTn id="1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4500"/>
                            </p:stCondLst>
                            <p:childTnLst>
                              <p:par>
                                <p:cTn id="19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9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5500"/>
                            </p:stCondLst>
                            <p:childTnLst>
                              <p:par>
                                <p:cTn id="20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6500"/>
                            </p:stCondLst>
                            <p:childTnLst>
                              <p:par>
                                <p:cTn id="20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7000"/>
                            </p:stCondLst>
                            <p:childTnLst>
                              <p:par>
                                <p:cTn id="2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7500"/>
                            </p:stCondLst>
                            <p:childTnLst>
                              <p:par>
                                <p:cTn id="2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85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9000"/>
                            </p:stCondLst>
                            <p:childTnLst>
                              <p:par>
                                <p:cTn id="22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95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30000"/>
                            </p:stCondLst>
                            <p:childTnLst>
                              <p:par>
                                <p:cTn id="2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30500"/>
                            </p:stCondLst>
                            <p:childTnLst>
                              <p:par>
                                <p:cTn id="2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31000"/>
                            </p:stCondLst>
                            <p:childTnLst>
                              <p:par>
                                <p:cTn id="24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31500"/>
                            </p:stCondLst>
                            <p:childTnLst>
                              <p:par>
                                <p:cTn id="2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32000"/>
                            </p:stCondLst>
                            <p:childTnLst>
                              <p:par>
                                <p:cTn id="25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3250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33000"/>
                            </p:stCondLst>
                            <p:childTnLst>
                              <p:par>
                                <p:cTn id="2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33500"/>
                            </p:stCondLst>
                            <p:childTnLst>
                              <p:par>
                                <p:cTn id="2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34000"/>
                            </p:stCondLst>
                            <p:childTnLst>
                              <p:par>
                                <p:cTn id="27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34500"/>
                            </p:stCondLst>
                            <p:childTnLst>
                              <p:par>
                                <p:cTn id="27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35000"/>
                            </p:stCondLst>
                            <p:childTnLst>
                              <p:par>
                                <p:cTn id="2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355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36000"/>
                            </p:stCondLst>
                            <p:childTnLst>
                              <p:par>
                                <p:cTn id="2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36500"/>
                            </p:stCondLst>
                            <p:childTnLst>
                              <p:par>
                                <p:cTn id="29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37000"/>
                            </p:stCondLst>
                            <p:childTnLst>
                              <p:par>
                                <p:cTn id="2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7500"/>
                            </p:stCondLst>
                            <p:childTnLst>
                              <p:par>
                                <p:cTn id="3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38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385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39000"/>
                            </p:stCondLst>
                            <p:childTnLst>
                              <p:par>
                                <p:cTn id="3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9500"/>
                            </p:stCondLst>
                            <p:childTnLst>
                              <p:par>
                                <p:cTn id="3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40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40500"/>
                            </p:stCondLst>
                            <p:childTnLst>
                              <p:par>
                                <p:cTn id="3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410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41500"/>
                            </p:stCondLst>
                            <p:childTnLst>
                              <p:par>
                                <p:cTn id="3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3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42500"/>
                            </p:stCondLst>
                            <p:childTnLst>
                              <p:par>
                                <p:cTn id="3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43000"/>
                            </p:stCondLst>
                            <p:childTnLst>
                              <p:par>
                                <p:cTn id="3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43500"/>
                            </p:stCondLst>
                            <p:childTnLst>
                              <p:par>
                                <p:cTn id="3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  <p:bldP spid="4" grpId="0" animBg="1"/>
      <p:bldP spid="5" grpId="0" animBg="1"/>
      <p:bldP spid="7" grpId="0" animBg="1"/>
      <p:bldP spid="8" grpId="0" animBg="1"/>
      <p:bldP spid="9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66" grpId="0" animBg="1"/>
      <p:bldP spid="70" grpId="0" autoUpdateAnimBg="0"/>
      <p:bldP spid="71" grpId="0" animBg="1"/>
      <p:bldP spid="72" grpId="0" animBg="1"/>
      <p:bldP spid="73" grpId="0" autoUpdateAnimBg="0"/>
      <p:bldP spid="74" grpId="0" autoUpdateAnimBg="0"/>
      <p:bldP spid="75" grpId="0" autoUpdateAnimBg="0"/>
      <p:bldP spid="76" grpId="0" autoUpdateAnimBg="0"/>
      <p:bldP spid="77" grpId="0" autoUpdateAnimBg="0"/>
      <p:bldP spid="78" grpId="0" autoUpdateAnimBg="0"/>
      <p:bldP spid="79" grpId="0" autoUpdateAnimBg="0"/>
      <p:bldP spid="93" grpId="0" animBg="1"/>
      <p:bldP spid="94" grpId="0" animBg="1"/>
      <p:bldP spid="95" grpId="0" animBg="1"/>
      <p:bldP spid="105" grpId="0" autoUpdateAnimBg="0"/>
      <p:bldP spid="111" grpId="0" animBg="1"/>
      <p:bldP spid="112" grpId="0" autoUpdateAnimBg="0"/>
      <p:bldP spid="113" grpId="0" animBg="1"/>
      <p:bldP spid="114" grpId="0" animBg="1"/>
      <p:bldP spid="115" grpId="0" autoUpdateAnimBg="0"/>
      <p:bldP spid="122" grpId="0" autoUpdateAnimBg="0"/>
      <p:bldP spid="123" grpId="0" autoUpdateAnimBg="0"/>
      <p:bldP spid="124" grpId="0" autoUpdateAnimBg="0"/>
      <p:bldP spid="125" grpId="0" autoUpdateAnimBg="0"/>
      <p:bldP spid="127" grpId="0" autoUpdateAnimBg="0"/>
      <p:bldP spid="128" grpId="0" animBg="1"/>
      <p:bldP spid="132" grpId="0" animBg="1"/>
      <p:bldP spid="133" grpId="0" animBg="1"/>
      <p:bldP spid="137" grpId="0" animBg="1"/>
      <p:bldP spid="138" grpId="0" animBg="1"/>
      <p:bldP spid="140" grpId="0" autoUpdateAnimBg="0"/>
      <p:bldP spid="141" grpId="0" autoUpdateAnimBg="0"/>
      <p:bldP spid="142" grpId="0" animBg="1"/>
      <p:bldP spid="144" grpId="0" autoUpdateAnimBg="0"/>
      <p:bldP spid="146" grpId="0" animBg="1"/>
      <p:bldP spid="151" grpId="0" animBg="1"/>
      <p:bldP spid="152" grpId="0" animBg="1"/>
      <p:bldP spid="157" grpId="0" autoUpdateAnimBg="0"/>
      <p:bldP spid="158" grpId="0" autoUpdateAnimBg="0"/>
      <p:bldP spid="162" grpId="0" autoUpdateAnimBg="0"/>
      <p:bldP spid="163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/>
              <a:t>Arquitectura Cliente-Servidor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/>
              <a:t>Modelo de diseño de software en el que las tareas se reparten entre los proveedores de recursos o servicios, llamados </a:t>
            </a:r>
            <a:r>
              <a:rPr lang="es-ES">
                <a:solidFill>
                  <a:schemeClr val="accent6">
                    <a:lumMod val="75000"/>
                  </a:schemeClr>
                </a:solidFill>
              </a:rPr>
              <a:t>servidores</a:t>
            </a:r>
            <a:r>
              <a:rPr lang="es-ES"/>
              <a:t>, y los demandantes, llamados </a:t>
            </a:r>
            <a:r>
              <a:rPr lang="es-ES">
                <a:solidFill>
                  <a:schemeClr val="accent6">
                    <a:lumMod val="75000"/>
                  </a:schemeClr>
                </a:solidFill>
              </a:rPr>
              <a:t>clientes</a:t>
            </a:r>
            <a:r>
              <a:rPr lang="es-ES"/>
              <a:t>. El cliente realiza peticiones al servidor, y este le responde</a:t>
            </a:r>
          </a:p>
          <a:p>
            <a:r>
              <a:rPr lang="es-ES"/>
              <a:t>Cliente y servidor pueden estar en un mismo ordenador (diferentes aplicaciones), o en dispositivos diferentes.</a:t>
            </a:r>
          </a:p>
          <a:p>
            <a:r>
              <a:rPr lang="es-ES"/>
              <a:t>Para establecer una conexión cliente-servidor, el servidor debe estar operativo antes de que el cliente solicite la conexión.</a:t>
            </a: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46</a:t>
            </a:fld>
            <a:endParaRPr kumimoji="0" lang="es-ES"/>
          </a:p>
        </p:txBody>
      </p:sp>
      <p:sp>
        <p:nvSpPr>
          <p:cNvPr id="5" name="CuadroTexto 4"/>
          <p:cNvSpPr txBox="1"/>
          <p:nvPr/>
        </p:nvSpPr>
        <p:spPr>
          <a:xfrm>
            <a:off x="0" y="648387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5245588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Arquitectura Cliente Servidor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/>
              <a:t>Características del cliente:</a:t>
            </a:r>
          </a:p>
          <a:p>
            <a:pPr lvl="1"/>
            <a:r>
              <a:rPr lang="es-ES"/>
              <a:t>Es quien inicia solicitudes o peticiones; tienen por tanto un papel activo en la comunicación (dispositivo </a:t>
            </a:r>
            <a:r>
              <a:rPr lang="es-ES" b="1"/>
              <a:t>maestro</a:t>
            </a:r>
            <a:r>
              <a:rPr lang="es-ES"/>
              <a:t>)</a:t>
            </a:r>
          </a:p>
          <a:p>
            <a:pPr lvl="1"/>
            <a:r>
              <a:rPr lang="es-ES"/>
              <a:t>Espera y recibe las respuestas del servidor</a:t>
            </a:r>
          </a:p>
          <a:p>
            <a:pPr lvl="1"/>
            <a:r>
              <a:rPr lang="es-ES"/>
              <a:t>Por lo general, puede conectarse a varios servidores a la vez</a:t>
            </a:r>
          </a:p>
          <a:p>
            <a:pPr lvl="1"/>
            <a:r>
              <a:rPr lang="es-ES"/>
              <a:t>Normalmente interactúa directamente con los usuarios finales mediante una interfaz gráfica de usuario.</a:t>
            </a:r>
          </a:p>
          <a:p>
            <a:r>
              <a:rPr lang="es-ES"/>
              <a:t>Características del servidor:</a:t>
            </a:r>
          </a:p>
          <a:p>
            <a:pPr lvl="1"/>
            <a:r>
              <a:rPr lang="es-ES"/>
              <a:t>Es el </a:t>
            </a:r>
            <a:r>
              <a:rPr lang="es-ES" b="1"/>
              <a:t>receptor de la solicitud</a:t>
            </a:r>
            <a:r>
              <a:rPr lang="es-ES"/>
              <a:t> enviada por el cliente </a:t>
            </a:r>
          </a:p>
          <a:p>
            <a:pPr lvl="1"/>
            <a:r>
              <a:rPr lang="es-ES"/>
              <a:t>Al iniciarse esperan a que lleguen las solicitudes de los clientes; desempeñan entonces un papel pasivo en la comunicación (dispositivo </a:t>
            </a:r>
            <a:r>
              <a:rPr lang="es-ES" b="1"/>
              <a:t>esclavo</a:t>
            </a:r>
            <a:r>
              <a:rPr lang="es-ES"/>
              <a:t>)</a:t>
            </a:r>
          </a:p>
          <a:p>
            <a:pPr lvl="1"/>
            <a:r>
              <a:rPr lang="es-ES"/>
              <a:t>Tras la recepción de una solicitud, la procesan y luego envían la respuesta al cliente</a:t>
            </a:r>
          </a:p>
          <a:p>
            <a:pPr lvl="1"/>
            <a:r>
              <a:rPr lang="es-ES"/>
              <a:t>Por lo general, acepta las conexiones de un gran número de clientes.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47</a:t>
            </a:fld>
            <a:endParaRPr kumimoji="0" lang="es-ES"/>
          </a:p>
        </p:txBody>
      </p:sp>
      <p:sp>
        <p:nvSpPr>
          <p:cNvPr id="5" name="CuadroTexto 4"/>
          <p:cNvSpPr txBox="1"/>
          <p:nvPr/>
        </p:nvSpPr>
        <p:spPr>
          <a:xfrm>
            <a:off x="0" y="648387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601135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Buses de campo</a:t>
            </a:r>
          </a:p>
        </p:txBody>
      </p:sp>
      <p:sp>
        <p:nvSpPr>
          <p:cNvPr id="12" name="Marcador de contenido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s-ES">
                <a:solidFill>
                  <a:schemeClr val="bg1">
                    <a:lumMod val="75000"/>
                  </a:schemeClr>
                </a:solidFill>
              </a:rPr>
              <a:t>Características Generales</a:t>
            </a:r>
          </a:p>
          <a:p>
            <a:pPr>
              <a:buBlip>
                <a:blip r:embed="rId2"/>
              </a:buBlip>
            </a:pPr>
            <a:r>
              <a:rPr lang="es-ES">
                <a:solidFill>
                  <a:schemeClr val="bg1">
                    <a:lumMod val="75000"/>
                  </a:schemeClr>
                </a:solidFill>
              </a:rPr>
              <a:t>Bus AS-i</a:t>
            </a:r>
          </a:p>
          <a:p>
            <a:pPr>
              <a:buBlip>
                <a:blip r:embed="rId2"/>
              </a:buBlip>
            </a:pPr>
            <a:r>
              <a:rPr lang="es-ES">
                <a:solidFill>
                  <a:schemeClr val="bg1">
                    <a:lumMod val="75000"/>
                  </a:schemeClr>
                </a:solidFill>
              </a:rPr>
              <a:t>Profinet</a:t>
            </a:r>
          </a:p>
          <a:p>
            <a:pPr lvl="1">
              <a:buBlip>
                <a:blip r:embed="rId2"/>
              </a:buBlip>
            </a:pPr>
            <a:r>
              <a:rPr lang="es-ES">
                <a:solidFill>
                  <a:schemeClr val="bg1">
                    <a:lumMod val="75000"/>
                  </a:schemeClr>
                </a:solidFill>
              </a:rPr>
              <a:t>Arquitectura cliente-servidor</a:t>
            </a:r>
          </a:p>
          <a:p>
            <a:pPr>
              <a:buBlip>
                <a:blip r:embed="rId2"/>
              </a:buBlip>
            </a:pPr>
            <a:r>
              <a:rPr lang="es-ES"/>
              <a:t>Otros buses de campo y redes de comunicación</a:t>
            </a:r>
          </a:p>
          <a:p>
            <a:pPr lvl="1">
              <a:buBlip>
                <a:blip r:embed="rId2"/>
              </a:buBlip>
            </a:pPr>
            <a:r>
              <a:rPr lang="es-ES"/>
              <a:t>Modbus</a:t>
            </a:r>
          </a:p>
          <a:p>
            <a:pPr lvl="1">
              <a:buBlip>
                <a:blip r:embed="rId2"/>
              </a:buBlip>
            </a:pPr>
            <a:r>
              <a:rPr lang="es-ES"/>
              <a:t>Profibus</a:t>
            </a:r>
          </a:p>
          <a:p>
            <a:pPr lvl="1">
              <a:buBlip>
                <a:blip r:embed="rId2"/>
              </a:buBlip>
            </a:pPr>
            <a:r>
              <a:rPr lang="es-ES"/>
              <a:t>CAN</a:t>
            </a:r>
          </a:p>
          <a:p>
            <a:pPr marL="457200" lvl="1" indent="0">
              <a:buNone/>
            </a:pPr>
            <a:endParaRPr lang="es-ES"/>
          </a:p>
          <a:p>
            <a:pPr lvl="1">
              <a:buBlip>
                <a:blip r:embed="rId2"/>
              </a:buBlip>
            </a:pPr>
            <a:endParaRPr lang="es-ES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48</a:t>
            </a:fld>
            <a:endParaRPr kumimoji="0" lang="es-ES"/>
          </a:p>
        </p:txBody>
      </p:sp>
    </p:spTree>
    <p:extLst>
      <p:ext uri="{BB962C8B-B14F-4D97-AF65-F5344CB8AC3E}">
        <p14:creationId xmlns:p14="http://schemas.microsoft.com/office/powerpoint/2010/main" val="3449944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718"/>
            <a:ext cx="7543800" cy="900018"/>
          </a:xfrm>
        </p:spPr>
        <p:txBody>
          <a:bodyPr>
            <a:normAutofit/>
          </a:bodyPr>
          <a:lstStyle/>
          <a:p>
            <a:r>
              <a:rPr lang="es-ES"/>
              <a:t>Objetivo </a:t>
            </a:r>
            <a:r>
              <a:rPr lang="es-ES" dirty="0"/>
              <a:t>de las comunicación industriales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2A9A-1825-4210-A623-707E0D3371BE}" type="slidenum">
              <a:rPr lang="es-ES" smtClean="0"/>
              <a:t>5</a:t>
            </a:fld>
            <a:endParaRPr lang="es-ES"/>
          </a:p>
        </p:txBody>
      </p:sp>
      <p:pic>
        <p:nvPicPr>
          <p:cNvPr id="5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385" y="1151255"/>
            <a:ext cx="4334813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905256" y="1810512"/>
            <a:ext cx="2432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Las comunicaciones pasan de ser hilo a hilo </a:t>
            </a:r>
            <a:r>
              <a:rPr lang="es-ES" dirty="0">
                <a:sym typeface="Wingdings" pitchFamily="2" charset="2"/>
              </a:rPr>
              <a:t> conexiones serie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0" y="648387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700764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Niveles del </a:t>
            </a:r>
            <a:r>
              <a:rPr lang="es-ES"/>
              <a:t>modelo OSI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70183" y="1076171"/>
            <a:ext cx="8291264" cy="4379097"/>
          </a:xfrm>
        </p:spPr>
        <p:txBody>
          <a:bodyPr>
            <a:normAutofit/>
          </a:bodyPr>
          <a:lstStyle/>
          <a:p>
            <a:pPr algn="just"/>
            <a:r>
              <a:rPr lang="es-ES" sz="2400" b="0" dirty="0"/>
              <a:t>El modelo ISO/OSI tiene siete capas o niveles, cada una con un nivel diferente de abstracción. Cada capa realiza una función bien definida.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2A9A-1825-4210-A623-707E0D3371BE}" type="slidenum">
              <a:rPr lang="es-ES" smtClean="0"/>
              <a:t>6</a:t>
            </a:fld>
            <a:endParaRPr lang="es-ES"/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89661" y="2386264"/>
            <a:ext cx="3260101" cy="3639218"/>
            <a:chOff x="262" y="948"/>
            <a:chExt cx="2502" cy="2818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62" y="948"/>
              <a:ext cx="2502" cy="2818"/>
            </a:xfrm>
            <a:prstGeom prst="rect">
              <a:avLst/>
            </a:prstGeom>
            <a:gradFill rotWithShape="0">
              <a:gsLst>
                <a:gs pos="0">
                  <a:srgbClr val="006699"/>
                </a:gs>
                <a:gs pos="100000">
                  <a:srgbClr val="006699">
                    <a:gamma/>
                    <a:tint val="2392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prstShdw prst="shdw17" dist="17961" dir="2700000">
                <a:srgbClr val="006699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635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endParaRPr lang="es-ES" sz="1600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406" y="3312"/>
              <a:ext cx="2267" cy="34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rgbClr val="336699"/>
              </a:solidFill>
              <a:miter lim="800000"/>
              <a:headEnd/>
              <a:tailEnd/>
            </a:ln>
            <a:effectLst>
              <a:prstShdw prst="shdw17" dist="17961" dir="2700000">
                <a:srgbClr val="336699">
                  <a:gamma/>
                  <a:shade val="60000"/>
                  <a:invGamma/>
                </a:srgbClr>
              </a:prstShdw>
            </a:effectLst>
          </p:spPr>
          <p:txBody>
            <a:bodyPr lIns="91430" tIns="45716" rIns="91430" bIns="45716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sz="1600" b="0"/>
                <a:t>Nivel </a:t>
              </a:r>
              <a:r>
                <a:rPr lang="es-ES" sz="1600"/>
                <a:t>1 Físico</a:t>
              </a:r>
              <a:endParaRPr lang="es-ES" sz="1600" b="0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406" y="2941"/>
              <a:ext cx="2267" cy="34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rgbClr val="336699"/>
              </a:solidFill>
              <a:miter lim="800000"/>
              <a:headEnd/>
              <a:tailEnd/>
            </a:ln>
            <a:effectLst>
              <a:prstShdw prst="shdw17" dist="17961" dir="2700000">
                <a:srgbClr val="336699">
                  <a:gamma/>
                  <a:shade val="60000"/>
                  <a:invGamma/>
                </a:srgbClr>
              </a:prstShdw>
            </a:effectLst>
          </p:spPr>
          <p:txBody>
            <a:bodyPr lIns="91430" tIns="45716" rIns="91430" bIns="45716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sz="1600" b="0"/>
                <a:t>Nivel </a:t>
              </a:r>
              <a:r>
                <a:rPr lang="es-ES" sz="1600"/>
                <a:t>2 </a:t>
              </a:r>
              <a:r>
                <a:rPr lang="es-ES" sz="1600" b="0"/>
                <a:t>de </a:t>
              </a:r>
              <a:r>
                <a:rPr lang="es-ES" sz="1600"/>
                <a:t>Enlace</a:t>
              </a:r>
              <a:endParaRPr lang="es-ES" sz="1600" b="0"/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406" y="2571"/>
              <a:ext cx="2267" cy="3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36699"/>
              </a:solidFill>
              <a:miter lim="800000"/>
              <a:headEnd/>
              <a:tailEnd/>
            </a:ln>
            <a:effectLst>
              <a:prstShdw prst="shdw17" dist="17961" dir="2700000">
                <a:srgbClr val="336699">
                  <a:gamma/>
                  <a:shade val="60000"/>
                  <a:invGamma/>
                </a:srgbClr>
              </a:prstShdw>
            </a:effectLst>
          </p:spPr>
          <p:txBody>
            <a:bodyPr lIns="91430" tIns="45716" rIns="91430" bIns="45716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sz="1600" b="0"/>
                <a:t>Nivel </a:t>
              </a:r>
              <a:r>
                <a:rPr lang="es-ES" sz="1600"/>
                <a:t>3 </a:t>
              </a:r>
              <a:r>
                <a:rPr lang="es-ES" sz="1600" b="0"/>
                <a:t>de </a:t>
              </a:r>
              <a:r>
                <a:rPr lang="es-ES" sz="1600"/>
                <a:t>Red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406" y="1830"/>
              <a:ext cx="2267" cy="3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36699"/>
              </a:solidFill>
              <a:miter lim="800000"/>
              <a:headEnd/>
              <a:tailEnd/>
            </a:ln>
            <a:effectLst>
              <a:prstShdw prst="shdw17" dist="17961" dir="2700000">
                <a:srgbClr val="336699">
                  <a:gamma/>
                  <a:shade val="60000"/>
                  <a:invGamma/>
                </a:srgbClr>
              </a:prstShdw>
            </a:effectLst>
          </p:spPr>
          <p:txBody>
            <a:bodyPr lIns="91430" tIns="45716" rIns="91430" bIns="45716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sz="1600" b="0"/>
                <a:t>Nivel </a:t>
              </a:r>
              <a:r>
                <a:rPr lang="es-ES" sz="1600"/>
                <a:t>5</a:t>
              </a:r>
              <a:r>
                <a:rPr lang="es-ES" sz="1600" b="0"/>
                <a:t> de </a:t>
              </a:r>
              <a:r>
                <a:rPr lang="es-ES" sz="1600"/>
                <a:t>Sesión</a:t>
              </a:r>
              <a:endParaRPr lang="es-ES" sz="1600" b="0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406" y="1459"/>
              <a:ext cx="2267" cy="3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36699"/>
              </a:solidFill>
              <a:miter lim="800000"/>
              <a:headEnd/>
              <a:tailEnd/>
            </a:ln>
            <a:effectLst>
              <a:prstShdw prst="shdw17" dist="17961" dir="2700000">
                <a:srgbClr val="336699">
                  <a:gamma/>
                  <a:shade val="60000"/>
                  <a:invGamma/>
                </a:srgbClr>
              </a:prstShdw>
            </a:effectLst>
          </p:spPr>
          <p:txBody>
            <a:bodyPr lIns="91430" tIns="45716" rIns="91430" bIns="45716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sz="1600" b="0"/>
                <a:t>Nivel </a:t>
              </a:r>
              <a:r>
                <a:rPr lang="es-ES" sz="1600"/>
                <a:t>6</a:t>
              </a:r>
              <a:r>
                <a:rPr lang="es-ES" sz="1600" b="0"/>
                <a:t> de </a:t>
              </a:r>
              <a:r>
                <a:rPr lang="es-ES" sz="1600"/>
                <a:t>Presentación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406" y="1088"/>
              <a:ext cx="2267" cy="34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rgbClr val="336699"/>
              </a:solidFill>
              <a:miter lim="800000"/>
              <a:headEnd/>
              <a:tailEnd/>
            </a:ln>
            <a:effectLst>
              <a:prstShdw prst="shdw17" dist="17961" dir="2700000">
                <a:srgbClr val="336699">
                  <a:gamma/>
                  <a:shade val="60000"/>
                  <a:invGamma/>
                </a:srgbClr>
              </a:prstShdw>
            </a:effectLst>
          </p:spPr>
          <p:txBody>
            <a:bodyPr lIns="91430" tIns="45716" rIns="91430" bIns="45716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sz="1600" b="0" dirty="0"/>
                <a:t>Nivel </a:t>
              </a:r>
              <a:r>
                <a:rPr lang="es-ES" sz="1600" dirty="0"/>
                <a:t>7</a:t>
              </a:r>
              <a:r>
                <a:rPr lang="es-ES" sz="1600" b="0" dirty="0"/>
                <a:t> de </a:t>
              </a:r>
              <a:r>
                <a:rPr lang="es-ES" sz="1600" dirty="0"/>
                <a:t>Aplicación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406" y="2201"/>
              <a:ext cx="2267" cy="3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36699"/>
              </a:solidFill>
              <a:miter lim="800000"/>
              <a:headEnd/>
              <a:tailEnd/>
            </a:ln>
            <a:effectLst>
              <a:prstShdw prst="shdw17" dist="17961" dir="2700000">
                <a:srgbClr val="336699">
                  <a:gamma/>
                  <a:shade val="60000"/>
                  <a:invGamma/>
                </a:srgbClr>
              </a:prstShdw>
            </a:effectLst>
          </p:spPr>
          <p:txBody>
            <a:bodyPr lIns="91430" tIns="45716" rIns="91430" bIns="45716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sz="1600" b="0"/>
                <a:t>Nivel </a:t>
              </a:r>
              <a:r>
                <a:rPr lang="es-ES" sz="1600"/>
                <a:t>4 </a:t>
              </a:r>
              <a:r>
                <a:rPr lang="es-ES" sz="1600" b="0"/>
                <a:t>de </a:t>
              </a:r>
              <a:r>
                <a:rPr lang="es-ES" sz="1600"/>
                <a:t>Transporte</a:t>
              </a:r>
              <a:endParaRPr lang="es-ES" sz="1600" b="0"/>
            </a:p>
          </p:txBody>
        </p:sp>
      </p:grpSp>
      <p:grpSp>
        <p:nvGrpSpPr>
          <p:cNvPr id="16" name="Group 13"/>
          <p:cNvGrpSpPr>
            <a:grpSpLocks/>
          </p:cNvGrpSpPr>
          <p:nvPr/>
        </p:nvGrpSpPr>
        <p:grpSpPr bwMode="auto">
          <a:xfrm>
            <a:off x="4692269" y="2386264"/>
            <a:ext cx="3260101" cy="3639218"/>
            <a:chOff x="262" y="948"/>
            <a:chExt cx="2502" cy="2818"/>
          </a:xfrm>
        </p:grpSpPr>
        <p:sp>
          <p:nvSpPr>
            <p:cNvPr id="17" name="Rectangle 4"/>
            <p:cNvSpPr>
              <a:spLocks noChangeArrowheads="1"/>
            </p:cNvSpPr>
            <p:nvPr/>
          </p:nvSpPr>
          <p:spPr bwMode="auto">
            <a:xfrm>
              <a:off x="262" y="948"/>
              <a:ext cx="2502" cy="2818"/>
            </a:xfrm>
            <a:prstGeom prst="rect">
              <a:avLst/>
            </a:prstGeom>
            <a:gradFill rotWithShape="0">
              <a:gsLst>
                <a:gs pos="0">
                  <a:srgbClr val="006699"/>
                </a:gs>
                <a:gs pos="100000">
                  <a:srgbClr val="006699">
                    <a:gamma/>
                    <a:tint val="2392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prstShdw prst="shdw17" dist="17961" dir="2700000">
                <a:srgbClr val="006699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635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endParaRPr lang="es-ES" sz="1600"/>
            </a:p>
          </p:txBody>
        </p:sp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406" y="3312"/>
              <a:ext cx="2267" cy="34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rgbClr val="336699"/>
              </a:solidFill>
              <a:miter lim="800000"/>
              <a:headEnd/>
              <a:tailEnd/>
            </a:ln>
            <a:effectLst>
              <a:prstShdw prst="shdw17" dist="17961" dir="2700000">
                <a:srgbClr val="336699">
                  <a:gamma/>
                  <a:shade val="60000"/>
                  <a:invGamma/>
                </a:srgbClr>
              </a:prstShdw>
            </a:effectLst>
          </p:spPr>
          <p:txBody>
            <a:bodyPr lIns="91430" tIns="45716" rIns="91430" bIns="45716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sz="1600" b="0"/>
                <a:t>Nivel </a:t>
              </a:r>
              <a:r>
                <a:rPr lang="es-ES" sz="1600"/>
                <a:t>1 Físico</a:t>
              </a:r>
              <a:endParaRPr lang="es-ES" sz="1600" b="0"/>
            </a:p>
          </p:txBody>
        </p:sp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406" y="2941"/>
              <a:ext cx="2267" cy="34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rgbClr val="336699"/>
              </a:solidFill>
              <a:miter lim="800000"/>
              <a:headEnd/>
              <a:tailEnd/>
            </a:ln>
            <a:effectLst>
              <a:prstShdw prst="shdw17" dist="17961" dir="2700000">
                <a:srgbClr val="336699">
                  <a:gamma/>
                  <a:shade val="60000"/>
                  <a:invGamma/>
                </a:srgbClr>
              </a:prstShdw>
            </a:effectLst>
          </p:spPr>
          <p:txBody>
            <a:bodyPr lIns="91430" tIns="45716" rIns="91430" bIns="45716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sz="1600" b="0"/>
                <a:t>Nivel </a:t>
              </a:r>
              <a:r>
                <a:rPr lang="es-ES" sz="1600"/>
                <a:t>2 </a:t>
              </a:r>
              <a:r>
                <a:rPr lang="es-ES" sz="1600" b="0"/>
                <a:t>de </a:t>
              </a:r>
              <a:r>
                <a:rPr lang="es-ES" sz="1600"/>
                <a:t>Enlace</a:t>
              </a:r>
              <a:endParaRPr lang="es-ES" sz="1600" b="0"/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406" y="2571"/>
              <a:ext cx="2267" cy="3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36699"/>
              </a:solidFill>
              <a:miter lim="800000"/>
              <a:headEnd/>
              <a:tailEnd/>
            </a:ln>
            <a:effectLst>
              <a:prstShdw prst="shdw17" dist="17961" dir="2700000">
                <a:srgbClr val="336699">
                  <a:gamma/>
                  <a:shade val="60000"/>
                  <a:invGamma/>
                </a:srgbClr>
              </a:prstShdw>
            </a:effectLst>
          </p:spPr>
          <p:txBody>
            <a:bodyPr lIns="91430" tIns="45716" rIns="91430" bIns="45716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sz="1600" b="0"/>
                <a:t>Nivel </a:t>
              </a:r>
              <a:r>
                <a:rPr lang="es-ES" sz="1600"/>
                <a:t>3 </a:t>
              </a:r>
              <a:r>
                <a:rPr lang="es-ES" sz="1600" b="0"/>
                <a:t>de </a:t>
              </a:r>
              <a:r>
                <a:rPr lang="es-ES" sz="1600"/>
                <a:t>Red</a:t>
              </a:r>
            </a:p>
          </p:txBody>
        </p:sp>
        <p:sp>
          <p:nvSpPr>
            <p:cNvPr id="21" name="Text Box 8"/>
            <p:cNvSpPr txBox="1">
              <a:spLocks noChangeArrowheads="1"/>
            </p:cNvSpPr>
            <p:nvPr/>
          </p:nvSpPr>
          <p:spPr bwMode="auto">
            <a:xfrm>
              <a:off x="406" y="1830"/>
              <a:ext cx="2267" cy="3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36699"/>
              </a:solidFill>
              <a:miter lim="800000"/>
              <a:headEnd/>
              <a:tailEnd/>
            </a:ln>
            <a:effectLst>
              <a:prstShdw prst="shdw17" dist="17961" dir="2700000">
                <a:srgbClr val="336699">
                  <a:gamma/>
                  <a:shade val="60000"/>
                  <a:invGamma/>
                </a:srgbClr>
              </a:prstShdw>
            </a:effectLst>
          </p:spPr>
          <p:txBody>
            <a:bodyPr lIns="91430" tIns="45716" rIns="91430" bIns="45716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sz="1600" b="0"/>
                <a:t>Nivel </a:t>
              </a:r>
              <a:r>
                <a:rPr lang="es-ES" sz="1600"/>
                <a:t>5</a:t>
              </a:r>
              <a:r>
                <a:rPr lang="es-ES" sz="1600" b="0"/>
                <a:t> de </a:t>
              </a:r>
              <a:r>
                <a:rPr lang="es-ES" sz="1600"/>
                <a:t>Sesión</a:t>
              </a:r>
              <a:endParaRPr lang="es-ES" sz="1600" b="0"/>
            </a:p>
          </p:txBody>
        </p:sp>
        <p:sp>
          <p:nvSpPr>
            <p:cNvPr id="22" name="Text Box 9"/>
            <p:cNvSpPr txBox="1">
              <a:spLocks noChangeArrowheads="1"/>
            </p:cNvSpPr>
            <p:nvPr/>
          </p:nvSpPr>
          <p:spPr bwMode="auto">
            <a:xfrm>
              <a:off x="406" y="1459"/>
              <a:ext cx="2267" cy="3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36699"/>
              </a:solidFill>
              <a:miter lim="800000"/>
              <a:headEnd/>
              <a:tailEnd/>
            </a:ln>
            <a:effectLst>
              <a:prstShdw prst="shdw17" dist="17961" dir="2700000">
                <a:srgbClr val="336699">
                  <a:gamma/>
                  <a:shade val="60000"/>
                  <a:invGamma/>
                </a:srgbClr>
              </a:prstShdw>
            </a:effectLst>
          </p:spPr>
          <p:txBody>
            <a:bodyPr lIns="91430" tIns="45716" rIns="91430" bIns="45716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sz="1600" b="0"/>
                <a:t>Nivel </a:t>
              </a:r>
              <a:r>
                <a:rPr lang="es-ES" sz="1600"/>
                <a:t>6</a:t>
              </a:r>
              <a:r>
                <a:rPr lang="es-ES" sz="1600" b="0"/>
                <a:t> de </a:t>
              </a:r>
              <a:r>
                <a:rPr lang="es-ES" sz="1600"/>
                <a:t>Presentación</a:t>
              </a:r>
            </a:p>
          </p:txBody>
        </p:sp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406" y="1088"/>
              <a:ext cx="2267" cy="34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rgbClr val="336699"/>
              </a:solidFill>
              <a:miter lim="800000"/>
              <a:headEnd/>
              <a:tailEnd/>
            </a:ln>
            <a:effectLst>
              <a:prstShdw prst="shdw17" dist="17961" dir="2700000">
                <a:srgbClr val="336699">
                  <a:gamma/>
                  <a:shade val="60000"/>
                  <a:invGamma/>
                </a:srgbClr>
              </a:prstShdw>
            </a:effectLst>
          </p:spPr>
          <p:txBody>
            <a:bodyPr lIns="91430" tIns="45716" rIns="91430" bIns="45716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sz="1600" b="0" dirty="0"/>
                <a:t>Nivel </a:t>
              </a:r>
              <a:r>
                <a:rPr lang="es-ES" sz="1600" dirty="0"/>
                <a:t>7</a:t>
              </a:r>
              <a:r>
                <a:rPr lang="es-ES" sz="1600" b="0" dirty="0"/>
                <a:t> de </a:t>
              </a:r>
              <a:r>
                <a:rPr lang="es-ES" sz="1600" dirty="0"/>
                <a:t>Aplicación</a:t>
              </a:r>
            </a:p>
          </p:txBody>
        </p:sp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406" y="2201"/>
              <a:ext cx="2267" cy="3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36699"/>
              </a:solidFill>
              <a:miter lim="800000"/>
              <a:headEnd/>
              <a:tailEnd/>
            </a:ln>
            <a:effectLst>
              <a:prstShdw prst="shdw17" dist="17961" dir="2700000">
                <a:srgbClr val="336699">
                  <a:gamma/>
                  <a:shade val="60000"/>
                  <a:invGamma/>
                </a:srgbClr>
              </a:prstShdw>
            </a:effectLst>
          </p:spPr>
          <p:txBody>
            <a:bodyPr lIns="91430" tIns="45716" rIns="91430" bIns="45716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sz="1600" b="0"/>
                <a:t>Nivel </a:t>
              </a:r>
              <a:r>
                <a:rPr lang="es-ES" sz="1600"/>
                <a:t>4 </a:t>
              </a:r>
              <a:r>
                <a:rPr lang="es-ES" sz="1600" b="0"/>
                <a:t>de </a:t>
              </a:r>
              <a:r>
                <a:rPr lang="es-ES" sz="1600"/>
                <a:t>Transporte</a:t>
              </a:r>
              <a:endParaRPr lang="es-ES" sz="1600" b="0"/>
            </a:p>
          </p:txBody>
        </p:sp>
      </p:grpSp>
      <p:sp>
        <p:nvSpPr>
          <p:cNvPr id="25" name="24 Rectángulo"/>
          <p:cNvSpPr/>
          <p:nvPr/>
        </p:nvSpPr>
        <p:spPr>
          <a:xfrm>
            <a:off x="589661" y="6303264"/>
            <a:ext cx="7244136" cy="457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Rectángulo"/>
          <p:cNvSpPr/>
          <p:nvPr/>
        </p:nvSpPr>
        <p:spPr>
          <a:xfrm>
            <a:off x="2075688" y="6025482"/>
            <a:ext cx="45719" cy="27778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Rectángulo"/>
          <p:cNvSpPr/>
          <p:nvPr/>
        </p:nvSpPr>
        <p:spPr>
          <a:xfrm>
            <a:off x="6519672" y="6025482"/>
            <a:ext cx="45719" cy="27778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Flecha abajo"/>
          <p:cNvSpPr/>
          <p:nvPr/>
        </p:nvSpPr>
        <p:spPr>
          <a:xfrm>
            <a:off x="877824" y="2769815"/>
            <a:ext cx="164592" cy="287211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Flecha abajo"/>
          <p:cNvSpPr/>
          <p:nvPr/>
        </p:nvSpPr>
        <p:spPr>
          <a:xfrm flipV="1">
            <a:off x="7543800" y="2769815"/>
            <a:ext cx="164592" cy="287211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Flecha derecha"/>
          <p:cNvSpPr/>
          <p:nvPr/>
        </p:nvSpPr>
        <p:spPr>
          <a:xfrm>
            <a:off x="3930153" y="3185160"/>
            <a:ext cx="685662" cy="21031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Flecha derecha"/>
          <p:cNvSpPr/>
          <p:nvPr/>
        </p:nvSpPr>
        <p:spPr>
          <a:xfrm>
            <a:off x="3930153" y="3639680"/>
            <a:ext cx="685662" cy="21031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Flecha derecha"/>
          <p:cNvSpPr/>
          <p:nvPr/>
        </p:nvSpPr>
        <p:spPr>
          <a:xfrm>
            <a:off x="3930153" y="2664659"/>
            <a:ext cx="685662" cy="21031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Flecha derecha"/>
          <p:cNvSpPr/>
          <p:nvPr/>
        </p:nvSpPr>
        <p:spPr>
          <a:xfrm>
            <a:off x="3930153" y="4118797"/>
            <a:ext cx="685662" cy="21031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Flecha derecha"/>
          <p:cNvSpPr/>
          <p:nvPr/>
        </p:nvSpPr>
        <p:spPr>
          <a:xfrm>
            <a:off x="3930153" y="4596622"/>
            <a:ext cx="685662" cy="21031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Flecha derecha"/>
          <p:cNvSpPr/>
          <p:nvPr/>
        </p:nvSpPr>
        <p:spPr>
          <a:xfrm>
            <a:off x="3930153" y="5074447"/>
            <a:ext cx="685662" cy="21031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Flecha derecha"/>
          <p:cNvSpPr/>
          <p:nvPr/>
        </p:nvSpPr>
        <p:spPr>
          <a:xfrm>
            <a:off x="3930153" y="5536774"/>
            <a:ext cx="685662" cy="21031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Flecha derecha"/>
          <p:cNvSpPr/>
          <p:nvPr/>
        </p:nvSpPr>
        <p:spPr>
          <a:xfrm>
            <a:off x="2254241" y="6478606"/>
            <a:ext cx="4102608" cy="21031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CuadroTexto 39"/>
          <p:cNvSpPr txBox="1"/>
          <p:nvPr/>
        </p:nvSpPr>
        <p:spPr>
          <a:xfrm>
            <a:off x="0" y="648387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743249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/>
              <a:t>Niveles </a:t>
            </a:r>
            <a:r>
              <a:rPr lang="es-ES" dirty="0"/>
              <a:t>del </a:t>
            </a:r>
            <a:r>
              <a:rPr lang="es-ES"/>
              <a:t>modelo OSI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s-ES" sz="1800" dirty="0"/>
              <a:t>Funciones de la Capa o nivel físico</a:t>
            </a:r>
          </a:p>
          <a:p>
            <a:pPr lvl="1" algn="just">
              <a:spcBef>
                <a:spcPts val="300"/>
              </a:spcBef>
              <a:spcAft>
                <a:spcPts val="300"/>
              </a:spcAft>
            </a:pPr>
            <a:r>
              <a:rPr lang="es-ES" sz="1800" dirty="0"/>
              <a:t>Definir el medio o medios físicos por los que va a viajar la comunicación </a:t>
            </a:r>
          </a:p>
          <a:p>
            <a:pPr lvl="1" algn="just">
              <a:spcBef>
                <a:spcPts val="300"/>
              </a:spcBef>
              <a:spcAft>
                <a:spcPts val="300"/>
              </a:spcAft>
            </a:pPr>
            <a:r>
              <a:rPr lang="es-ES" sz="1800" dirty="0"/>
              <a:t>Definir las características materiales (componentes y conectores mecánicos) y eléctricas (niveles de tensión) </a:t>
            </a:r>
          </a:p>
          <a:p>
            <a:pPr lvl="1" algn="just">
              <a:spcBef>
                <a:spcPts val="300"/>
              </a:spcBef>
              <a:spcAft>
                <a:spcPts val="300"/>
              </a:spcAft>
            </a:pPr>
            <a:r>
              <a:rPr lang="es-ES" sz="1800" dirty="0"/>
              <a:t>Transmitir el flujo de bits a través del medio mediante señales eléctricas, electromagnéticas u ópticas</a:t>
            </a:r>
          </a:p>
          <a:p>
            <a:pPr lvl="1" algn="just">
              <a:spcBef>
                <a:spcPts val="300"/>
              </a:spcBef>
              <a:spcAft>
                <a:spcPts val="300"/>
              </a:spcAft>
            </a:pPr>
            <a:r>
              <a:rPr lang="es-ES" sz="1800" dirty="0"/>
              <a:t>Garantizar la conexión (aunque no la fiabilidad de ésta)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s-ES" sz="1800" dirty="0"/>
              <a:t>Funciones de la Capa o nivel de enlace</a:t>
            </a:r>
          </a:p>
          <a:p>
            <a:pPr lvl="1" algn="just">
              <a:spcBef>
                <a:spcPts val="300"/>
              </a:spcBef>
              <a:spcAft>
                <a:spcPts val="300"/>
              </a:spcAft>
            </a:pPr>
            <a:r>
              <a:rPr lang="es-ES_tradnl" sz="1800" dirty="0"/>
              <a:t>Proporciona una transferencia fiable de datos a través del nivel físico</a:t>
            </a:r>
          </a:p>
          <a:p>
            <a:pPr lvl="1" algn="just">
              <a:spcBef>
                <a:spcPts val="300"/>
              </a:spcBef>
              <a:spcAft>
                <a:spcPts val="300"/>
              </a:spcAft>
            </a:pPr>
            <a:r>
              <a:rPr lang="es-ES_tradnl" sz="1800" dirty="0"/>
              <a:t> Control de flujo y acceso al medio</a:t>
            </a:r>
          </a:p>
          <a:p>
            <a:pPr lvl="1" algn="just"/>
            <a:r>
              <a:rPr lang="es-ES_tradnl" sz="1800" dirty="0"/>
              <a:t>Control de errores.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s-ES" sz="1800" dirty="0"/>
              <a:t>Funciones de la Capa o nivel de aplicación</a:t>
            </a:r>
          </a:p>
          <a:p>
            <a:pPr lvl="1" algn="just"/>
            <a:r>
              <a:rPr lang="es-ES_tradnl" sz="1800" dirty="0"/>
              <a:t>Proporciona interfaces para las aplicaciones de usuario, a modo de aplicaciones o programas.  </a:t>
            </a:r>
          </a:p>
          <a:p>
            <a:pPr lvl="1" algn="just"/>
            <a:r>
              <a:rPr lang="es-ES" sz="1800" dirty="0"/>
              <a:t>Correo electrónico, ejecución remota de procesos, </a:t>
            </a:r>
            <a:r>
              <a:rPr lang="es-ES_tradnl" sz="1800" dirty="0"/>
              <a:t>transferencia de ficheros o datos, acceso a internet, </a:t>
            </a:r>
            <a:r>
              <a:rPr lang="es-ES" sz="1800" dirty="0"/>
              <a:t>servicios de terminal virtual, acceso a bases de datos remotas, </a:t>
            </a:r>
            <a:r>
              <a:rPr lang="es-ES_tradnl" sz="1800" dirty="0"/>
              <a:t>gestión de la red, lectura/escritura de datos a robots, etc.</a:t>
            </a:r>
            <a:endParaRPr lang="es-ES" sz="1800" dirty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2A9A-1825-4210-A623-707E0D3371BE}" type="slidenum">
              <a:rPr lang="es-ES" smtClean="0"/>
              <a:t>7</a:t>
            </a:fld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0" y="6483879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306963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/>
              <a:t>Nivel Físico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79912" y="617984"/>
            <a:ext cx="5111750" cy="4426456"/>
          </a:xfrm>
        </p:spPr>
        <p:txBody>
          <a:bodyPr>
            <a:normAutofit fontScale="92500" lnSpcReduction="10000"/>
          </a:bodyPr>
          <a:lstStyle/>
          <a:p>
            <a:pPr>
              <a:buBlip>
                <a:blip r:embed="rId2"/>
              </a:buBlip>
            </a:pPr>
            <a:r>
              <a:rPr lang="es-ES"/>
              <a:t>Topologías</a:t>
            </a:r>
          </a:p>
          <a:p>
            <a:pPr>
              <a:buBlip>
                <a:blip r:embed="rId2"/>
              </a:buBlip>
            </a:pPr>
            <a:r>
              <a:rPr lang="es-ES"/>
              <a:t>Clasificaciones</a:t>
            </a:r>
          </a:p>
          <a:p>
            <a:pPr lvl="1">
              <a:buBlip>
                <a:blip r:embed="rId2"/>
              </a:buBlip>
            </a:pPr>
            <a:r>
              <a:rPr lang="es-ES"/>
              <a:t>Transmisión serie/paralelo</a:t>
            </a:r>
          </a:p>
          <a:p>
            <a:pPr lvl="1">
              <a:buBlip>
                <a:blip r:embed="rId2"/>
              </a:buBlip>
            </a:pPr>
            <a:r>
              <a:rPr lang="es-ES"/>
              <a:t>Multipunto o P2P</a:t>
            </a:r>
          </a:p>
          <a:p>
            <a:pPr lvl="1">
              <a:buBlip>
                <a:blip r:embed="rId2"/>
              </a:buBlip>
            </a:pPr>
            <a:r>
              <a:rPr lang="es-ES"/>
              <a:t>Enlace simple, half-dúplex, full-dúplex</a:t>
            </a:r>
          </a:p>
          <a:p>
            <a:pPr lvl="1">
              <a:buBlip>
                <a:blip r:embed="rId2"/>
              </a:buBlip>
            </a:pPr>
            <a:r>
              <a:rPr lang="es-ES"/>
              <a:t>Comunicación analógica o digital</a:t>
            </a:r>
          </a:p>
          <a:p>
            <a:pPr lvl="1">
              <a:buBlip>
                <a:blip r:embed="rId2"/>
              </a:buBlip>
            </a:pPr>
            <a:r>
              <a:rPr lang="es-ES"/>
              <a:t>Serie asíncrona y síncrona</a:t>
            </a:r>
          </a:p>
          <a:p>
            <a:pPr>
              <a:buBlip>
                <a:blip r:embed="rId2"/>
              </a:buBlip>
            </a:pPr>
            <a:r>
              <a:rPr lang="es-ES"/>
              <a:t>Normas estándar de conexión</a:t>
            </a:r>
          </a:p>
          <a:p>
            <a:pPr lvl="1">
              <a:buBlip>
                <a:blip r:embed="rId2"/>
              </a:buBlip>
            </a:pPr>
            <a:endParaRPr lang="es-ES"/>
          </a:p>
          <a:p>
            <a:pPr lvl="1">
              <a:buBlip>
                <a:blip r:embed="rId2"/>
              </a:buBlip>
            </a:pPr>
            <a:endParaRPr lang="es-ES"/>
          </a:p>
          <a:p>
            <a:pPr lvl="1">
              <a:buBlip>
                <a:blip r:embed="rId2"/>
              </a:buBlip>
            </a:pPr>
            <a:endParaRPr lang="es-ES"/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8</a:t>
            </a:fld>
            <a:endParaRPr kumimoji="0" lang="es-ES"/>
          </a:p>
        </p:txBody>
      </p:sp>
      <p:sp>
        <p:nvSpPr>
          <p:cNvPr id="5" name="CuadroTexto 4"/>
          <p:cNvSpPr txBox="1"/>
          <p:nvPr/>
        </p:nvSpPr>
        <p:spPr>
          <a:xfrm>
            <a:off x="1028717" y="2225842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0" b="1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15137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Nivel Físico</a:t>
            </a:r>
          </a:p>
        </p:txBody>
      </p:sp>
      <p:sp>
        <p:nvSpPr>
          <p:cNvPr id="12" name="Marcador de contenido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s-ES" dirty="0"/>
              <a:t>Topologías</a:t>
            </a:r>
          </a:p>
          <a:p>
            <a:pPr>
              <a:buBlip>
                <a:blip r:embed="rId2"/>
              </a:buBlip>
            </a:pPr>
            <a:r>
              <a:rPr lang="es-ES" dirty="0">
                <a:solidFill>
                  <a:schemeClr val="bg1">
                    <a:lumMod val="85000"/>
                  </a:schemeClr>
                </a:solidFill>
              </a:rPr>
              <a:t>Clasificaciones</a:t>
            </a:r>
          </a:p>
          <a:p>
            <a:pPr lvl="1">
              <a:buBlip>
                <a:blip r:embed="rId2"/>
              </a:buBlip>
            </a:pPr>
            <a:r>
              <a:rPr lang="es-ES" sz="2800" dirty="0">
                <a:solidFill>
                  <a:schemeClr val="bg1">
                    <a:lumMod val="85000"/>
                  </a:schemeClr>
                </a:solidFill>
              </a:rPr>
              <a:t>Transmisión serie/paralelo</a:t>
            </a:r>
          </a:p>
          <a:p>
            <a:pPr lvl="1">
              <a:buBlip>
                <a:blip r:embed="rId2"/>
              </a:buBlip>
            </a:pPr>
            <a:r>
              <a:rPr lang="es-ES" sz="2800" dirty="0">
                <a:solidFill>
                  <a:schemeClr val="bg1">
                    <a:lumMod val="85000"/>
                  </a:schemeClr>
                </a:solidFill>
              </a:rPr>
              <a:t>Multipunto o P2P</a:t>
            </a:r>
          </a:p>
          <a:p>
            <a:pPr lvl="1">
              <a:buBlip>
                <a:blip r:embed="rId2"/>
              </a:buBlip>
            </a:pPr>
            <a:r>
              <a:rPr lang="es-ES" sz="2800" dirty="0">
                <a:solidFill>
                  <a:schemeClr val="bg1">
                    <a:lumMod val="85000"/>
                  </a:schemeClr>
                </a:solidFill>
              </a:rPr>
              <a:t>Enlace simple, </a:t>
            </a:r>
            <a:r>
              <a:rPr lang="es-ES" sz="2800" dirty="0" err="1">
                <a:solidFill>
                  <a:schemeClr val="bg1">
                    <a:lumMod val="85000"/>
                  </a:schemeClr>
                </a:solidFill>
              </a:rPr>
              <a:t>half</a:t>
            </a:r>
            <a:r>
              <a:rPr lang="es-ES" sz="2800" dirty="0">
                <a:solidFill>
                  <a:schemeClr val="bg1">
                    <a:lumMod val="85000"/>
                  </a:schemeClr>
                </a:solidFill>
              </a:rPr>
              <a:t>-dúplex, full-dúplex</a:t>
            </a:r>
          </a:p>
          <a:p>
            <a:pPr lvl="1">
              <a:buBlip>
                <a:blip r:embed="rId2"/>
              </a:buBlip>
            </a:pPr>
            <a:r>
              <a:rPr lang="es-ES" sz="2800" dirty="0">
                <a:solidFill>
                  <a:schemeClr val="bg1">
                    <a:lumMod val="85000"/>
                  </a:schemeClr>
                </a:solidFill>
              </a:rPr>
              <a:t>Comunicación analógica o digital</a:t>
            </a:r>
          </a:p>
          <a:p>
            <a:pPr lvl="1">
              <a:buBlip>
                <a:blip r:embed="rId2"/>
              </a:buBlip>
            </a:pPr>
            <a:r>
              <a:rPr lang="es-ES" sz="2800" dirty="0">
                <a:solidFill>
                  <a:schemeClr val="bg1">
                    <a:lumMod val="85000"/>
                  </a:schemeClr>
                </a:solidFill>
              </a:rPr>
              <a:t>Serie asíncrona y síncrona</a:t>
            </a:r>
          </a:p>
          <a:p>
            <a:pPr>
              <a:buBlip>
                <a:blip r:embed="rId2"/>
              </a:buBlip>
            </a:pPr>
            <a:r>
              <a:rPr lang="es-ES" dirty="0">
                <a:solidFill>
                  <a:schemeClr val="bg1">
                    <a:lumMod val="85000"/>
                  </a:schemeClr>
                </a:solidFill>
              </a:rPr>
              <a:t>Normas estándar de conexión</a:t>
            </a:r>
          </a:p>
          <a:p>
            <a:endParaRPr lang="es-ES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9</a:t>
            </a:fld>
            <a:endParaRPr kumimoji="0" lang="es-ES"/>
          </a:p>
        </p:txBody>
      </p:sp>
    </p:spTree>
    <p:extLst>
      <p:ext uri="{BB962C8B-B14F-4D97-AF65-F5344CB8AC3E}">
        <p14:creationId xmlns:p14="http://schemas.microsoft.com/office/powerpoint/2010/main" val="57090208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ción de PowerPoint 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3356</Words>
  <Application>Microsoft Office PowerPoint</Application>
  <PresentationFormat>Presentación en pantalla (4:3)</PresentationFormat>
  <Paragraphs>608</Paragraphs>
  <Slides>48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4</vt:i4>
      </vt:variant>
      <vt:variant>
        <vt:lpstr>Títulos de diapositiva</vt:lpstr>
      </vt:variant>
      <vt:variant>
        <vt:i4>48</vt:i4>
      </vt:variant>
    </vt:vector>
  </HeadingPairs>
  <TitlesOfParts>
    <vt:vector size="63" baseType="lpstr">
      <vt:lpstr>Arial</vt:lpstr>
      <vt:lpstr>Arial Narrow</vt:lpstr>
      <vt:lpstr>Calibri</vt:lpstr>
      <vt:lpstr>Cambria Math</vt:lpstr>
      <vt:lpstr>Georgia</vt:lpstr>
      <vt:lpstr>Helvetica</vt:lpstr>
      <vt:lpstr>Times New Roman</vt:lpstr>
      <vt:lpstr>UniversS 45 Light</vt:lpstr>
      <vt:lpstr>UniversS 55 Roman</vt:lpstr>
      <vt:lpstr>Wingdings 2</vt:lpstr>
      <vt:lpstr>Presentación de PowerPoint 2010</vt:lpstr>
      <vt:lpstr>Imagen de mapa de bits</vt:lpstr>
      <vt:lpstr>Imagen</vt:lpstr>
      <vt:lpstr>Paint Shop Pro Image</vt:lpstr>
      <vt:lpstr>Microsoft Drawing</vt:lpstr>
      <vt:lpstr>Redes de comunicación industriales</vt:lpstr>
      <vt:lpstr>Introducción Nivel Físico Nivel de enlace Control distribuido y jerarquización Principales buses de campo:     Bus AS-i     Profinet     </vt:lpstr>
      <vt:lpstr>Introducción</vt:lpstr>
      <vt:lpstr>Objetivo de las comunicaciones industriales</vt:lpstr>
      <vt:lpstr>Objetivo de las comunicación industriales</vt:lpstr>
      <vt:lpstr>Niveles del modelo OSI</vt:lpstr>
      <vt:lpstr>Niveles del modelo OSI</vt:lpstr>
      <vt:lpstr>Nivel Físico</vt:lpstr>
      <vt:lpstr>Nivel Físico</vt:lpstr>
      <vt:lpstr>Topología de las redes de comunicación</vt:lpstr>
      <vt:lpstr>Topología de las redes de comunicación</vt:lpstr>
      <vt:lpstr>Topología de las redes de comunicación</vt:lpstr>
      <vt:lpstr>Nivel Físico</vt:lpstr>
      <vt:lpstr>Nivel físico. Sistemas de transmisión de datos</vt:lpstr>
      <vt:lpstr>Nivel físico. Sistemas de transmisión de datos</vt:lpstr>
      <vt:lpstr>Nivel físico. Serie asíncrona y síncrona</vt:lpstr>
      <vt:lpstr>Nivel Físico</vt:lpstr>
      <vt:lpstr>Normas estándar de conexión</vt:lpstr>
      <vt:lpstr>Nivel físico. Comunicación serie</vt:lpstr>
      <vt:lpstr>Nivel físico. Comunicación serie</vt:lpstr>
      <vt:lpstr>Nivel de enlace</vt:lpstr>
      <vt:lpstr>Nivel de Enlace</vt:lpstr>
      <vt:lpstr>Nivel de enlace</vt:lpstr>
      <vt:lpstr>Control de acceso al medio</vt:lpstr>
      <vt:lpstr>Control de acceso al medio</vt:lpstr>
      <vt:lpstr>Paso por testigo o token passing</vt:lpstr>
      <vt:lpstr>Paso por testigo o token passing</vt:lpstr>
      <vt:lpstr>Acceso por Contienda (CSMA)</vt:lpstr>
      <vt:lpstr>Nivel de Enlace</vt:lpstr>
      <vt:lpstr>Nivel de enlace. LLC</vt:lpstr>
      <vt:lpstr>Jerarquización y control distribuido</vt:lpstr>
      <vt:lpstr>Estructuras de los sistemas de control</vt:lpstr>
      <vt:lpstr>Sistemas de control distribuido</vt:lpstr>
      <vt:lpstr>Control jerarquizado. Componentes</vt:lpstr>
      <vt:lpstr>Principales buses de campo</vt:lpstr>
      <vt:lpstr>Principales buses de campo</vt:lpstr>
      <vt:lpstr>Buses de campo. Características generales</vt:lpstr>
      <vt:lpstr>Tipos de mensajes transmitidos</vt:lpstr>
      <vt:lpstr>Principales buses de campo</vt:lpstr>
      <vt:lpstr>Principales buses de campo</vt:lpstr>
      <vt:lpstr>AS-i</vt:lpstr>
      <vt:lpstr>AS-i</vt:lpstr>
      <vt:lpstr>Principales buses de campo</vt:lpstr>
      <vt:lpstr>Ethernet Industrial</vt:lpstr>
      <vt:lpstr>Presentación de PowerPoint</vt:lpstr>
      <vt:lpstr>Arquitectura Cliente-Servidor</vt:lpstr>
      <vt:lpstr>Arquitectura Cliente Servidor</vt:lpstr>
      <vt:lpstr>Buses de campo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2015-05-04T11:24:18Z</dcterms:created>
  <dcterms:modified xsi:type="dcterms:W3CDTF">2024-04-23T09:21:56Z</dcterms:modified>
</cp:coreProperties>
</file>