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92" r:id="rId2"/>
    <p:sldId id="278" r:id="rId3"/>
    <p:sldId id="294" r:id="rId4"/>
    <p:sldId id="281" r:id="rId5"/>
    <p:sldId id="295" r:id="rId6"/>
    <p:sldId id="296" r:id="rId7"/>
    <p:sldId id="297" r:id="rId8"/>
    <p:sldId id="300" r:id="rId9"/>
    <p:sldId id="301" r:id="rId10"/>
    <p:sldId id="299" r:id="rId11"/>
    <p:sldId id="302" r:id="rId12"/>
    <p:sldId id="303" r:id="rId13"/>
    <p:sldId id="307" r:id="rId14"/>
    <p:sldId id="304" r:id="rId15"/>
    <p:sldId id="312" r:id="rId16"/>
    <p:sldId id="310" r:id="rId17"/>
    <p:sldId id="308" r:id="rId18"/>
    <p:sldId id="309" r:id="rId1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s-ES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ción" id="{CB6BBEF7-9717-4733-A929-535518E6EBF6}">
          <p14:sldIdLst>
            <p14:sldId id="292"/>
            <p14:sldId id="278"/>
            <p14:sldId id="294"/>
            <p14:sldId id="281"/>
            <p14:sldId id="295"/>
            <p14:sldId id="296"/>
            <p14:sldId id="297"/>
            <p14:sldId id="300"/>
            <p14:sldId id="301"/>
            <p14:sldId id="299"/>
            <p14:sldId id="302"/>
            <p14:sldId id="303"/>
            <p14:sldId id="307"/>
            <p14:sldId id="304"/>
            <p14:sldId id="312"/>
            <p14:sldId id="310"/>
            <p14:sldId id="308"/>
            <p14:sldId id="30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11A4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62" autoAdjust="0"/>
    <p:restoredTop sz="89825" autoAdjust="0"/>
  </p:normalViewPr>
  <p:slideViewPr>
    <p:cSldViewPr snapToGrid="0">
      <p:cViewPr varScale="1">
        <p:scale>
          <a:sx n="79" d="100"/>
          <a:sy n="79" d="100"/>
        </p:scale>
        <p:origin x="96" y="3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008"/>
    </p:cViewPr>
  </p:sorterViewPr>
  <p:notesViewPr>
    <p:cSldViewPr snapToGrid="0">
      <p:cViewPr varScale="1">
        <p:scale>
          <a:sx n="84" d="100"/>
          <a:sy n="84" d="100"/>
        </p:scale>
        <p:origin x="1908" y="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610F9-ADDC-4DF7-B8BC-45FBB2299AFE}" type="datetimeFigureOut">
              <a:rPr lang="es-ES" smtClean="0"/>
              <a:t>07/03/2026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1100C-1621-43CA-A6B2-F462BCED9E5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89324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es-ES" sz="1200"/>
            </a:lvl1pPr>
          </a:lstStyle>
          <a:p>
            <a:fld id="{00F830A1-3891-4B82-A120-081866556DA0}" type="datetimeFigureOut">
              <a:pPr/>
              <a:t>07/03/2026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s-ES"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es-ES" sz="1200"/>
            </a:lvl1pPr>
          </a:lstStyle>
          <a:p>
            <a:fld id="{58CC9574-A819-4FE4-99A7-1E27AD09ADC2}" type="slidenum"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6984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548" y="20547"/>
            <a:ext cx="3498527" cy="282539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503486" y="20548"/>
            <a:ext cx="5624418" cy="282549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20923" y="2818500"/>
            <a:ext cx="7668994" cy="229626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662119" y="2819400"/>
            <a:ext cx="1461333" cy="2293850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20548" y="5089818"/>
            <a:ext cx="9098280" cy="1737360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8755230" y="2469776"/>
            <a:ext cx="304800" cy="152400"/>
          </a:xfrm>
          <a:prstGeom prst="rect">
            <a:avLst/>
          </a:prstGeom>
          <a:solidFill>
            <a:srgbClr val="F27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>
              <a:solidFill>
                <a:srgbClr val="F47F28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fld id="{9BA93B58-F4DE-42D0-AB74-6D8359851DF7}" type="datetime1">
              <a:rPr lang="es-ES" smtClean="0"/>
              <a:t>07/03/2026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pPr/>
              <a:t>‹Nº›</a:t>
            </a:fld>
            <a:endParaRPr kumimoji="0" lang="es-ES"/>
          </a:p>
        </p:txBody>
      </p:sp>
      <p:sp>
        <p:nvSpPr>
          <p:cNvPr id="15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3581400" y="1295400"/>
            <a:ext cx="5105400" cy="1416269"/>
          </a:xfrm>
        </p:spPr>
        <p:txBody>
          <a:bodyPr anchor="b">
            <a:normAutofit/>
          </a:bodyPr>
          <a:lstStyle>
            <a:lvl1pPr algn="r" eaLnBrk="1" latinLnBrk="0" hangingPunct="1">
              <a:buNone/>
              <a:defRPr kumimoji="0" lang="es-ES"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kumimoji="0" lang="es-ES"/>
              <a:t>Haga clic para modificar el estilo de subtítulo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344" y="4114800"/>
            <a:ext cx="7315200" cy="914400"/>
          </a:xfrm>
        </p:spPr>
        <p:txBody>
          <a:bodyPr anchor="b" anchorCtr="0">
            <a:normAutofit/>
          </a:bodyPr>
          <a:lstStyle>
            <a:lvl1pPr marL="0" indent="0" eaLnBrk="1" latinLnBrk="0" hangingPunct="1">
              <a:defRPr kumimoji="0" lang="es-ES" sz="3600" b="1" kern="1200" baseline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342900" lvl="0" indent="-342900" algn="l" defTabSz="914400" eaLnBrk="1" latinLnBrk="0" hangingPunct="1"/>
            <a:r>
              <a:rPr lang="es-ES"/>
              <a:t>Haga clic para modificar el estilo de título del patrón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5" grpId="0" build="p">
        <p:tmplLst>
          <p:tmpl lvl="1">
            <p:tnLst>
              <p:par>
                <p:cTn presetID="2" presetClass="entr" presetSubtype="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ido multimedia con título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fld id="{98AA3000-AF5F-4BF2-BE4B-B8F4B9159BBD}" type="datetime1">
              <a:rPr lang="es-ES" smtClean="0"/>
              <a:t>07/03/2026</a:t>
            </a:fld>
            <a:endParaRPr kumimoji="0"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endParaRPr kumimoji="0"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pPr/>
              <a:t>‹Nº›</a:t>
            </a:fld>
            <a:endParaRPr kumimoji="0" lang="es-ES"/>
          </a:p>
        </p:txBody>
      </p:sp>
      <p:sp>
        <p:nvSpPr>
          <p:cNvPr id="6" name="Rectangle 5"/>
          <p:cNvSpPr/>
          <p:nvPr userDrawn="1"/>
        </p:nvSpPr>
        <p:spPr>
          <a:xfrm>
            <a:off x="595263" y="4800600"/>
            <a:ext cx="4873752" cy="685800"/>
          </a:xfrm>
          <a:prstGeom prst="rect">
            <a:avLst/>
          </a:prstGeom>
          <a:solidFill>
            <a:schemeClr val="tx1">
              <a:lumMod val="95000"/>
              <a:lumOff val="5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 b="1">
              <a:latin typeface="Georgia" pitchFamily="18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6552" y="4800600"/>
            <a:ext cx="4809244" cy="566738"/>
          </a:xfrm>
        </p:spPr>
        <p:txBody>
          <a:bodyPr anchor="b">
            <a:normAutofit/>
          </a:bodyPr>
          <a:lstStyle>
            <a:lvl1pPr algn="ctr" eaLnBrk="1" latinLnBrk="0" hangingPunct="1">
              <a:defRPr kumimoji="0" lang="es-ES" sz="1800" b="0" i="1">
                <a:solidFill>
                  <a:schemeClr val="bg1">
                    <a:lumMod val="85000"/>
                  </a:schemeClr>
                </a:solidFill>
                <a:latin typeface="Georgia" pitchFamily="18" charset="0"/>
              </a:defRPr>
            </a:lvl1pPr>
          </a:lstStyle>
          <a:p>
            <a:pPr eaLnBrk="1" latinLnBrk="0" hangingPunct="1"/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9" name="Media Placeholder 8"/>
          <p:cNvSpPr>
            <a:spLocks noGrp="1"/>
          </p:cNvSpPr>
          <p:nvPr>
            <p:ph type="media" sz="quarter" idx="13"/>
          </p:nvPr>
        </p:nvSpPr>
        <p:spPr>
          <a:xfrm>
            <a:off x="587022" y="838200"/>
            <a:ext cx="4873752" cy="3812822"/>
          </a:xfrm>
        </p:spPr>
        <p:txBody>
          <a:bodyPr/>
          <a:lstStyle>
            <a:lvl1pPr eaLnBrk="1" latinLnBrk="0" hangingPunct="1">
              <a:buNone/>
              <a:defRPr kumimoji="0" lang="es-ES"/>
            </a:lvl1pPr>
          </a:lstStyle>
          <a:p>
            <a:pPr eaLnBrk="1" latinLnBrk="0" hangingPunct="1"/>
            <a:r>
              <a:rPr lang="es-ES"/>
              <a:t>Haga clic en el icono para agregar medios</a:t>
            </a:r>
            <a:endParaRPr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5776863" y="838200"/>
            <a:ext cx="2819400" cy="4636911"/>
          </a:xfrm>
        </p:spPr>
        <p:txBody>
          <a:bodyPr>
            <a:normAutofit/>
          </a:bodyPr>
          <a:lstStyle>
            <a:lvl1pPr marL="0" indent="0" algn="l" eaLnBrk="1" latinLnBrk="0" hangingPunct="1">
              <a:buNone/>
              <a:defRPr kumimoji="0" lang="es-ES" sz="2400">
                <a:solidFill>
                  <a:schemeClr val="bg1"/>
                </a:solidFill>
              </a:defRPr>
            </a:lvl1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792800" y="4800600"/>
            <a:ext cx="5500800" cy="685800"/>
          </a:xfrm>
          <a:prstGeom prst="rect">
            <a:avLst/>
          </a:prstGeom>
          <a:solidFill>
            <a:schemeClr val="tx1">
              <a:lumMod val="95000"/>
              <a:lumOff val="5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 b="1">
              <a:latin typeface="Georg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ctr" eaLnBrk="1" latinLnBrk="0" hangingPunct="1">
              <a:defRPr kumimoji="0" lang="es-ES" sz="1800" b="0" i="1">
                <a:solidFill>
                  <a:schemeClr val="bg1">
                    <a:lumMod val="85000"/>
                  </a:schemeClr>
                </a:solidFill>
                <a:latin typeface="Georgia" pitchFamily="18" charset="0"/>
              </a:defRPr>
            </a:lvl1pPr>
          </a:lstStyle>
          <a:p>
            <a:pPr eaLnBrk="1" latinLnBrk="0" hangingPunct="1"/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es-ES" sz="3200"/>
            </a:lvl1pPr>
            <a:lvl2pPr marL="457200" indent="0" eaLnBrk="1" latinLnBrk="0" hangingPunct="1">
              <a:buNone/>
              <a:defRPr kumimoji="0" lang="es-ES" sz="2800"/>
            </a:lvl2pPr>
            <a:lvl3pPr marL="914400" indent="0" eaLnBrk="1" latinLnBrk="0" hangingPunct="1">
              <a:buNone/>
              <a:defRPr kumimoji="0" lang="es-ES" sz="2400"/>
            </a:lvl3pPr>
            <a:lvl4pPr marL="1371600" indent="0" eaLnBrk="1" latinLnBrk="0" hangingPunct="1">
              <a:buNone/>
              <a:defRPr kumimoji="0" lang="es-ES" sz="2000"/>
            </a:lvl4pPr>
            <a:lvl5pPr marL="1828800" indent="0" eaLnBrk="1" latinLnBrk="0" hangingPunct="1">
              <a:buNone/>
              <a:defRPr kumimoji="0" lang="es-ES" sz="2000"/>
            </a:lvl5pPr>
            <a:lvl6pPr marL="2286000" indent="0" eaLnBrk="1" latinLnBrk="0" hangingPunct="1">
              <a:buNone/>
              <a:defRPr kumimoji="0" lang="es-ES" sz="2000"/>
            </a:lvl6pPr>
            <a:lvl7pPr marL="2743200" indent="0" eaLnBrk="1" latinLnBrk="0" hangingPunct="1">
              <a:buNone/>
              <a:defRPr kumimoji="0" lang="es-ES" sz="2000"/>
            </a:lvl7pPr>
            <a:lvl8pPr marL="3200400" indent="0" eaLnBrk="1" latinLnBrk="0" hangingPunct="1">
              <a:buNone/>
              <a:defRPr kumimoji="0" lang="es-ES" sz="2000"/>
            </a:lvl8pPr>
            <a:lvl9pPr marL="3657600" indent="0" eaLnBrk="1" latinLnBrk="0" hangingPunct="1">
              <a:buNone/>
              <a:defRPr kumimoji="0" lang="es-ES" sz="2000"/>
            </a:lvl9pPr>
          </a:lstStyle>
          <a:p>
            <a:pPr eaLnBrk="1" latinLnBrk="0" hangingPunct="1"/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62600"/>
            <a:ext cx="5486400" cy="609600"/>
          </a:xfrm>
        </p:spPr>
        <p:txBody>
          <a:bodyPr/>
          <a:lstStyle>
            <a:lvl1pPr marL="0" indent="0" algn="ctr" eaLnBrk="1" latinLnBrk="0" hangingPunct="1">
              <a:buNone/>
              <a:defRPr kumimoji="0" lang="es-ES" sz="1400"/>
            </a:lvl1pPr>
            <a:lvl2pPr marL="457200" indent="0" eaLnBrk="1" latinLnBrk="0" hangingPunct="1">
              <a:buNone/>
              <a:defRPr kumimoji="0" lang="es-ES" sz="1200"/>
            </a:lvl2pPr>
            <a:lvl3pPr marL="914400" indent="0" eaLnBrk="1" latinLnBrk="0" hangingPunct="1">
              <a:buNone/>
              <a:defRPr kumimoji="0" lang="es-ES" sz="1000"/>
            </a:lvl3pPr>
            <a:lvl4pPr marL="1371600" indent="0" eaLnBrk="1" latinLnBrk="0" hangingPunct="1">
              <a:buNone/>
              <a:defRPr kumimoji="0" lang="es-ES" sz="900"/>
            </a:lvl4pPr>
            <a:lvl5pPr marL="1828800" indent="0" eaLnBrk="1" latinLnBrk="0" hangingPunct="1">
              <a:buNone/>
              <a:defRPr kumimoji="0" lang="es-ES" sz="900"/>
            </a:lvl5pPr>
            <a:lvl6pPr marL="2286000" indent="0" eaLnBrk="1" latinLnBrk="0" hangingPunct="1">
              <a:buNone/>
              <a:defRPr kumimoji="0" lang="es-ES" sz="900"/>
            </a:lvl6pPr>
            <a:lvl7pPr marL="2743200" indent="0" eaLnBrk="1" latinLnBrk="0" hangingPunct="1">
              <a:buNone/>
              <a:defRPr kumimoji="0" lang="es-ES" sz="900"/>
            </a:lvl7pPr>
            <a:lvl8pPr marL="3200400" indent="0" eaLnBrk="1" latinLnBrk="0" hangingPunct="1">
              <a:buNone/>
              <a:defRPr kumimoji="0" lang="es-ES" sz="900"/>
            </a:lvl8pPr>
            <a:lvl9pPr marL="3657600" indent="0" eaLnBrk="1" latinLnBrk="0" hangingPunct="1">
              <a:buNone/>
              <a:defRPr kumimoji="0" lang="es-ES" sz="900"/>
            </a:lvl9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fld id="{2F7D116A-AB9F-42C2-83FB-50B9507B34DF}" type="datetime1">
              <a:rPr lang="es-ES" smtClean="0"/>
              <a:t>07/03/2026</a:t>
            </a:fld>
            <a:endParaRPr kumimoji="0"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endParaRPr kumimoji="0"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pPr/>
              <a:t>‹Nº›</a:t>
            </a:fld>
            <a:endParaRPr kumimoji="0"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ítulo y texto vertical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BE91D-5894-4889-AF5E-EE5E64BE3E92}" type="datetime1">
              <a:rPr lang="es-ES" smtClean="0"/>
              <a:t>07/03/2026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pPr/>
              <a:t>‹Nº›</a:t>
            </a:fld>
            <a:endParaRPr kumimoji="0" lang="es-ES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0" y="414867"/>
            <a:ext cx="5029200" cy="457200"/>
          </a:xfrm>
          <a:solidFill>
            <a:schemeClr val="tx1">
              <a:lumMod val="50000"/>
              <a:lumOff val="50000"/>
            </a:schemeClr>
          </a:solidFill>
        </p:spPr>
        <p:txBody>
          <a:bodyPr>
            <a:normAutofit/>
          </a:bodyPr>
          <a:lstStyle>
            <a:lvl1pPr algn="l" eaLnBrk="1" latinLnBrk="0" hangingPunct="1">
              <a:defRPr kumimoji="0" lang="es-ES" sz="2800" b="1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/>
              <a:t>    Haga clic para modificar el estilo de título del patrón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y título vertical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715000" y="274638"/>
            <a:ext cx="2057400" cy="5851525"/>
          </a:xfrm>
        </p:spPr>
        <p:txBody>
          <a:bodyPr vert="eaVert"/>
          <a:lstStyle/>
          <a:p>
            <a:pPr eaLnBrk="1" latinLnBrk="0" hangingPunct="1"/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1054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9F6477E-AAF0-4B87-9514-A398B08910C5}" type="datetime1">
              <a:rPr lang="es-ES" smtClean="0"/>
              <a:t>07/03/2026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pPr/>
              <a:t>‹Nº›</a:t>
            </a:fld>
            <a:endParaRPr kumimoji="0"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1992354"/>
            <a:ext cx="5867400" cy="1970046"/>
          </a:xfrm>
        </p:spPr>
        <p:txBody>
          <a:bodyPr anchor="ctr">
            <a:normAutofit/>
          </a:bodyPr>
          <a:lstStyle>
            <a:lvl1pPr algn="l" eaLnBrk="1" latinLnBrk="0" hangingPunct="1">
              <a:defRPr kumimoji="0" lang="es-ES" sz="3000" b="1" cap="all"/>
            </a:lvl1pPr>
          </a:lstStyle>
          <a:p>
            <a:pPr eaLnBrk="1" latinLnBrk="0" hangingPunct="1"/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5105400"/>
            <a:ext cx="8229601" cy="375787"/>
          </a:xfrm>
        </p:spPr>
        <p:txBody>
          <a:bodyPr anchor="b">
            <a:normAutofit/>
          </a:bodyPr>
          <a:lstStyle>
            <a:lvl1pPr marL="0" indent="0" algn="r" eaLnBrk="1" latinLnBrk="0" hangingPunct="1">
              <a:buNone/>
              <a:defRPr kumimoji="0" lang="es-ES"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eaLnBrk="1" latinLnBrk="0" hangingPunct="1">
              <a:buNone/>
              <a:defRPr kumimoji="0" lang="es-ES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eaLnBrk="1" latinLnBrk="0" hangingPunct="1">
              <a:buNone/>
              <a:defRPr kumimoji="0" lang="es-ES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eaLnBrk="1" latinLnBrk="0" hangingPunct="1">
              <a:buNone/>
              <a:defRPr kumimoji="0" lang="es-ES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eaLnBrk="1" latinLnBrk="0" hangingPunct="1">
              <a:buNone/>
              <a:defRPr kumimoji="0" lang="es-ES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eaLnBrk="1" latinLnBrk="0" hangingPunct="1">
              <a:buNone/>
              <a:defRPr kumimoji="0" lang="es-ES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eaLnBrk="1" latinLnBrk="0" hangingPunct="1">
              <a:buNone/>
              <a:defRPr kumimoji="0" lang="es-ES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eaLnBrk="1" latinLnBrk="0" hangingPunct="1">
              <a:buNone/>
              <a:defRPr kumimoji="0" lang="es-ES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eaLnBrk="1" latinLnBrk="0" hangingPunct="1">
              <a:buNone/>
              <a:defRPr kumimoji="0" lang="es-ES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pPr/>
              <a:t>‹Nº›</a:t>
            </a:fld>
            <a:endParaRPr kumimoji="0" lang="es-ES"/>
          </a:p>
        </p:txBody>
      </p:sp>
      <p:sp>
        <p:nvSpPr>
          <p:cNvPr id="7" name="Oval 6"/>
          <p:cNvSpPr/>
          <p:nvPr userDrawn="1"/>
        </p:nvSpPr>
        <p:spPr>
          <a:xfrm>
            <a:off x="762000" y="1946209"/>
            <a:ext cx="2057400" cy="2057400"/>
          </a:xfrm>
          <a:prstGeom prst="ellipse">
            <a:avLst/>
          </a:prstGeom>
          <a:gradFill flip="none" rotWithShape="1">
            <a:gsLst>
              <a:gs pos="0">
                <a:srgbClr val="F39C29"/>
              </a:gs>
              <a:gs pos="50000">
                <a:srgbClr val="F7931D"/>
              </a:gs>
              <a:gs pos="100000">
                <a:srgbClr val="FF6600"/>
              </a:gs>
            </a:gsLst>
            <a:path path="circle">
              <a:fillToRect l="50000" t="50000" r="50000" b="50000"/>
            </a:path>
            <a:tileRect/>
          </a:gradFill>
          <a:ln w="82550">
            <a:noFill/>
          </a:ln>
          <a:effectLst>
            <a:outerShdw blurRad="152400" dist="165100" dir="5400000" sx="90000" sy="-19000" rotWithShape="0">
              <a:prstClr val="black">
                <a:alpha val="1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es-ES"/>
              <a:t>             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686800" y="5265376"/>
            <a:ext cx="457200" cy="9667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es-ES">
                <a:solidFill>
                  <a:srgbClr val="FF6600"/>
                </a:solidFill>
              </a:rPr>
              <a:t>           </a:t>
            </a:r>
          </a:p>
        </p:txBody>
      </p:sp>
      <p:sp>
        <p:nvSpPr>
          <p:cNvPr id="9" name="Oval 8"/>
          <p:cNvSpPr/>
          <p:nvPr userDrawn="1"/>
        </p:nvSpPr>
        <p:spPr>
          <a:xfrm>
            <a:off x="1007328" y="1992354"/>
            <a:ext cx="1583472" cy="1295400"/>
          </a:xfrm>
          <a:prstGeom prst="ellipse">
            <a:avLst/>
          </a:prstGeom>
          <a:gradFill flip="none" rotWithShape="1">
            <a:gsLst>
              <a:gs pos="63000">
                <a:schemeClr val="bg1">
                  <a:alpha val="7000"/>
                </a:schemeClr>
              </a:gs>
              <a:gs pos="72000">
                <a:schemeClr val="bg1">
                  <a:alpha val="15000"/>
                </a:schemeClr>
              </a:gs>
              <a:gs pos="91000">
                <a:schemeClr val="bg1">
                  <a:alpha val="28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es-ES"/>
              <a:t>       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contenido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2868" y="0"/>
            <a:ext cx="9146867" cy="762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180" y="76200"/>
            <a:ext cx="8403020" cy="685800"/>
          </a:xfrm>
        </p:spPr>
        <p:txBody>
          <a:bodyPr anchor="ctr" anchorCtr="0">
            <a:normAutofit/>
          </a:bodyPr>
          <a:lstStyle>
            <a:lvl1pPr algn="l" eaLnBrk="1" latinLnBrk="0" hangingPunct="1">
              <a:defRPr kumimoji="0" lang="es-ES" sz="3000" b="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pPr eaLnBrk="1" latinLnBrk="0" hangingPunct="1"/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382000" cy="4929411"/>
          </a:xfrm>
        </p:spPr>
        <p:txBody>
          <a:bodyPr>
            <a:normAutofit/>
          </a:bodyPr>
          <a:lstStyle>
            <a:lvl1pPr eaLnBrk="1" latinLnBrk="0" hangingPunct="1">
              <a:defRPr kumimoji="0" lang="es-ES"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eaLnBrk="1" latinLnBrk="0" hangingPunct="1">
              <a:defRPr kumimoji="0" lang="es-ES" sz="2400">
                <a:solidFill>
                  <a:schemeClr val="accent6">
                    <a:lumMod val="75000"/>
                  </a:schemeClr>
                </a:solidFill>
              </a:defRPr>
            </a:lvl2pPr>
            <a:lvl3pPr eaLnBrk="1" latinLnBrk="0" hangingPunct="1">
              <a:defRPr kumimoji="0" lang="es-ES" sz="2000">
                <a:solidFill>
                  <a:srgbClr val="0070C0"/>
                </a:solidFill>
              </a:defRPr>
            </a:lvl3pPr>
            <a:lvl4pPr eaLnBrk="1" latinLnBrk="0" hangingPunct="1">
              <a:defRPr kumimoji="0" lang="es-ES"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eaLnBrk="1" latinLnBrk="0" hangingPunct="1">
              <a:defRPr kumimoji="0" lang="es-ES"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 eaLnBrk="1" latinLnBrk="0" hangingPunct="1"/>
            <a:r>
              <a:rPr lang="es-ES" dirty="0"/>
              <a:t>Haga clic para modificar el estilo de texto del patrón</a:t>
            </a:r>
          </a:p>
          <a:p>
            <a:pPr lvl="1" eaLnBrk="1" latinLnBrk="0" hangingPunct="1"/>
            <a:r>
              <a:rPr lang="es-ES" dirty="0"/>
              <a:t>Segundo nivel</a:t>
            </a:r>
          </a:p>
          <a:p>
            <a:pPr lvl="2" eaLnBrk="1" latinLnBrk="0" hangingPunct="1"/>
            <a:r>
              <a:rPr lang="es-ES" dirty="0"/>
              <a:t>Tercer nivel</a:t>
            </a:r>
          </a:p>
          <a:p>
            <a:pPr lvl="3" eaLnBrk="1" latinLnBrk="0" hangingPunct="1"/>
            <a:r>
              <a:rPr lang="es-ES" dirty="0"/>
              <a:t>Cuarto nivel</a:t>
            </a:r>
          </a:p>
          <a:p>
            <a:pPr lvl="4" eaLnBrk="1" latinLnBrk="0" hangingPunct="1"/>
            <a:r>
              <a:rPr lang="es-ES" dirty="0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EDCA2F18-9EF4-401B-A258-A703A3B2A981}" type="datetime1">
              <a:rPr lang="es-ES" smtClean="0"/>
              <a:t>07/03/2026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pPr/>
              <a:t>‹Nº›</a:t>
            </a:fld>
            <a:endParaRPr kumimoji="0"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contenido: Énfasi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06E87B2A-40CD-4971-BE70-36E927BBCA0A}" type="datetime1">
              <a:rPr lang="es-ES" smtClean="0"/>
              <a:t>07/03/2026</a:t>
            </a:fld>
            <a:endParaRPr kumimoji="0"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kumimoji="0"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pPr/>
              <a:t>‹Nº›</a:t>
            </a:fld>
            <a:endParaRPr kumimoji="0" lang="es-E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 eaLnBrk="1" latinLnBrk="0" hangingPunct="1">
              <a:defRPr kumimoji="0" lang="es-ES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eaLnBrk="1" latinLnBrk="0" hangingPunct="1">
              <a:defRPr kumimoji="0" lang="es-ES">
                <a:solidFill>
                  <a:schemeClr val="accent6">
                    <a:lumMod val="75000"/>
                  </a:schemeClr>
                </a:solidFill>
              </a:defRPr>
            </a:lvl2pPr>
            <a:lvl3pPr eaLnBrk="1" latinLnBrk="0" hangingPunct="1">
              <a:defRPr kumimoji="0" lang="es-ES">
                <a:solidFill>
                  <a:srgbClr val="0070C0"/>
                </a:solidFill>
              </a:defRPr>
            </a:lvl3pPr>
            <a:lvl4pPr eaLnBrk="1" latinLnBrk="0" hangingPunct="1">
              <a:defRPr kumimoji="0" lang="es-ES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eaLnBrk="1" latinLnBrk="0" hangingPunct="1">
              <a:defRPr kumimoji="0" lang="es-ES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 eaLnBrk="1" latinLnBrk="0" hangingPunct="1"/>
            <a:r>
              <a:rPr lang="es-ES" dirty="0"/>
              <a:t>Haga clic para modificar el estilo de texto del patrón</a:t>
            </a:r>
          </a:p>
          <a:p>
            <a:pPr lvl="1" eaLnBrk="1" latinLnBrk="0" hangingPunct="1"/>
            <a:r>
              <a:rPr lang="es-ES" dirty="0"/>
              <a:t>Segundo nivel</a:t>
            </a:r>
          </a:p>
          <a:p>
            <a:pPr lvl="2" eaLnBrk="1" latinLnBrk="0" hangingPunct="1"/>
            <a:r>
              <a:rPr lang="es-ES" dirty="0"/>
              <a:t>Tercer nivel</a:t>
            </a:r>
          </a:p>
          <a:p>
            <a:pPr lvl="3" eaLnBrk="1" latinLnBrk="0" hangingPunct="1"/>
            <a:r>
              <a:rPr lang="es-ES" dirty="0"/>
              <a:t>Cuarto nivel</a:t>
            </a:r>
          </a:p>
          <a:p>
            <a:pPr lvl="4" eaLnBrk="1" latinLnBrk="0" hangingPunct="1"/>
            <a:r>
              <a:rPr lang="es-ES" dirty="0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os objeto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999" y="1"/>
            <a:ext cx="7068015" cy="83820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es-ES" sz="2800">
                <a:solidFill>
                  <a:schemeClr val="bg1"/>
                </a:solidFill>
              </a:defRPr>
            </a:lvl1pPr>
          </a:lstStyle>
          <a:p>
            <a:pPr eaLnBrk="1" latinLnBrk="0" hangingPunct="1"/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8291264" cy="4379097"/>
          </a:xfrm>
        </p:spPr>
        <p:txBody>
          <a:bodyPr/>
          <a:lstStyle>
            <a:lvl1pPr eaLnBrk="1" latinLnBrk="0" hangingPunct="1">
              <a:defRPr kumimoji="0" lang="es-ES"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eaLnBrk="1" latinLnBrk="0" hangingPunct="1">
              <a:defRPr kumimoji="0" lang="es-ES" sz="2400">
                <a:solidFill>
                  <a:schemeClr val="accent6">
                    <a:lumMod val="75000"/>
                  </a:schemeClr>
                </a:solidFill>
              </a:defRPr>
            </a:lvl2pPr>
            <a:lvl3pPr eaLnBrk="1" latinLnBrk="0" hangingPunct="1">
              <a:defRPr kumimoji="0" lang="es-ES" sz="2000">
                <a:solidFill>
                  <a:srgbClr val="0070C0"/>
                </a:solidFill>
              </a:defRPr>
            </a:lvl3pPr>
            <a:lvl4pPr eaLnBrk="1" latinLnBrk="0" hangingPunct="1">
              <a:defRPr kumimoji="0" lang="es-ES"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eaLnBrk="1" latinLnBrk="0" hangingPunct="1">
              <a:defRPr kumimoji="0" lang="es-ES"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 eaLnBrk="1" latinLnBrk="0" hangingPunct="1">
              <a:defRPr kumimoji="0" lang="es-ES" sz="1800"/>
            </a:lvl6pPr>
            <a:lvl7pPr eaLnBrk="1" latinLnBrk="0" hangingPunct="1">
              <a:defRPr kumimoji="0" lang="es-ES" sz="1800"/>
            </a:lvl7pPr>
            <a:lvl8pPr eaLnBrk="1" latinLnBrk="0" hangingPunct="1">
              <a:defRPr kumimoji="0" lang="es-ES" sz="1800"/>
            </a:lvl8pPr>
            <a:lvl9pPr eaLnBrk="1" latinLnBrk="0" hangingPunct="1">
              <a:defRPr kumimoji="0" lang="es-ES" sz="1800"/>
            </a:lvl9pPr>
          </a:lstStyle>
          <a:p>
            <a:pPr lvl="0" eaLnBrk="1" latinLnBrk="0" hangingPunct="1"/>
            <a:r>
              <a:rPr lang="es-ES" dirty="0"/>
              <a:t>Haga clic para modificar el estilo de texto del patrón</a:t>
            </a:r>
          </a:p>
          <a:p>
            <a:pPr lvl="1" eaLnBrk="1" latinLnBrk="0" hangingPunct="1"/>
            <a:r>
              <a:rPr lang="es-ES" dirty="0"/>
              <a:t>Segundo nivel</a:t>
            </a:r>
          </a:p>
          <a:p>
            <a:pPr lvl="2" eaLnBrk="1" latinLnBrk="0" hangingPunct="1"/>
            <a:r>
              <a:rPr lang="es-ES" dirty="0"/>
              <a:t>Tercer nivel</a:t>
            </a:r>
          </a:p>
          <a:p>
            <a:pPr lvl="3" eaLnBrk="1" latinLnBrk="0" hangingPunct="1"/>
            <a:r>
              <a:rPr lang="es-ES" dirty="0"/>
              <a:t>Cuarto nivel</a:t>
            </a:r>
          </a:p>
          <a:p>
            <a:pPr lvl="4" eaLnBrk="1" latinLnBrk="0" hangingPunct="1"/>
            <a:r>
              <a:rPr lang="es-ES" dirty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7888B-8DC5-4474-96D6-ECEFE9BE820B}" type="datetime1">
              <a:rPr lang="es-ES" smtClean="0"/>
              <a:t>07/03/2026</a:t>
            </a:fld>
            <a:endParaRPr kumimoji="0"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pPr/>
              <a:t>‹Nº›</a:t>
            </a:fld>
            <a:endParaRPr kumimoji="0"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fld id="{AB3D72E5-D610-4B75-AE62-AF3F29C13A71}" type="datetime1">
              <a:rPr lang="es-ES" smtClean="0"/>
              <a:t>07/03/2026</a:t>
            </a:fld>
            <a:endParaRPr kumimoji="0"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endParaRPr kumimoji="0"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pPr/>
              <a:t>‹Nº›</a:t>
            </a:fld>
            <a:endParaRPr kumimoji="0" lang="es-E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762000"/>
            <a:ext cx="2445488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400" y="2077200"/>
            <a:ext cx="7010400" cy="1143000"/>
          </a:xfrm>
        </p:spPr>
        <p:txBody>
          <a:bodyPr/>
          <a:lstStyle>
            <a:lvl1pPr algn="l" eaLnBrk="1" latinLnBrk="0" hangingPunct="1">
              <a:defRPr kumimoji="0" lang="es-ES"/>
            </a:lvl1pPr>
          </a:lstStyle>
          <a:p>
            <a:pPr eaLnBrk="1" latinLnBrk="0" hangingPunct="1"/>
            <a:r>
              <a:rPr lang="es-ES"/>
              <a:t>Haga clic para modificar el estilo de título del patrón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ólo el título: Énfasi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4AAE6-3557-433C-B813-423C7864A2BA}" type="datetime1">
              <a:rPr lang="es-ES" smtClean="0"/>
              <a:t>07/03/2026</a:t>
            </a:fld>
            <a:endParaRPr kumimoji="0"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pPr/>
              <a:t>‹Nº›</a:t>
            </a:fld>
            <a:endParaRPr kumimoji="0" lang="es-ES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90400" y="3081000"/>
            <a:ext cx="8686800" cy="1095600"/>
          </a:xfrm>
        </p:spPr>
        <p:txBody>
          <a:bodyPr>
            <a:normAutofit/>
          </a:bodyPr>
          <a:lstStyle>
            <a:lvl1pPr algn="ctr" eaLnBrk="1" latinLnBrk="0" hangingPunct="1">
              <a:defRPr kumimoji="0" lang="es-ES" sz="4600" b="1" kern="1200" spc="-150" baseline="0">
                <a:ln>
                  <a:gradFill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gradFill>
                  <a:gsLst>
                    <a:gs pos="11000">
                      <a:schemeClr val="bg1">
                        <a:lumMod val="75000"/>
                      </a:schemeClr>
                    </a:gs>
                    <a:gs pos="91000">
                      <a:schemeClr val="bg1"/>
                    </a:gs>
                  </a:gsLst>
                  <a:lin ang="16200000" scaled="1"/>
                </a:gradFill>
                <a:effectLst>
                  <a:outerShdw blurRad="38100" algn="ctr" rotWithShape="0">
                    <a:prstClr val="black">
                      <a:alpha val="25000"/>
                    </a:prstClr>
                  </a:outerShdw>
                  <a:reflection blurRad="6350" stA="60000" endA="900" endPos="58000" dir="5400000" sy="-100000" algn="bl" rotWithShape="0"/>
                </a:effectLst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/>
              <a:t>Haga clic para modificar el estilo de título del patrón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283952" y="2424752"/>
            <a:ext cx="8694000" cy="639762"/>
          </a:xfrm>
        </p:spPr>
        <p:txBody>
          <a:bodyPr anchor="b">
            <a:normAutofit/>
          </a:bodyPr>
          <a:lstStyle>
            <a:lvl1pPr marL="0" indent="0" algn="ctr" eaLnBrk="1" latinLnBrk="0" hangingPunct="1">
              <a:buNone/>
              <a:defRPr kumimoji="0" lang="es-ES" sz="2800" kern="1200">
                <a:solidFill>
                  <a:srgbClr val="2E507A">
                    <a:alpha val="81000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 eaLnBrk="1" latinLnBrk="0" hangingPunct="1">
              <a:buNone/>
              <a:defRPr kumimoji="0" lang="es-ES" sz="2000" b="1"/>
            </a:lvl2pPr>
            <a:lvl3pPr marL="914400" indent="0" eaLnBrk="1" latinLnBrk="0" hangingPunct="1">
              <a:buNone/>
              <a:defRPr kumimoji="0" lang="es-ES" sz="1800" b="1"/>
            </a:lvl3pPr>
            <a:lvl4pPr marL="1371600" indent="0" eaLnBrk="1" latinLnBrk="0" hangingPunct="1">
              <a:buNone/>
              <a:defRPr kumimoji="0" lang="es-ES" sz="1600" b="1"/>
            </a:lvl4pPr>
            <a:lvl5pPr marL="1828800" indent="0" eaLnBrk="1" latinLnBrk="0" hangingPunct="1">
              <a:buNone/>
              <a:defRPr kumimoji="0" lang="es-ES" sz="1600" b="1"/>
            </a:lvl5pPr>
            <a:lvl6pPr marL="2286000" indent="0" eaLnBrk="1" latinLnBrk="0" hangingPunct="1">
              <a:buNone/>
              <a:defRPr kumimoji="0" lang="es-ES" sz="1600" b="1"/>
            </a:lvl6pPr>
            <a:lvl7pPr marL="2743200" indent="0" eaLnBrk="1" latinLnBrk="0" hangingPunct="1">
              <a:buNone/>
              <a:defRPr kumimoji="0" lang="es-ES" sz="1600" b="1"/>
            </a:lvl7pPr>
            <a:lvl8pPr marL="3200400" indent="0" eaLnBrk="1" latinLnBrk="0" hangingPunct="1">
              <a:buNone/>
              <a:defRPr kumimoji="0" lang="es-ES" sz="1600" b="1"/>
            </a:lvl8pPr>
            <a:lvl9pPr marL="3657600" indent="0" eaLnBrk="1" latinLnBrk="0" hangingPunct="1">
              <a:buNone/>
              <a:defRPr kumimoji="0" lang="es-ES" sz="1600" b="1"/>
            </a:lvl9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ítulo con texto 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fld id="{DF3D06B2-6A6C-41B7-AAC7-0024BFB94A48}" type="datetime1">
              <a:rPr lang="es-ES" smtClean="0"/>
              <a:t>07/03/2026</a:t>
            </a:fld>
            <a:endParaRPr kumimoji="0"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endParaRPr kumimoji="0"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pPr/>
              <a:t>‹Nº›</a:t>
            </a:fld>
            <a:endParaRPr kumimoji="0" lang="es-ES"/>
          </a:p>
        </p:txBody>
      </p:sp>
      <p:sp>
        <p:nvSpPr>
          <p:cNvPr id="7" name="Rectangle 6"/>
          <p:cNvSpPr/>
          <p:nvPr userDrawn="1"/>
        </p:nvSpPr>
        <p:spPr>
          <a:xfrm>
            <a:off x="0" y="1602463"/>
            <a:ext cx="7543800" cy="3820563"/>
          </a:xfrm>
          <a:prstGeom prst="rect">
            <a:avLst/>
          </a:prstGeom>
          <a:gradFill flip="none" rotWithShape="1">
            <a:gsLst>
              <a:gs pos="63000">
                <a:schemeClr val="tx1">
                  <a:lumMod val="85000"/>
                  <a:lumOff val="15000"/>
                  <a:alpha val="49000"/>
                </a:schemeClr>
              </a:gs>
              <a:gs pos="100000">
                <a:schemeClr val="tx1">
                  <a:lumMod val="95000"/>
                  <a:lumOff val="5000"/>
                  <a:alpha val="5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s-E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14867" y="3200400"/>
            <a:ext cx="7010400" cy="1676400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defRPr kumimoji="0" lang="es-ES" sz="4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eaLnBrk="1" latinLnBrk="0" hangingPunct="1"/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4648200" y="664780"/>
            <a:ext cx="4191000" cy="381000"/>
          </a:xfrm>
        </p:spPr>
        <p:txBody>
          <a:bodyPr>
            <a:normAutofit/>
          </a:bodyPr>
          <a:lstStyle>
            <a:lvl1pPr algn="r" eaLnBrk="1" latinLnBrk="0" hangingPunct="1">
              <a:buNone/>
              <a:defRPr kumimoji="0" lang="es-ES" sz="1800" b="1" kern="120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kumimoji="0" lang="es-ES"/>
              <a:t>Haga clic para modificar el estilo de subtítulo del patrón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utoUpdateAnimBg="0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ido con título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 userDrawn="1"/>
        </p:nvPicPr>
        <p:blipFill rotWithShape="1">
          <a:blip r:embed="rId3"/>
          <a:srcRect r="1984"/>
          <a:stretch/>
        </p:blipFill>
        <p:spPr>
          <a:xfrm flipH="1">
            <a:off x="3347861" y="5301208"/>
            <a:ext cx="3557017" cy="15567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3008313" cy="825500"/>
          </a:xfrm>
        </p:spPr>
        <p:txBody>
          <a:bodyPr anchor="b"/>
          <a:lstStyle>
            <a:lvl1pPr algn="l" eaLnBrk="1" latinLnBrk="0" hangingPunct="1">
              <a:defRPr kumimoji="0" lang="es-ES" sz="2000" b="1"/>
            </a:lvl1pPr>
          </a:lstStyle>
          <a:p>
            <a:pPr eaLnBrk="1" latinLnBrk="0" hangingPunct="1"/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9912" y="617984"/>
            <a:ext cx="5111750" cy="5334000"/>
          </a:xfrm>
        </p:spPr>
        <p:txBody>
          <a:bodyPr/>
          <a:lstStyle>
            <a:lvl1pPr eaLnBrk="1" latinLnBrk="0" hangingPunct="1">
              <a:defRPr kumimoji="0" lang="es-ES" sz="2800">
                <a:solidFill>
                  <a:schemeClr val="bg1"/>
                </a:solidFill>
              </a:defRPr>
            </a:lvl1pPr>
            <a:lvl2pPr eaLnBrk="1" latinLnBrk="0" hangingPunct="1">
              <a:defRPr kumimoji="0" lang="es-ES" sz="2800">
                <a:solidFill>
                  <a:schemeClr val="bg1"/>
                </a:solidFill>
              </a:defRPr>
            </a:lvl2pPr>
            <a:lvl3pPr eaLnBrk="1" latinLnBrk="0" hangingPunct="1">
              <a:defRPr kumimoji="0" lang="es-ES" sz="2400">
                <a:solidFill>
                  <a:schemeClr val="bg1"/>
                </a:solidFill>
              </a:defRPr>
            </a:lvl3pPr>
            <a:lvl4pPr eaLnBrk="1" latinLnBrk="0" hangingPunct="1">
              <a:defRPr kumimoji="0" lang="es-ES" sz="2000">
                <a:solidFill>
                  <a:schemeClr val="bg1"/>
                </a:solidFill>
              </a:defRPr>
            </a:lvl4pPr>
            <a:lvl5pPr eaLnBrk="1" latinLnBrk="0" hangingPunct="1">
              <a:defRPr kumimoji="0" lang="es-ES" sz="2000">
                <a:solidFill>
                  <a:schemeClr val="bg1"/>
                </a:solidFill>
              </a:defRPr>
            </a:lvl5pPr>
            <a:lvl6pPr eaLnBrk="1" latinLnBrk="0" hangingPunct="1">
              <a:defRPr kumimoji="0" lang="es-ES" sz="2000"/>
            </a:lvl6pPr>
            <a:lvl7pPr eaLnBrk="1" latinLnBrk="0" hangingPunct="1">
              <a:defRPr kumimoji="0" lang="es-ES" sz="2000"/>
            </a:lvl7pPr>
            <a:lvl8pPr eaLnBrk="1" latinLnBrk="0" hangingPunct="1">
              <a:defRPr kumimoji="0" lang="es-ES" sz="2000"/>
            </a:lvl8pPr>
            <a:lvl9pPr eaLnBrk="1" latinLnBrk="0" hangingPunct="1">
              <a:defRPr kumimoji="0" lang="es-ES" sz="2000"/>
            </a:lvl9pPr>
          </a:lstStyle>
          <a:p>
            <a:pPr lvl="0" eaLnBrk="1" latinLnBrk="0" hangingPunct="1"/>
            <a:r>
              <a:rPr lang="es-ES" dirty="0"/>
              <a:t>Haga clic para modificar el estilo de texto del patrón</a:t>
            </a:r>
          </a:p>
          <a:p>
            <a:pPr lvl="1" eaLnBrk="1" latinLnBrk="0" hangingPunct="1"/>
            <a:r>
              <a:rPr lang="es-ES" dirty="0"/>
              <a:t>Segundo nivel</a:t>
            </a:r>
          </a:p>
          <a:p>
            <a:pPr lvl="2" eaLnBrk="1" latinLnBrk="0" hangingPunct="1"/>
            <a:r>
              <a:rPr lang="es-ES" dirty="0"/>
              <a:t>Tercer nivel</a:t>
            </a:r>
          </a:p>
          <a:p>
            <a:pPr lvl="3" eaLnBrk="1" latinLnBrk="0" hangingPunct="1"/>
            <a:r>
              <a:rPr lang="es-ES" dirty="0"/>
              <a:t>Cuarto nivel</a:t>
            </a:r>
          </a:p>
          <a:p>
            <a:pPr lvl="4" eaLnBrk="1" latinLnBrk="0" hangingPunct="1"/>
            <a:r>
              <a:rPr lang="es-ES" dirty="0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0670" y="6312892"/>
            <a:ext cx="2133600" cy="365125"/>
          </a:xfrm>
        </p:spPr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fld id="{9389322F-E512-42DD-95CF-AF5B316004BE}" type="datetime1">
              <a:rPr lang="es-ES" smtClean="0"/>
              <a:t>07/03/2026</a:t>
            </a:fld>
            <a:endParaRPr kumimoji="0"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35896" y="6356350"/>
            <a:ext cx="2383904" cy="365125"/>
          </a:xfrm>
        </p:spPr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endParaRPr kumimoji="0"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latinLnBrk="0" hangingPunct="1">
              <a:defRPr kumimoji="0" lang="es-ES"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pPr/>
              <a:t>‹Nº›</a:t>
            </a:fld>
            <a:endParaRPr kumimoji="0" lang="es-ES"/>
          </a:p>
        </p:txBody>
      </p:sp>
      <p:sp>
        <p:nvSpPr>
          <p:cNvPr id="8" name="Oval 6"/>
          <p:cNvSpPr/>
          <p:nvPr userDrawn="1"/>
        </p:nvSpPr>
        <p:spPr>
          <a:xfrm>
            <a:off x="611560" y="2247900"/>
            <a:ext cx="1368152" cy="1397124"/>
          </a:xfrm>
          <a:prstGeom prst="ellipse">
            <a:avLst/>
          </a:prstGeom>
          <a:gradFill flip="none" rotWithShape="1">
            <a:gsLst>
              <a:gs pos="0">
                <a:srgbClr val="F39C29"/>
              </a:gs>
              <a:gs pos="50000">
                <a:srgbClr val="F7931D"/>
              </a:gs>
              <a:gs pos="100000">
                <a:srgbClr val="FF6600"/>
              </a:gs>
            </a:gsLst>
            <a:path path="circle">
              <a:fillToRect l="50000" t="50000" r="50000" b="50000"/>
            </a:path>
            <a:tileRect/>
          </a:gradFill>
          <a:ln w="82550">
            <a:noFill/>
          </a:ln>
          <a:effectLst>
            <a:outerShdw blurRad="152400" dist="165100" dir="5400000" sx="90000" sy="-19000" rotWithShape="0">
              <a:prstClr val="black">
                <a:alpha val="1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es-ES"/>
              <a:t>             </a:t>
            </a:r>
          </a:p>
        </p:txBody>
      </p:sp>
      <p:sp>
        <p:nvSpPr>
          <p:cNvPr id="9" name="Oval 8"/>
          <p:cNvSpPr/>
          <p:nvPr userDrawn="1"/>
        </p:nvSpPr>
        <p:spPr>
          <a:xfrm>
            <a:off x="1259632" y="2455149"/>
            <a:ext cx="654173" cy="829835"/>
          </a:xfrm>
          <a:prstGeom prst="ellipse">
            <a:avLst/>
          </a:prstGeom>
          <a:gradFill flip="none" rotWithShape="1">
            <a:gsLst>
              <a:gs pos="63000">
                <a:schemeClr val="bg1">
                  <a:alpha val="7000"/>
                </a:schemeClr>
              </a:gs>
              <a:gs pos="72000">
                <a:schemeClr val="bg1">
                  <a:alpha val="15000"/>
                </a:schemeClr>
              </a:gs>
              <a:gs pos="91000">
                <a:schemeClr val="bg1">
                  <a:alpha val="28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es-ES"/>
              <a:t>       </a:t>
            </a:r>
          </a:p>
        </p:txBody>
      </p:sp>
      <p:pic>
        <p:nvPicPr>
          <p:cNvPr id="11" name="Imagen 10"/>
          <p:cNvPicPr>
            <a:picLocks noChangeAspect="1"/>
          </p:cNvPicPr>
          <p:nvPr userDrawn="1"/>
        </p:nvPicPr>
        <p:blipFill rotWithShape="1">
          <a:blip r:embed="rId3"/>
          <a:srcRect r="1984"/>
          <a:stretch/>
        </p:blipFill>
        <p:spPr>
          <a:xfrm flipH="1">
            <a:off x="5598427" y="5301208"/>
            <a:ext cx="3557017" cy="1556792"/>
          </a:xfrm>
          <a:prstGeom prst="rect">
            <a:avLst/>
          </a:prstGeom>
        </p:spPr>
      </p:pic>
      <p:sp>
        <p:nvSpPr>
          <p:cNvPr id="12" name="Rectángulo 11"/>
          <p:cNvSpPr/>
          <p:nvPr userDrawn="1"/>
        </p:nvSpPr>
        <p:spPr>
          <a:xfrm>
            <a:off x="3619872" y="617984"/>
            <a:ext cx="5271789" cy="468322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alpha val="37000"/>
                </a:schemeClr>
              </a:gs>
              <a:gs pos="74000">
                <a:schemeClr val="bg1">
                  <a:lumMod val="85000"/>
                  <a:alpha val="42000"/>
                </a:schemeClr>
              </a:gs>
              <a:gs pos="83000">
                <a:schemeClr val="bg1">
                  <a:lumMod val="95000"/>
                  <a:alpha val="60000"/>
                </a:schemeClr>
              </a:gs>
              <a:gs pos="100000">
                <a:schemeClr val="bg1">
                  <a:alpha val="52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5" cstate="print"/>
          <a:srcRect l="2599" r="5874" b="5262"/>
          <a:stretch/>
        </p:blipFill>
        <p:spPr>
          <a:xfrm>
            <a:off x="3530" y="5867400"/>
            <a:ext cx="9144000" cy="10536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es-ES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58BDC-B6A5-4844-A1F9-4F7827B61D0B}" type="datetime1">
              <a:rPr lang="es-ES" smtClean="0"/>
              <a:t>07/03/2026</a:t>
            </a:fld>
            <a:endParaRPr kumimoji="0"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es-ES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es-ES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D5ECE-8B49-45CD-BE81-EF81920D1969}" type="slidenum">
              <a:pPr/>
              <a:t>‹Nº›</a:t>
            </a:fld>
            <a:endParaRPr kumimoji="0"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61" r:id="rId4"/>
    <p:sldLayoutId id="2147483652" r:id="rId5"/>
    <p:sldLayoutId id="2147483654" r:id="rId6"/>
    <p:sldLayoutId id="2147483655" r:id="rId7"/>
    <p:sldLayoutId id="2147483660" r:id="rId8"/>
    <p:sldLayoutId id="2147483656" r:id="rId9"/>
    <p:sldLayoutId id="2147483676" r:id="rId10"/>
    <p:sldLayoutId id="2147483657" r:id="rId11"/>
    <p:sldLayoutId id="2147483658" r:id="rId12"/>
    <p:sldLayoutId id="2147483659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0" lang="es-ES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es-ES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s-ES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es-ES"/>
      </a:defPPr>
      <a:lvl1pPr marL="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es-ES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8.png"/><Relationship Id="rId4" Type="http://schemas.openxmlformats.org/officeDocument/2006/relationships/image" Target="../media/image27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s-ES" smtClean="0"/>
              <a:pPr/>
              <a:t>1</a:t>
            </a:fld>
            <a:endParaRPr kumimoji="0" lang="es-ES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s-ES"/>
              <a:t>Ángel Gaspar González Rodríguez</a:t>
            </a:r>
          </a:p>
        </p:txBody>
      </p:sp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/>
              <a:t>Introducción a SCL con S7-1200</a:t>
            </a:r>
            <a:br>
              <a:rPr lang="es-ES"/>
            </a:br>
            <a:r>
              <a:rPr lang="es-ES"/>
              <a:t>(Structured Control Language)</a:t>
            </a:r>
          </a:p>
        </p:txBody>
      </p:sp>
    </p:spTree>
    <p:extLst>
      <p:ext uri="{BB962C8B-B14F-4D97-AF65-F5344CB8AC3E}">
        <p14:creationId xmlns:p14="http://schemas.microsoft.com/office/powerpoint/2010/main" val="3348121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/>
              <a:t>Reglas de sintaxis y edición</a:t>
            </a:r>
          </a:p>
        </p:txBody>
      </p:sp>
      <p:sp>
        <p:nvSpPr>
          <p:cNvPr id="6" name="Marcador de texto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s-ES" smtClean="0"/>
              <a:pPr/>
              <a:t>10</a:t>
            </a:fld>
            <a:endParaRPr kumimoji="0" lang="es-ES"/>
          </a:p>
        </p:txBody>
      </p:sp>
      <p:sp>
        <p:nvSpPr>
          <p:cNvPr id="7" name="CuadroTexto 6"/>
          <p:cNvSpPr txBox="1"/>
          <p:nvPr/>
        </p:nvSpPr>
        <p:spPr>
          <a:xfrm>
            <a:off x="1289339" y="1869381"/>
            <a:ext cx="107471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3800" b="1">
                <a:solidFill>
                  <a:schemeClr val="bg1">
                    <a:lumMod val="50000"/>
                  </a:schemeClr>
                </a:solidFill>
              </a:rPr>
              <a:t>3</a:t>
            </a:r>
            <a:endParaRPr lang="es-ES" sz="138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419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Reglas de sintaxis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s-ES"/>
              <a:t>Las instrucciones pueden completarse en varias líneas</a:t>
            </a:r>
          </a:p>
          <a:p>
            <a:r>
              <a:rPr lang="es-ES"/>
              <a:t>Cada instrucción debe terminar en punto y coma. </a:t>
            </a:r>
            <a:r>
              <a:rPr lang="es-ES">
                <a:solidFill>
                  <a:srgbClr val="FF0000"/>
                </a:solidFill>
              </a:rPr>
              <a:t>OJO, error frecuente</a:t>
            </a:r>
          </a:p>
          <a:p>
            <a:r>
              <a:rPr lang="es-ES"/>
              <a:t>No es sensible a mayúsculas o minúsculas</a:t>
            </a:r>
            <a:br>
              <a:rPr lang="es-ES"/>
            </a:br>
            <a:r>
              <a:rPr lang="es-ES">
                <a:sym typeface="Wingdings" panose="05000000000000000000" pitchFamily="2" charset="2"/>
              </a:rPr>
              <a:t> la variable “Entrada” puede escribirse “entrada”</a:t>
            </a:r>
          </a:p>
          <a:p>
            <a:r>
              <a:rPr lang="es-ES">
                <a:sym typeface="Wingdings" panose="05000000000000000000" pitchFamily="2" charset="2"/>
              </a:rPr>
              <a:t>Las asignaciones se realizan con “:=“</a:t>
            </a:r>
            <a:br>
              <a:rPr lang="es-ES">
                <a:sym typeface="Wingdings" panose="05000000000000000000" pitchFamily="2" charset="2"/>
              </a:rPr>
            </a:br>
            <a:r>
              <a:rPr lang="es-ES">
                <a:sym typeface="Wingdings" panose="05000000000000000000" pitchFamily="2" charset="2"/>
              </a:rPr>
              <a:t>“Salida := TRUE” o “Salida := 1”</a:t>
            </a:r>
            <a:r>
              <a:rPr lang="es-ES">
                <a:solidFill>
                  <a:srgbClr val="FF0000"/>
                </a:solidFill>
              </a:rPr>
              <a:t>    OJO, error frecuente</a:t>
            </a:r>
            <a:endParaRPr lang="es-ES">
              <a:sym typeface="Wingdings" panose="05000000000000000000" pitchFamily="2" charset="2"/>
            </a:endParaRPr>
          </a:p>
          <a:p>
            <a:r>
              <a:rPr lang="es-ES">
                <a:sym typeface="Wingdings" panose="05000000000000000000" pitchFamily="2" charset="2"/>
              </a:rPr>
              <a:t>Las comparaciones se realizan con “=“</a:t>
            </a:r>
            <a:br>
              <a:rPr lang="es-ES">
                <a:sym typeface="Wingdings" panose="05000000000000000000" pitchFamily="2" charset="2"/>
              </a:rPr>
            </a:br>
            <a:r>
              <a:rPr lang="es-ES">
                <a:sym typeface="Wingdings" panose="05000000000000000000" pitchFamily="2" charset="2"/>
              </a:rPr>
              <a:t>IF “Entrada”=1       IF  “Entrada”=TRUE     IF “Entrada”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s-ES" smtClean="0"/>
              <a:pPr/>
              <a:t>11</a:t>
            </a:fld>
            <a:endParaRPr kumimoji="0" lang="es-ES"/>
          </a:p>
        </p:txBody>
      </p:sp>
      <p:sp>
        <p:nvSpPr>
          <p:cNvPr id="5" name="Google Shape;1591;p36">
            <a:extLst>
              <a:ext uri="{FF2B5EF4-FFF2-40B4-BE49-F238E27FC236}">
                <a16:creationId xmlns:a16="http://schemas.microsoft.com/office/drawing/2014/main" id="{7BE7F9E3-D559-458A-9B32-8AADB1D89F92}"/>
              </a:ext>
            </a:extLst>
          </p:cNvPr>
          <p:cNvSpPr txBox="1"/>
          <p:nvPr/>
        </p:nvSpPr>
        <p:spPr>
          <a:xfrm>
            <a:off x="63376" y="5987018"/>
            <a:ext cx="30809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94390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Ayudas de edición. Comentarios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/>
              <a:t>Se utilizan para documentar el código</a:t>
            </a:r>
            <a:br>
              <a:rPr lang="es-ES"/>
            </a:br>
            <a:r>
              <a:rPr lang="es-ES">
                <a:solidFill>
                  <a:srgbClr val="92D050"/>
                </a:solidFill>
              </a:rPr>
              <a:t>// Comentarios de una línea</a:t>
            </a:r>
            <a:br>
              <a:rPr lang="es-ES"/>
            </a:br>
            <a:r>
              <a:rPr lang="es-ES"/>
              <a:t>…</a:t>
            </a:r>
            <a:br>
              <a:rPr lang="es-ES"/>
            </a:br>
            <a:r>
              <a:rPr lang="es-ES">
                <a:solidFill>
                  <a:srgbClr val="92D050"/>
                </a:solidFill>
              </a:rPr>
              <a:t>(*</a:t>
            </a:r>
            <a:br>
              <a:rPr lang="es-ES">
                <a:solidFill>
                  <a:srgbClr val="92D050"/>
                </a:solidFill>
              </a:rPr>
            </a:br>
            <a:r>
              <a:rPr lang="es-ES">
                <a:solidFill>
                  <a:srgbClr val="92D050"/>
                </a:solidFill>
              </a:rPr>
              <a:t>	Comentarios que</a:t>
            </a:r>
            <a:br>
              <a:rPr lang="es-ES">
                <a:solidFill>
                  <a:srgbClr val="92D050"/>
                </a:solidFill>
              </a:rPr>
            </a:br>
            <a:r>
              <a:rPr lang="es-ES">
                <a:solidFill>
                  <a:srgbClr val="92D050"/>
                </a:solidFill>
              </a:rPr>
              <a:t>	ocupan más de </a:t>
            </a:r>
            <a:br>
              <a:rPr lang="es-ES">
                <a:solidFill>
                  <a:srgbClr val="92D050"/>
                </a:solidFill>
              </a:rPr>
            </a:br>
            <a:r>
              <a:rPr lang="es-ES">
                <a:solidFill>
                  <a:srgbClr val="92D050"/>
                </a:solidFill>
              </a:rPr>
              <a:t>	una línea</a:t>
            </a:r>
            <a:br>
              <a:rPr lang="es-ES">
                <a:solidFill>
                  <a:srgbClr val="92D050"/>
                </a:solidFill>
              </a:rPr>
            </a:br>
            <a:r>
              <a:rPr lang="es-ES">
                <a:solidFill>
                  <a:srgbClr val="92D050"/>
                </a:solidFill>
              </a:rPr>
              <a:t>*)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s-ES" smtClean="0"/>
              <a:pPr/>
              <a:t>12</a:t>
            </a:fld>
            <a:endParaRPr kumimoji="0" lang="es-ES"/>
          </a:p>
        </p:txBody>
      </p:sp>
      <p:sp>
        <p:nvSpPr>
          <p:cNvPr id="5" name="Google Shape;1591;p36">
            <a:extLst>
              <a:ext uri="{FF2B5EF4-FFF2-40B4-BE49-F238E27FC236}">
                <a16:creationId xmlns:a16="http://schemas.microsoft.com/office/drawing/2014/main" id="{8636538A-FE80-4F6F-AD94-291473414E8E}"/>
              </a:ext>
            </a:extLst>
          </p:cNvPr>
          <p:cNvSpPr txBox="1"/>
          <p:nvPr/>
        </p:nvSpPr>
        <p:spPr>
          <a:xfrm>
            <a:off x="63376" y="5987018"/>
            <a:ext cx="30809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660474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UTILIDADES DE EDICIÓN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8291264" cy="5087590"/>
          </a:xfrm>
        </p:spPr>
        <p:txBody>
          <a:bodyPr>
            <a:normAutofit lnSpcReduction="10000"/>
          </a:bodyPr>
          <a:lstStyle/>
          <a:p>
            <a:r>
              <a:rPr lang="es-ES"/>
              <a:t>Es posible agrupar código en regiones anidables para mejorar la legibilidad del código</a:t>
            </a:r>
          </a:p>
          <a:p>
            <a:pPr marL="0" indent="0">
              <a:buNone/>
            </a:pPr>
            <a:r>
              <a:rPr lang="es-ES"/>
              <a:t>	</a:t>
            </a:r>
            <a:r>
              <a:rPr lang="es-ES">
                <a:solidFill>
                  <a:srgbClr val="BD11A4"/>
                </a:solidFill>
              </a:rPr>
              <a:t>REGION</a:t>
            </a:r>
            <a:r>
              <a:rPr lang="es-ES">
                <a:solidFill>
                  <a:schemeClr val="accent5">
                    <a:lumMod val="75000"/>
                  </a:schemeClr>
                </a:solidFill>
              </a:rPr>
              <a:t> Nombre_de_la_region</a:t>
            </a:r>
          </a:p>
          <a:p>
            <a:pPr marL="0" indent="0">
              <a:buNone/>
            </a:pPr>
            <a:r>
              <a:rPr lang="es-ES">
                <a:solidFill>
                  <a:schemeClr val="accent5">
                    <a:lumMod val="75000"/>
                  </a:schemeClr>
                </a:solidFill>
              </a:rPr>
              <a:t>		Bloque de código</a:t>
            </a:r>
          </a:p>
          <a:p>
            <a:pPr marL="0" indent="0">
              <a:buNone/>
            </a:pPr>
            <a:r>
              <a:rPr lang="es-ES">
                <a:solidFill>
                  <a:schemeClr val="accent5">
                    <a:lumMod val="75000"/>
                  </a:schemeClr>
                </a:solidFill>
              </a:rPr>
              <a:t>	</a:t>
            </a:r>
            <a:r>
              <a:rPr lang="es-ES">
                <a:solidFill>
                  <a:srgbClr val="BD11A4"/>
                </a:solidFill>
              </a:rPr>
              <a:t>END_REGION</a:t>
            </a:r>
          </a:p>
          <a:p>
            <a:r>
              <a:rPr lang="es-ES" dirty="0"/>
              <a:t>Con </a:t>
            </a:r>
            <a:r>
              <a:rPr lang="es-ES" dirty="0" err="1"/>
              <a:t>Ctrl</a:t>
            </a:r>
            <a:r>
              <a:rPr lang="es-ES" dirty="0"/>
              <a:t> + Espacio se muestra una lista de funciones </a:t>
            </a:r>
            <a:r>
              <a:rPr lang="es-ES"/>
              <a:t>y etiquetas, que se pueden arrastrar a nuestro código</a:t>
            </a:r>
          </a:p>
          <a:p>
            <a:r>
              <a:rPr lang="es-ES"/>
              <a:t>Contiene </a:t>
            </a:r>
            <a:r>
              <a:rPr lang="es-ES" i="1">
                <a:solidFill>
                  <a:schemeClr val="accent6">
                    <a:lumMod val="75000"/>
                  </a:schemeClr>
                </a:solidFill>
              </a:rPr>
              <a:t>Intellisense</a:t>
            </a:r>
            <a:r>
              <a:rPr lang="es-ES"/>
              <a:t>, que completa la varaible, función o instrucción</a:t>
            </a:r>
          </a:p>
          <a:p>
            <a:r>
              <a:rPr lang="es-ES"/>
              <a:t>Se puede seleccionar una línea </a:t>
            </a:r>
            <a:br>
              <a:rPr lang="es-ES"/>
            </a:br>
            <a:r>
              <a:rPr lang="es-ES"/>
              <a:t>o bloque y englobarlo 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s-ES" smtClean="0"/>
              <a:pPr/>
              <a:t>13</a:t>
            </a:fld>
            <a:endParaRPr kumimoji="0" lang="es-ES"/>
          </a:p>
        </p:txBody>
      </p:sp>
      <p:sp>
        <p:nvSpPr>
          <p:cNvPr id="5" name="object 6"/>
          <p:cNvSpPr/>
          <p:nvPr/>
        </p:nvSpPr>
        <p:spPr>
          <a:xfrm>
            <a:off x="5410178" y="4817835"/>
            <a:ext cx="3338286" cy="1538515"/>
          </a:xfrm>
          <a:prstGeom prst="rect">
            <a:avLst/>
          </a:prstGeom>
          <a:blipFill>
            <a:blip r:embed="rId2" cstate="print"/>
            <a:srcRect/>
            <a:stretch>
              <a:fillRect l="-8805" t="-30879" r="-17880" b="-2848"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Google Shape;1591;p36">
            <a:extLst>
              <a:ext uri="{FF2B5EF4-FFF2-40B4-BE49-F238E27FC236}">
                <a16:creationId xmlns:a16="http://schemas.microsoft.com/office/drawing/2014/main" id="{AFF0D4FE-09D4-4170-ABB3-D9009CDB0C70}"/>
              </a:ext>
            </a:extLst>
          </p:cNvPr>
          <p:cNvSpPr txBox="1"/>
          <p:nvPr/>
        </p:nvSpPr>
        <p:spPr>
          <a:xfrm>
            <a:off x="63376" y="5987018"/>
            <a:ext cx="30809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430422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Errores lógicos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/>
              <a:t>No son advertidos por el compilador</a:t>
            </a:r>
          </a:p>
          <a:p>
            <a:r>
              <a:rPr lang="es-ES"/>
              <a:t>Las tablas de visualización permiten rastrear, o bien todas las variables, o bien las variables a partir de una línea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s-ES" smtClean="0"/>
              <a:pPr/>
              <a:t>14</a:t>
            </a:fld>
            <a:endParaRPr kumimoji="0" lang="es-ES"/>
          </a:p>
        </p:txBody>
      </p:sp>
      <p:sp>
        <p:nvSpPr>
          <p:cNvPr id="5" name="object 6"/>
          <p:cNvSpPr/>
          <p:nvPr/>
        </p:nvSpPr>
        <p:spPr>
          <a:xfrm>
            <a:off x="1777513" y="3458308"/>
            <a:ext cx="5650638" cy="26469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Google Shape;1591;p36">
            <a:extLst>
              <a:ext uri="{FF2B5EF4-FFF2-40B4-BE49-F238E27FC236}">
                <a16:creationId xmlns:a16="http://schemas.microsoft.com/office/drawing/2014/main" id="{B93352D3-14A6-4B78-9B7A-B57674B354CA}"/>
              </a:ext>
            </a:extLst>
          </p:cNvPr>
          <p:cNvSpPr txBox="1"/>
          <p:nvPr/>
        </p:nvSpPr>
        <p:spPr>
          <a:xfrm>
            <a:off x="63376" y="5987018"/>
            <a:ext cx="30809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064900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/>
              <a:t>OPERADORES Y TIPOS DE VARIABLES</a:t>
            </a:r>
          </a:p>
        </p:txBody>
      </p:sp>
      <p:sp>
        <p:nvSpPr>
          <p:cNvPr id="6" name="Marcador de texto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s-ES" smtClean="0"/>
              <a:pPr/>
              <a:t>15</a:t>
            </a:fld>
            <a:endParaRPr kumimoji="0" lang="es-ES"/>
          </a:p>
        </p:txBody>
      </p:sp>
      <p:sp>
        <p:nvSpPr>
          <p:cNvPr id="7" name="CuadroTexto 6"/>
          <p:cNvSpPr txBox="1"/>
          <p:nvPr/>
        </p:nvSpPr>
        <p:spPr>
          <a:xfrm>
            <a:off x="1289339" y="1869381"/>
            <a:ext cx="107471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3800" b="1">
                <a:solidFill>
                  <a:schemeClr val="bg1">
                    <a:lumMod val="50000"/>
                  </a:schemeClr>
                </a:solidFill>
              </a:rPr>
              <a:t>4</a:t>
            </a:r>
            <a:endParaRPr lang="es-ES" sz="138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5514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Operaciones e instrucciones básicas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8291264" cy="5452715"/>
          </a:xfrm>
        </p:spPr>
        <p:txBody>
          <a:bodyPr>
            <a:normAutofit fontScale="92500" lnSpcReduction="10000"/>
          </a:bodyPr>
          <a:lstStyle/>
          <a:p>
            <a:r>
              <a:rPr lang="es-ES"/>
              <a:t>Operaciones lógicas, aritméticas y relacionales</a:t>
            </a:r>
          </a:p>
          <a:p>
            <a:pPr lvl="1"/>
            <a:r>
              <a:rPr lang="es-ES"/>
              <a:t>Aritméticas: ** (potencia), *, /, +, -, MOD</a:t>
            </a:r>
          </a:p>
          <a:p>
            <a:pPr lvl="1"/>
            <a:r>
              <a:rPr lang="es-ES"/>
              <a:t>Lógicas: NOT, AND &amp;, OR, XOR</a:t>
            </a:r>
          </a:p>
          <a:p>
            <a:pPr lvl="1"/>
            <a:r>
              <a:rPr lang="es-ES"/>
              <a:t>Relacionales: &lt;, &lt;=, &gt;, &gt;=, =, &lt;&gt;</a:t>
            </a:r>
          </a:p>
          <a:p>
            <a:r>
              <a:rPr lang="es-ES"/>
              <a:t>Cláusulas IF...THEN</a:t>
            </a:r>
          </a:p>
          <a:p>
            <a:pPr marL="457200" lvl="1" indent="0">
              <a:buNone/>
            </a:pPr>
            <a:r>
              <a:rPr lang="es-ES">
                <a:solidFill>
                  <a:schemeClr val="accent4"/>
                </a:solidFill>
              </a:rPr>
              <a:t>IF</a:t>
            </a:r>
            <a:r>
              <a:rPr lang="es-ES"/>
              <a:t>   X0 AND ENTR1 = 1 </a:t>
            </a:r>
            <a:r>
              <a:rPr lang="es-ES">
                <a:solidFill>
                  <a:schemeClr val="accent4"/>
                </a:solidFill>
              </a:rPr>
              <a:t>THEN</a:t>
            </a:r>
            <a:br>
              <a:rPr lang="es-ES"/>
            </a:br>
            <a:r>
              <a:rPr lang="es-ES"/>
              <a:t>	X1 = 1;</a:t>
            </a:r>
            <a:br>
              <a:rPr lang="es-ES"/>
            </a:br>
            <a:r>
              <a:rPr lang="es-ES"/>
              <a:t>	X0 = 0;</a:t>
            </a:r>
            <a:br>
              <a:rPr lang="es-ES"/>
            </a:br>
            <a:r>
              <a:rPr lang="es-ES">
                <a:solidFill>
                  <a:schemeClr val="accent4"/>
                </a:solidFill>
              </a:rPr>
              <a:t>END_IF</a:t>
            </a:r>
            <a:r>
              <a:rPr lang="es-ES"/>
              <a:t>;</a:t>
            </a:r>
          </a:p>
          <a:p>
            <a:r>
              <a:rPr lang="es-ES">
                <a:solidFill>
                  <a:schemeClr val="tx1"/>
                </a:solidFill>
              </a:rPr>
              <a:t>Existen otras sentencias de control de ejecución:</a:t>
            </a:r>
          </a:p>
          <a:p>
            <a:pPr lvl="1"/>
            <a:r>
              <a:rPr lang="es-ES" altLang="es-ES"/>
              <a:t>Bucles </a:t>
            </a:r>
            <a:r>
              <a:rPr lang="es-ES" altLang="es-ES">
                <a:solidFill>
                  <a:srgbClr val="00B0F0"/>
                </a:solidFill>
              </a:rPr>
              <a:t>for</a:t>
            </a:r>
            <a:r>
              <a:rPr lang="es-ES" altLang="es-ES"/>
              <a:t>, </a:t>
            </a:r>
            <a:r>
              <a:rPr lang="es-ES" altLang="es-ES">
                <a:solidFill>
                  <a:srgbClr val="00B0F0"/>
                </a:solidFill>
              </a:rPr>
              <a:t>while-do</a:t>
            </a:r>
            <a:r>
              <a:rPr lang="es-ES" altLang="es-ES"/>
              <a:t>, </a:t>
            </a:r>
            <a:r>
              <a:rPr lang="es-ES" altLang="es-ES">
                <a:solidFill>
                  <a:srgbClr val="00B0F0"/>
                </a:solidFill>
              </a:rPr>
              <a:t>repeat-until</a:t>
            </a:r>
            <a:r>
              <a:rPr lang="es-ES" altLang="es-ES"/>
              <a:t>, y dentro de ellos, con las sentencias </a:t>
            </a:r>
            <a:r>
              <a:rPr lang="es-ES" altLang="es-ES">
                <a:solidFill>
                  <a:srgbClr val="00B0F0"/>
                </a:solidFill>
              </a:rPr>
              <a:t>continue</a:t>
            </a:r>
            <a:r>
              <a:rPr lang="es-ES" altLang="es-ES"/>
              <a:t> y </a:t>
            </a:r>
            <a:r>
              <a:rPr lang="es-ES" altLang="es-ES">
                <a:solidFill>
                  <a:srgbClr val="00B0F0"/>
                </a:solidFill>
              </a:rPr>
              <a:t>exit</a:t>
            </a:r>
            <a:endParaRPr lang="es-ES" altLang="es-ES"/>
          </a:p>
          <a:p>
            <a:pPr lvl="1"/>
            <a:r>
              <a:rPr lang="es-ES" b="1">
                <a:solidFill>
                  <a:schemeClr val="tx1"/>
                </a:solidFill>
              </a:rPr>
              <a:t>Cuidado</a:t>
            </a:r>
            <a:r>
              <a:rPr lang="es-ES"/>
              <a:t>. No funcionan como los bucles representados en GRAFCET</a:t>
            </a:r>
          </a:p>
          <a:p>
            <a:pPr marL="457200" lvl="1" indent="0">
              <a:buNone/>
            </a:pPr>
            <a:endParaRPr lang="es-ES" dirty="0"/>
          </a:p>
          <a:p>
            <a:pPr lvl="1"/>
            <a:endParaRPr lang="es-ES" dirty="0"/>
          </a:p>
          <a:p>
            <a:pPr lvl="1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s-ES" smtClean="0"/>
              <a:pPr/>
              <a:t>16</a:t>
            </a:fld>
            <a:endParaRPr kumimoji="0" lang="es-ES"/>
          </a:p>
        </p:txBody>
      </p:sp>
      <p:sp>
        <p:nvSpPr>
          <p:cNvPr id="5" name="Google Shape;1591;p36">
            <a:extLst>
              <a:ext uri="{FF2B5EF4-FFF2-40B4-BE49-F238E27FC236}">
                <a16:creationId xmlns:a16="http://schemas.microsoft.com/office/drawing/2014/main" id="{63B38182-9119-427C-AB55-32D555C81D51}"/>
              </a:ext>
            </a:extLst>
          </p:cNvPr>
          <p:cNvSpPr txBox="1"/>
          <p:nvPr/>
        </p:nvSpPr>
        <p:spPr>
          <a:xfrm>
            <a:off x="63376" y="5987018"/>
            <a:ext cx="30809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155072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Conversión entre tipos de variables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s-ES"/>
              <a:t>Se realizan conversiones implícitas (darán lugar a warnings), </a:t>
            </a:r>
            <a:br>
              <a:rPr lang="es-ES"/>
            </a:br>
            <a:br>
              <a:rPr lang="es-ES"/>
            </a:br>
            <a:r>
              <a:rPr lang="es-ES"/>
              <a:t>aunque mejor si se utilizan funciones específicas de conversión</a:t>
            </a:r>
          </a:p>
          <a:p>
            <a:endParaRPr lang="es-ES"/>
          </a:p>
          <a:p>
            <a:endParaRPr lang="es-ES"/>
          </a:p>
          <a:p>
            <a:r>
              <a:rPr lang="es-ES"/>
              <a:t>Para las constantes</a:t>
            </a:r>
            <a:br>
              <a:rPr lang="es-ES"/>
            </a:br>
            <a:r>
              <a:rPr lang="es-ES"/>
              <a:t>REAL#16.7</a:t>
            </a:r>
            <a:br>
              <a:rPr lang="es-ES"/>
            </a:br>
            <a:r>
              <a:rPr lang="es-ES"/>
              <a:t>DINT#25500</a:t>
            </a:r>
          </a:p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s-ES" smtClean="0"/>
              <a:pPr/>
              <a:t>17</a:t>
            </a:fld>
            <a:endParaRPr kumimoji="0" lang="es-ES"/>
          </a:p>
        </p:txBody>
      </p:sp>
      <p:sp>
        <p:nvSpPr>
          <p:cNvPr id="5" name="object 6"/>
          <p:cNvSpPr/>
          <p:nvPr/>
        </p:nvSpPr>
        <p:spPr>
          <a:xfrm>
            <a:off x="656638" y="3605863"/>
            <a:ext cx="3312938" cy="5831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7"/>
          <p:cNvSpPr/>
          <p:nvPr/>
        </p:nvSpPr>
        <p:spPr>
          <a:xfrm>
            <a:off x="2676652" y="1698068"/>
            <a:ext cx="5616298" cy="8012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8"/>
          <p:cNvSpPr/>
          <p:nvPr/>
        </p:nvSpPr>
        <p:spPr>
          <a:xfrm>
            <a:off x="3804077" y="3897417"/>
            <a:ext cx="5156717" cy="199177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9"/>
          <p:cNvSpPr/>
          <p:nvPr/>
        </p:nvSpPr>
        <p:spPr>
          <a:xfrm>
            <a:off x="4207476" y="3605863"/>
            <a:ext cx="4623909" cy="17249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Google Shape;1591;p36">
            <a:extLst>
              <a:ext uri="{FF2B5EF4-FFF2-40B4-BE49-F238E27FC236}">
                <a16:creationId xmlns:a16="http://schemas.microsoft.com/office/drawing/2014/main" id="{171F7A73-EAEB-4DDB-BA3F-6C9B0F483E68}"/>
              </a:ext>
            </a:extLst>
          </p:cNvPr>
          <p:cNvSpPr txBox="1"/>
          <p:nvPr/>
        </p:nvSpPr>
        <p:spPr>
          <a:xfrm>
            <a:off x="63376" y="5987018"/>
            <a:ext cx="30809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2771519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Tipo de variable resultante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395605" indent="-172085">
              <a:spcBef>
                <a:spcPts val="695"/>
              </a:spcBef>
              <a:buFont typeface="Arial"/>
              <a:buChar char="•"/>
              <a:tabLst>
                <a:tab pos="396240" algn="l"/>
              </a:tabLst>
            </a:pPr>
            <a:r>
              <a:rPr lang="en-US" sz="1800" spc="-10" dirty="0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Entre dos </a:t>
            </a:r>
            <a:r>
              <a:rPr lang="en-US" sz="1800" spc="-10" dirty="0" err="1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enteros</a:t>
            </a:r>
            <a:r>
              <a:rPr lang="en-US" sz="1800" spc="-10" dirty="0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 de </a:t>
            </a:r>
            <a:r>
              <a:rPr lang="en-US" sz="1800" spc="-10" dirty="0" err="1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distinta</a:t>
            </a:r>
            <a:r>
              <a:rPr lang="en-US" sz="1800" spc="-10" dirty="0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 extension, el </a:t>
            </a:r>
            <a:r>
              <a:rPr lang="en-US" sz="1800" spc="-10" dirty="0" err="1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resultado</a:t>
            </a:r>
            <a:r>
              <a:rPr lang="en-US" sz="1800" spc="-10" dirty="0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 </a:t>
            </a:r>
            <a:r>
              <a:rPr lang="en-US" sz="1800" spc="-10" dirty="0" err="1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tiene</a:t>
            </a:r>
            <a:r>
              <a:rPr lang="en-US" sz="1800" spc="-10" dirty="0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 la mayor </a:t>
            </a:r>
            <a:r>
              <a:rPr lang="en-US" sz="1800" spc="-10" dirty="0" err="1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extensión</a:t>
            </a:r>
            <a:endParaRPr lang="en-US" sz="1800" dirty="0">
              <a:solidFill>
                <a:schemeClr val="accent4">
                  <a:lumMod val="75000"/>
                </a:schemeClr>
              </a:solidFill>
              <a:latin typeface="Open Sans"/>
              <a:cs typeface="Open Sans"/>
            </a:endParaRPr>
          </a:p>
          <a:p>
            <a:pPr marL="595630" lvl="1" indent="-143510">
              <a:spcBef>
                <a:spcPts val="120"/>
              </a:spcBef>
              <a:buFont typeface="Arial"/>
              <a:buChar char="–"/>
              <a:tabLst>
                <a:tab pos="596265" algn="l"/>
              </a:tabLst>
            </a:pPr>
            <a:r>
              <a:rPr lang="en-US" sz="1800" b="1" dirty="0">
                <a:solidFill>
                  <a:schemeClr val="accent6"/>
                </a:solidFill>
                <a:latin typeface="Open Sans"/>
                <a:cs typeface="Open Sans"/>
              </a:rPr>
              <a:t>INT + </a:t>
            </a:r>
            <a:r>
              <a:rPr lang="en-US" sz="1800" b="1" spc="-5" dirty="0">
                <a:solidFill>
                  <a:schemeClr val="accent6"/>
                </a:solidFill>
                <a:latin typeface="Open Sans"/>
                <a:cs typeface="Open Sans"/>
              </a:rPr>
              <a:t>DINT </a:t>
            </a:r>
            <a:r>
              <a:rPr lang="en-US" sz="1800" b="1" dirty="0">
                <a:solidFill>
                  <a:schemeClr val="accent6"/>
                </a:solidFill>
                <a:latin typeface="Open Sans"/>
                <a:cs typeface="Open Sans"/>
                <a:sym typeface="Wingdings" panose="05000000000000000000" pitchFamily="2" charset="2"/>
              </a:rPr>
              <a:t></a:t>
            </a:r>
            <a:r>
              <a:rPr lang="en-US" sz="1800" b="1" spc="-5" dirty="0">
                <a:solidFill>
                  <a:schemeClr val="accent6"/>
                </a:solidFill>
                <a:latin typeface="Open Sans"/>
                <a:cs typeface="Open Sans"/>
              </a:rPr>
              <a:t> </a:t>
            </a:r>
            <a:r>
              <a:rPr lang="en-US" sz="1800" b="1" dirty="0">
                <a:solidFill>
                  <a:schemeClr val="accent6"/>
                </a:solidFill>
                <a:latin typeface="Open Sans"/>
                <a:cs typeface="Open Sans"/>
              </a:rPr>
              <a:t>DINT</a:t>
            </a:r>
            <a:endParaRPr lang="en-US" sz="2000" dirty="0">
              <a:solidFill>
                <a:schemeClr val="accent6"/>
              </a:solidFill>
              <a:latin typeface="Open Sans"/>
              <a:cs typeface="Open Sans"/>
            </a:endParaRPr>
          </a:p>
          <a:p>
            <a:pPr marL="595630" lvl="1" indent="-143510">
              <a:spcBef>
                <a:spcPts val="120"/>
              </a:spcBef>
              <a:buFont typeface="Arial"/>
              <a:buChar char="–"/>
              <a:tabLst>
                <a:tab pos="596265" algn="l"/>
              </a:tabLst>
            </a:pPr>
            <a:r>
              <a:rPr lang="en-US" sz="1800" b="1" dirty="0">
                <a:solidFill>
                  <a:schemeClr val="accent6"/>
                </a:solidFill>
                <a:latin typeface="Open Sans"/>
                <a:cs typeface="Open Sans"/>
              </a:rPr>
              <a:t>USINT + UDINT =</a:t>
            </a:r>
            <a:r>
              <a:rPr lang="en-US" sz="1800" b="1" spc="-25" dirty="0">
                <a:solidFill>
                  <a:schemeClr val="accent6"/>
                </a:solidFill>
                <a:latin typeface="Open Sans"/>
                <a:cs typeface="Open Sans"/>
              </a:rPr>
              <a:t> </a:t>
            </a:r>
            <a:r>
              <a:rPr lang="en-US" sz="1800" b="1" dirty="0">
                <a:solidFill>
                  <a:schemeClr val="accent6"/>
                </a:solidFill>
                <a:latin typeface="Open Sans"/>
                <a:cs typeface="Open Sans"/>
              </a:rPr>
              <a:t>UDINT</a:t>
            </a:r>
            <a:endParaRPr lang="en-US" sz="1800" dirty="0">
              <a:solidFill>
                <a:schemeClr val="accent6"/>
              </a:solidFill>
              <a:latin typeface="Open Sans"/>
              <a:cs typeface="Open Sans"/>
            </a:endParaRPr>
          </a:p>
          <a:p>
            <a:pPr lvl="1">
              <a:spcBef>
                <a:spcPts val="10"/>
              </a:spcBef>
              <a:buClr>
                <a:srgbClr val="464646"/>
              </a:buClr>
              <a:buFont typeface="Arial"/>
              <a:buChar char="–"/>
            </a:pPr>
            <a:endParaRPr lang="en-US" dirty="0">
              <a:solidFill>
                <a:schemeClr val="accent4">
                  <a:lumMod val="75000"/>
                </a:schemeClr>
              </a:solidFill>
              <a:latin typeface="Open Sans"/>
              <a:cs typeface="Open Sans"/>
            </a:endParaRPr>
          </a:p>
          <a:p>
            <a:pPr marL="395605" marR="126364" indent="-171450">
              <a:buFont typeface="Arial"/>
              <a:buChar char="•"/>
              <a:tabLst>
                <a:tab pos="396240" algn="l"/>
              </a:tabLst>
            </a:pPr>
            <a:r>
              <a:rPr lang="en-US" sz="1800" spc="-5" dirty="0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Entre dos </a:t>
            </a:r>
            <a:r>
              <a:rPr lang="en-US" sz="1800" spc="-5" dirty="0" err="1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enteros</a:t>
            </a:r>
            <a:r>
              <a:rPr lang="en-US" sz="1800" spc="-5" dirty="0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, </a:t>
            </a:r>
            <a:r>
              <a:rPr lang="en-US" sz="1800" spc="-5" dirty="0" err="1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uno</a:t>
            </a:r>
            <a:r>
              <a:rPr lang="en-US" sz="1800" spc="-5" dirty="0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 con </a:t>
            </a:r>
            <a:r>
              <a:rPr lang="en-US" sz="1800" spc="-5" dirty="0" err="1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signo</a:t>
            </a:r>
            <a:r>
              <a:rPr lang="en-US" sz="1800" spc="-5" dirty="0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 y </a:t>
            </a:r>
            <a:r>
              <a:rPr lang="en-US" sz="1800" spc="-5" dirty="0" err="1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otro</a:t>
            </a:r>
            <a:r>
              <a:rPr lang="en-US" sz="1800" spc="-5" dirty="0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 sin </a:t>
            </a:r>
            <a:r>
              <a:rPr lang="en-US" sz="1800" spc="-5" dirty="0" err="1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signo</a:t>
            </a:r>
            <a:r>
              <a:rPr lang="en-US" sz="1800" spc="-5" dirty="0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, el </a:t>
            </a:r>
            <a:r>
              <a:rPr lang="en-US" sz="1800" spc="-5" dirty="0" err="1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resultado</a:t>
            </a:r>
            <a:r>
              <a:rPr lang="en-US" sz="1800" spc="-5" dirty="0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 </a:t>
            </a:r>
            <a:r>
              <a:rPr lang="en-US" sz="1800" spc="-5" dirty="0" err="1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tiene</a:t>
            </a:r>
            <a:r>
              <a:rPr lang="en-US" sz="1800" spc="-5" dirty="0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 la </a:t>
            </a:r>
            <a:r>
              <a:rPr lang="en-US" sz="1800" spc="-5" dirty="0" err="1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siguiente</a:t>
            </a:r>
            <a:r>
              <a:rPr lang="en-US" sz="1800" spc="-5" dirty="0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 mayor extension, y con </a:t>
            </a:r>
            <a:r>
              <a:rPr lang="en-US" sz="1800" spc="-5" dirty="0" err="1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signo</a:t>
            </a:r>
            <a:endParaRPr lang="en-US" sz="1800" dirty="0">
              <a:solidFill>
                <a:schemeClr val="accent4">
                  <a:lumMod val="75000"/>
                </a:schemeClr>
              </a:solidFill>
              <a:latin typeface="Open Sans"/>
              <a:cs typeface="Open Sans"/>
            </a:endParaRPr>
          </a:p>
          <a:p>
            <a:pPr marL="595630" lvl="1" indent="-143510">
              <a:spcBef>
                <a:spcPts val="105"/>
              </a:spcBef>
              <a:buFont typeface="Arial"/>
              <a:buChar char="–"/>
              <a:tabLst>
                <a:tab pos="596265" algn="l"/>
              </a:tabLst>
            </a:pPr>
            <a:r>
              <a:rPr lang="en-US" sz="1800" b="1" dirty="0">
                <a:solidFill>
                  <a:schemeClr val="accent6"/>
                </a:solidFill>
                <a:latin typeface="Open Sans"/>
                <a:cs typeface="Open Sans"/>
              </a:rPr>
              <a:t>SINT + </a:t>
            </a:r>
            <a:r>
              <a:rPr lang="en-US" sz="1800" b="1" spc="-5" dirty="0">
                <a:solidFill>
                  <a:schemeClr val="accent6"/>
                </a:solidFill>
                <a:latin typeface="Open Sans"/>
                <a:cs typeface="Open Sans"/>
              </a:rPr>
              <a:t>USINT </a:t>
            </a:r>
            <a:r>
              <a:rPr lang="en-US" sz="1800" b="1" dirty="0">
                <a:solidFill>
                  <a:schemeClr val="accent6"/>
                </a:solidFill>
                <a:latin typeface="Open Sans"/>
                <a:cs typeface="Open Sans"/>
              </a:rPr>
              <a:t>=</a:t>
            </a:r>
            <a:r>
              <a:rPr lang="en-US" sz="1800" b="1" spc="-15" dirty="0">
                <a:solidFill>
                  <a:schemeClr val="accent6"/>
                </a:solidFill>
                <a:latin typeface="Open Sans"/>
                <a:cs typeface="Open Sans"/>
              </a:rPr>
              <a:t> </a:t>
            </a:r>
            <a:r>
              <a:rPr lang="en-US" sz="1800" b="1" spc="-5" dirty="0">
                <a:solidFill>
                  <a:schemeClr val="accent6"/>
                </a:solidFill>
                <a:latin typeface="Open Sans"/>
                <a:cs typeface="Open Sans"/>
              </a:rPr>
              <a:t>INT</a:t>
            </a:r>
            <a:endParaRPr lang="en-US" sz="1800" dirty="0">
              <a:solidFill>
                <a:schemeClr val="accent6"/>
              </a:solidFill>
              <a:latin typeface="Open Sans"/>
              <a:cs typeface="Open Sans"/>
            </a:endParaRPr>
          </a:p>
          <a:p>
            <a:pPr lvl="1">
              <a:spcBef>
                <a:spcPts val="10"/>
              </a:spcBef>
              <a:buClr>
                <a:srgbClr val="464646"/>
              </a:buClr>
              <a:buFont typeface="Arial"/>
              <a:buChar char="–"/>
            </a:pPr>
            <a:endParaRPr lang="en-US" sz="2000" dirty="0">
              <a:solidFill>
                <a:schemeClr val="accent4">
                  <a:lumMod val="75000"/>
                </a:schemeClr>
              </a:solidFill>
              <a:latin typeface="Open Sans"/>
              <a:cs typeface="Open Sans"/>
            </a:endParaRPr>
          </a:p>
          <a:p>
            <a:pPr marL="395605" indent="-172085">
              <a:buFont typeface="Arial"/>
              <a:buChar char="•"/>
              <a:tabLst>
                <a:tab pos="396240" algn="l"/>
              </a:tabLst>
            </a:pPr>
            <a:r>
              <a:rPr lang="en-US" sz="1800" spc="-5" dirty="0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Entre un </a:t>
            </a:r>
            <a:r>
              <a:rPr lang="en-US" sz="1800" spc="-5" dirty="0" err="1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entero</a:t>
            </a:r>
            <a:r>
              <a:rPr lang="en-US" sz="1800" spc="-5" dirty="0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 y un real, el </a:t>
            </a:r>
            <a:r>
              <a:rPr lang="en-US" sz="1800" spc="-5" dirty="0" err="1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resultado</a:t>
            </a:r>
            <a:r>
              <a:rPr lang="en-US" sz="1800" spc="-5" dirty="0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 </a:t>
            </a:r>
            <a:r>
              <a:rPr lang="en-US" sz="1800" spc="-5" dirty="0" err="1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será</a:t>
            </a:r>
            <a:r>
              <a:rPr lang="en-US" sz="1800" spc="-5" dirty="0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 real</a:t>
            </a:r>
            <a:endParaRPr lang="en-US" sz="1800" dirty="0">
              <a:solidFill>
                <a:schemeClr val="accent4">
                  <a:lumMod val="75000"/>
                </a:schemeClr>
              </a:solidFill>
              <a:latin typeface="Open Sans"/>
              <a:cs typeface="Open Sans"/>
            </a:endParaRPr>
          </a:p>
          <a:p>
            <a:pPr marL="595630" lvl="1" indent="-143510">
              <a:spcBef>
                <a:spcPts val="120"/>
              </a:spcBef>
              <a:buFont typeface="Arial"/>
              <a:buChar char="–"/>
              <a:tabLst>
                <a:tab pos="596265" algn="l"/>
              </a:tabLst>
            </a:pPr>
            <a:r>
              <a:rPr lang="en-US" sz="1800" b="1" spc="-5" dirty="0">
                <a:solidFill>
                  <a:schemeClr val="accent6"/>
                </a:solidFill>
                <a:latin typeface="Open Sans"/>
                <a:cs typeface="Open Sans"/>
              </a:rPr>
              <a:t>INT </a:t>
            </a:r>
            <a:r>
              <a:rPr lang="en-US" sz="1800" b="1" dirty="0">
                <a:solidFill>
                  <a:schemeClr val="accent6"/>
                </a:solidFill>
                <a:latin typeface="Open Sans"/>
                <a:cs typeface="Open Sans"/>
              </a:rPr>
              <a:t>+ </a:t>
            </a:r>
            <a:r>
              <a:rPr lang="en-US" sz="1800" b="1" spc="-5" dirty="0">
                <a:solidFill>
                  <a:schemeClr val="accent6"/>
                </a:solidFill>
                <a:latin typeface="Open Sans"/>
                <a:cs typeface="Open Sans"/>
              </a:rPr>
              <a:t>REAL </a:t>
            </a:r>
            <a:r>
              <a:rPr lang="en-US" sz="1800" b="1" dirty="0">
                <a:solidFill>
                  <a:schemeClr val="accent6"/>
                </a:solidFill>
                <a:latin typeface="Open Sans"/>
                <a:cs typeface="Open Sans"/>
              </a:rPr>
              <a:t>=</a:t>
            </a:r>
            <a:r>
              <a:rPr lang="en-US" sz="1800" b="1" spc="-5" dirty="0">
                <a:solidFill>
                  <a:schemeClr val="accent6"/>
                </a:solidFill>
                <a:latin typeface="Open Sans"/>
                <a:cs typeface="Open Sans"/>
              </a:rPr>
              <a:t> REAL</a:t>
            </a:r>
            <a:endParaRPr lang="en-US" sz="1800" dirty="0">
              <a:solidFill>
                <a:schemeClr val="accent6"/>
              </a:solidFill>
              <a:latin typeface="Open Sans"/>
              <a:cs typeface="Open Sans"/>
            </a:endParaRPr>
          </a:p>
          <a:p>
            <a:pPr lvl="1">
              <a:spcBef>
                <a:spcPts val="10"/>
              </a:spcBef>
              <a:buClr>
                <a:srgbClr val="464646"/>
              </a:buClr>
              <a:buFont typeface="Arial"/>
              <a:buChar char="–"/>
            </a:pPr>
            <a:endParaRPr lang="en-US" sz="2000" dirty="0">
              <a:solidFill>
                <a:schemeClr val="accent4">
                  <a:lumMod val="75000"/>
                </a:schemeClr>
              </a:solidFill>
              <a:latin typeface="Open Sans"/>
              <a:cs typeface="Open Sans"/>
            </a:endParaRPr>
          </a:p>
          <a:p>
            <a:pPr marL="395605" indent="-172085">
              <a:buFont typeface="Arial"/>
              <a:buChar char="•"/>
              <a:tabLst>
                <a:tab pos="396240" algn="l"/>
              </a:tabLst>
            </a:pPr>
            <a:r>
              <a:rPr lang="en-US" sz="1800" spc="-10" dirty="0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Entre dos </a:t>
            </a:r>
            <a:r>
              <a:rPr lang="en-US" sz="1800" spc="-10" dirty="0" err="1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números</a:t>
            </a:r>
            <a:r>
              <a:rPr lang="en-US" sz="1800" spc="-10" dirty="0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 </a:t>
            </a:r>
            <a:r>
              <a:rPr lang="en-US" sz="1800" spc="-10" dirty="0" err="1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reales</a:t>
            </a:r>
            <a:r>
              <a:rPr lang="en-US" sz="1800" spc="-10" dirty="0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, el </a:t>
            </a:r>
            <a:r>
              <a:rPr lang="en-US" sz="1800" spc="-10" dirty="0" err="1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resultado</a:t>
            </a:r>
            <a:r>
              <a:rPr lang="en-US" sz="1800" spc="-10" dirty="0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 es el real de mayor </a:t>
            </a:r>
            <a:r>
              <a:rPr lang="en-US" sz="1800" spc="-10" dirty="0" err="1">
                <a:solidFill>
                  <a:schemeClr val="accent4">
                    <a:lumMod val="75000"/>
                  </a:schemeClr>
                </a:solidFill>
                <a:latin typeface="Open Sans"/>
                <a:cs typeface="Open Sans"/>
              </a:rPr>
              <a:t>extensión</a:t>
            </a:r>
            <a:endParaRPr lang="en-US" sz="1800" dirty="0">
              <a:solidFill>
                <a:schemeClr val="accent4">
                  <a:lumMod val="75000"/>
                </a:schemeClr>
              </a:solidFill>
              <a:latin typeface="Open Sans"/>
              <a:cs typeface="Open Sans"/>
            </a:endParaRPr>
          </a:p>
          <a:p>
            <a:pPr marL="595630" lvl="1" indent="-143510">
              <a:spcBef>
                <a:spcPts val="120"/>
              </a:spcBef>
              <a:buFont typeface="Arial"/>
              <a:buChar char="–"/>
              <a:tabLst>
                <a:tab pos="596265" algn="l"/>
              </a:tabLst>
            </a:pPr>
            <a:r>
              <a:rPr lang="en-US" sz="1800" b="1" spc="-5">
                <a:solidFill>
                  <a:schemeClr val="accent6"/>
                </a:solidFill>
                <a:latin typeface="Open Sans"/>
                <a:cs typeface="Open Sans"/>
              </a:rPr>
              <a:t>REAL </a:t>
            </a:r>
            <a:r>
              <a:rPr lang="en-US" sz="1800" b="1">
                <a:solidFill>
                  <a:schemeClr val="accent6"/>
                </a:solidFill>
                <a:latin typeface="Open Sans"/>
                <a:cs typeface="Open Sans"/>
              </a:rPr>
              <a:t>+ </a:t>
            </a:r>
            <a:r>
              <a:rPr lang="en-US" sz="1800" b="1" spc="-5">
                <a:solidFill>
                  <a:schemeClr val="accent6"/>
                </a:solidFill>
                <a:latin typeface="Open Sans"/>
                <a:cs typeface="Open Sans"/>
              </a:rPr>
              <a:t>LREAL </a:t>
            </a:r>
            <a:r>
              <a:rPr lang="en-US" sz="1800" b="1">
                <a:solidFill>
                  <a:schemeClr val="accent6"/>
                </a:solidFill>
                <a:latin typeface="Open Sans"/>
                <a:cs typeface="Open Sans"/>
              </a:rPr>
              <a:t>=</a:t>
            </a:r>
            <a:r>
              <a:rPr lang="en-US" sz="1800" b="1" spc="-10">
                <a:solidFill>
                  <a:schemeClr val="accent6"/>
                </a:solidFill>
                <a:latin typeface="Open Sans"/>
                <a:cs typeface="Open Sans"/>
              </a:rPr>
              <a:t> </a:t>
            </a:r>
            <a:r>
              <a:rPr lang="en-US" sz="1800" b="1" spc="-5">
                <a:solidFill>
                  <a:schemeClr val="accent6"/>
                </a:solidFill>
                <a:latin typeface="Open Sans"/>
                <a:cs typeface="Open Sans"/>
              </a:rPr>
              <a:t>LREAL </a:t>
            </a:r>
            <a:endParaRPr lang="en-US" sz="1800">
              <a:solidFill>
                <a:schemeClr val="accent6"/>
              </a:solidFill>
              <a:latin typeface="Open Sans"/>
              <a:cs typeface="Open Sans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s-ES" smtClean="0"/>
              <a:pPr/>
              <a:t>18</a:t>
            </a:fld>
            <a:endParaRPr kumimoji="0" lang="es-ES"/>
          </a:p>
        </p:txBody>
      </p:sp>
      <p:sp>
        <p:nvSpPr>
          <p:cNvPr id="5" name="Google Shape;1591;p36">
            <a:extLst>
              <a:ext uri="{FF2B5EF4-FFF2-40B4-BE49-F238E27FC236}">
                <a16:creationId xmlns:a16="http://schemas.microsoft.com/office/drawing/2014/main" id="{3467AD24-9287-431B-9EA7-4C0F8A5BEEB8}"/>
              </a:ext>
            </a:extLst>
          </p:cNvPr>
          <p:cNvSpPr txBox="1"/>
          <p:nvPr/>
        </p:nvSpPr>
        <p:spPr>
          <a:xfrm>
            <a:off x="63376" y="5987018"/>
            <a:ext cx="30809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19710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Indice</a:t>
            </a:r>
          </a:p>
        </p:txBody>
      </p:sp>
      <p:sp>
        <p:nvSpPr>
          <p:cNvPr id="7" name="Marcador de conteni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w"/>
            </a:pPr>
            <a:r>
              <a:rPr lang="es-ES" altLang="es-ES"/>
              <a:t>Generalidades de SCL</a:t>
            </a:r>
          </a:p>
          <a:p>
            <a:pPr>
              <a:buFont typeface="Wingdings" panose="05000000000000000000" pitchFamily="2" charset="2"/>
              <a:buChar char="w"/>
            </a:pPr>
            <a:r>
              <a:rPr lang="es-ES" altLang="es-ES"/>
              <a:t>Comparación con AWL y KOP</a:t>
            </a:r>
          </a:p>
          <a:p>
            <a:pPr>
              <a:buFont typeface="Wingdings" panose="05000000000000000000" pitchFamily="2" charset="2"/>
              <a:buChar char="w"/>
            </a:pPr>
            <a:r>
              <a:rPr lang="es-ES" altLang="es-ES"/>
              <a:t>Elementos principales de un código en SCL</a:t>
            </a:r>
          </a:p>
          <a:p>
            <a:pPr>
              <a:buFont typeface="Wingdings" panose="05000000000000000000" pitchFamily="2" charset="2"/>
              <a:buChar char="w"/>
            </a:pPr>
            <a:r>
              <a:rPr lang="es-ES" altLang="es-ES"/>
              <a:t>Reglas de sintaxis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s-ES" smtClean="0"/>
              <a:pPr/>
              <a:t>2</a:t>
            </a:fld>
            <a:endParaRPr kumimoji="0" lang="es-ES"/>
          </a:p>
        </p:txBody>
      </p:sp>
    </p:spTree>
    <p:extLst>
      <p:ext uri="{BB962C8B-B14F-4D97-AF65-F5344CB8AC3E}">
        <p14:creationId xmlns:p14="http://schemas.microsoft.com/office/powerpoint/2010/main" val="479174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/>
              <a:t>Generalidades de SCL</a:t>
            </a:r>
          </a:p>
        </p:txBody>
      </p:sp>
      <p:sp>
        <p:nvSpPr>
          <p:cNvPr id="6" name="Marcador de texto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s-ES" smtClean="0"/>
              <a:pPr/>
              <a:t>3</a:t>
            </a:fld>
            <a:endParaRPr kumimoji="0" lang="es-ES"/>
          </a:p>
        </p:txBody>
      </p:sp>
      <p:sp>
        <p:nvSpPr>
          <p:cNvPr id="7" name="CuadroTexto 6"/>
          <p:cNvSpPr txBox="1"/>
          <p:nvPr/>
        </p:nvSpPr>
        <p:spPr>
          <a:xfrm>
            <a:off x="1289339" y="1869381"/>
            <a:ext cx="107471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3800" b="1">
                <a:solidFill>
                  <a:schemeClr val="bg1">
                    <a:lumMod val="50000"/>
                  </a:schemeClr>
                </a:solidFill>
              </a:rPr>
              <a:t>1</a:t>
            </a:r>
            <a:endParaRPr lang="es-ES" sz="138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727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/>
              <a:t>Generalidades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s-ES" altLang="es-ES"/>
              <a:t>Es un lenguaje textual (no gráfico) de programación de alto nivel, similar a PASCAL</a:t>
            </a:r>
          </a:p>
          <a:p>
            <a:pPr eaLnBrk="1" hangingPunct="1"/>
            <a:r>
              <a:rPr lang="es-ES" altLang="es-ES"/>
              <a:t>Es un lenguaje estructurado. La ejecución secuencial de los bloques de organización se altera mediante:</a:t>
            </a:r>
          </a:p>
          <a:p>
            <a:pPr lvl="1"/>
            <a:r>
              <a:rPr lang="es-ES" altLang="es-ES" dirty="0"/>
              <a:t>Bucles </a:t>
            </a:r>
            <a:r>
              <a:rPr lang="es-ES" altLang="es-ES" dirty="0" err="1">
                <a:solidFill>
                  <a:srgbClr val="00B0F0"/>
                </a:solidFill>
              </a:rPr>
              <a:t>for</a:t>
            </a:r>
            <a:r>
              <a:rPr lang="es-ES" altLang="es-ES" dirty="0"/>
              <a:t>, </a:t>
            </a:r>
            <a:r>
              <a:rPr lang="es-ES" altLang="es-ES" dirty="0" err="1">
                <a:solidFill>
                  <a:srgbClr val="00B0F0"/>
                </a:solidFill>
              </a:rPr>
              <a:t>while</a:t>
            </a:r>
            <a:r>
              <a:rPr lang="es-ES" altLang="es-ES" dirty="0">
                <a:solidFill>
                  <a:srgbClr val="00B0F0"/>
                </a:solidFill>
              </a:rPr>
              <a:t>-do</a:t>
            </a:r>
            <a:r>
              <a:rPr lang="es-ES" altLang="es-ES" dirty="0"/>
              <a:t>, </a:t>
            </a:r>
            <a:r>
              <a:rPr lang="es-ES" altLang="es-ES" dirty="0" err="1">
                <a:solidFill>
                  <a:srgbClr val="00B0F0"/>
                </a:solidFill>
              </a:rPr>
              <a:t>repeat-until</a:t>
            </a:r>
            <a:r>
              <a:rPr lang="es-ES" altLang="es-ES" dirty="0"/>
              <a:t>, y dentro de </a:t>
            </a:r>
            <a:r>
              <a:rPr lang="es-ES" altLang="es-ES"/>
              <a:t>ellos, con </a:t>
            </a:r>
            <a:r>
              <a:rPr lang="es-ES" altLang="es-ES" dirty="0"/>
              <a:t>las sentencias </a:t>
            </a:r>
            <a:r>
              <a:rPr lang="es-ES" altLang="es-ES" dirty="0" err="1">
                <a:solidFill>
                  <a:srgbClr val="00B0F0"/>
                </a:solidFill>
              </a:rPr>
              <a:t>continue</a:t>
            </a:r>
            <a:r>
              <a:rPr lang="es-ES" altLang="es-ES" dirty="0"/>
              <a:t> y </a:t>
            </a:r>
            <a:r>
              <a:rPr lang="es-ES" altLang="es-ES" dirty="0" err="1">
                <a:solidFill>
                  <a:srgbClr val="00B0F0"/>
                </a:solidFill>
              </a:rPr>
              <a:t>exit</a:t>
            </a:r>
            <a:endParaRPr lang="es-ES" altLang="es-ES" dirty="0"/>
          </a:p>
          <a:p>
            <a:pPr lvl="1"/>
            <a:r>
              <a:rPr lang="es-ES" altLang="es-ES" dirty="0"/>
              <a:t>Sentencias</a:t>
            </a:r>
            <a:r>
              <a:rPr lang="es-ES" altLang="es-ES" dirty="0">
                <a:solidFill>
                  <a:srgbClr val="00B0F0"/>
                </a:solidFill>
              </a:rPr>
              <a:t> </a:t>
            </a:r>
            <a:r>
              <a:rPr lang="es-ES" altLang="es-ES" dirty="0" err="1">
                <a:solidFill>
                  <a:srgbClr val="00B0F0"/>
                </a:solidFill>
              </a:rPr>
              <a:t>if</a:t>
            </a:r>
            <a:endParaRPr lang="es-ES" altLang="es-ES" dirty="0">
              <a:solidFill>
                <a:srgbClr val="00B0F0"/>
              </a:solidFill>
            </a:endParaRPr>
          </a:p>
          <a:p>
            <a:pPr lvl="2"/>
            <a:endParaRPr lang="es-ES" altLang="es-ES"/>
          </a:p>
          <a:p>
            <a:r>
              <a:rPr lang="es-ES" altLang="es-ES"/>
              <a:t>Permite la declaración de variables:</a:t>
            </a:r>
          </a:p>
          <a:p>
            <a:pPr lvl="1"/>
            <a:r>
              <a:rPr lang="es-ES" altLang="es-ES"/>
              <a:t>utilizando una tabla de variables, como en los demás lenguajes</a:t>
            </a:r>
          </a:p>
          <a:p>
            <a:pPr lvl="1"/>
            <a:r>
              <a:rPr lang="es-ES" altLang="es-ES"/>
              <a:t>o bien con declaraciones dentro del cuerpo del código.</a:t>
            </a:r>
            <a:endParaRPr lang="es-ES" altLang="es-ES" dirty="0"/>
          </a:p>
        </p:txBody>
      </p:sp>
      <p:sp>
        <p:nvSpPr>
          <p:cNvPr id="4" name="Google Shape;1591;p36">
            <a:extLst>
              <a:ext uri="{FF2B5EF4-FFF2-40B4-BE49-F238E27FC236}">
                <a16:creationId xmlns:a16="http://schemas.microsoft.com/office/drawing/2014/main" id="{BB1FCD86-FF92-4FAE-A945-EA89EC69B4C3}"/>
              </a:ext>
            </a:extLst>
          </p:cNvPr>
          <p:cNvSpPr txBox="1"/>
          <p:nvPr/>
        </p:nvSpPr>
        <p:spPr>
          <a:xfrm>
            <a:off x="19050" y="5997059"/>
            <a:ext cx="30809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202809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Aspecto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s-ES" smtClean="0"/>
              <a:pPr/>
              <a:t>5</a:t>
            </a:fld>
            <a:endParaRPr kumimoji="0" lang="es-E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03" y="3239146"/>
            <a:ext cx="7939929" cy="2435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47203" y="1123243"/>
            <a:ext cx="5077629" cy="1836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Google Shape;1591;p36">
            <a:extLst>
              <a:ext uri="{FF2B5EF4-FFF2-40B4-BE49-F238E27FC236}">
                <a16:creationId xmlns:a16="http://schemas.microsoft.com/office/drawing/2014/main" id="{17CAB3F0-3FFC-4161-9606-FFFE44D66B83}"/>
              </a:ext>
            </a:extLst>
          </p:cNvPr>
          <p:cNvSpPr txBox="1"/>
          <p:nvPr/>
        </p:nvSpPr>
        <p:spPr>
          <a:xfrm>
            <a:off x="63376" y="5987018"/>
            <a:ext cx="30809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24931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/>
              <a:t>Comparación con awl y KOP</a:t>
            </a:r>
          </a:p>
        </p:txBody>
      </p:sp>
      <p:sp>
        <p:nvSpPr>
          <p:cNvPr id="6" name="Marcador de texto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s-ES" smtClean="0"/>
              <a:pPr/>
              <a:t>6</a:t>
            </a:fld>
            <a:endParaRPr kumimoji="0" lang="es-ES"/>
          </a:p>
        </p:txBody>
      </p:sp>
      <p:sp>
        <p:nvSpPr>
          <p:cNvPr id="7" name="CuadroTexto 6"/>
          <p:cNvSpPr txBox="1"/>
          <p:nvPr/>
        </p:nvSpPr>
        <p:spPr>
          <a:xfrm>
            <a:off x="1289339" y="1869381"/>
            <a:ext cx="107471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3800" b="1">
                <a:solidFill>
                  <a:schemeClr val="bg1">
                    <a:lumMod val="50000"/>
                  </a:schemeClr>
                </a:solidFill>
              </a:rPr>
              <a:t>2</a:t>
            </a:r>
            <a:endParaRPr lang="es-ES" sz="138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110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/>
              <a:t>Comparación con AWL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altLang="es-ES"/>
              <a:t>AWL es un lenguaje similar al ensamblador en tanto que:</a:t>
            </a:r>
          </a:p>
          <a:p>
            <a:pPr lvl="1"/>
            <a:r>
              <a:rPr lang="es-ES" altLang="es-ES"/>
              <a:t>es no estructurado,</a:t>
            </a:r>
          </a:p>
          <a:p>
            <a:pPr lvl="1"/>
            <a:r>
              <a:rPr lang="es-ES" altLang="es-ES"/>
              <a:t>de bajo nivel, próximo a la máquina (</a:t>
            </a:r>
            <a:r>
              <a:rPr lang="es-ES"/>
              <a:t>↔</a:t>
            </a:r>
            <a:r>
              <a:rPr lang="es-ES" altLang="es-ES">
                <a:sym typeface="Wingdings" panose="05000000000000000000" pitchFamily="2" charset="2"/>
              </a:rPr>
              <a:t>alejado del programador)</a:t>
            </a:r>
          </a:p>
          <a:p>
            <a:pPr lvl="1"/>
            <a:r>
              <a:rPr lang="es-ES" altLang="es-ES">
                <a:sym typeface="Wingdings" panose="05000000000000000000" pitchFamily="2" charset="2"/>
              </a:rPr>
              <a:t>operaciones básicas lógicas o de transferencia involucran varias líneas e instrucciones</a:t>
            </a:r>
          </a:p>
          <a:p>
            <a:pPr lvl="1"/>
            <a:r>
              <a:rPr lang="es-ES" altLang="es-ES">
                <a:sym typeface="Wingdings" panose="05000000000000000000" pitchFamily="2" charset="2"/>
              </a:rPr>
              <a:t>es muy rápido en su ejecución</a:t>
            </a:r>
          </a:p>
          <a:p>
            <a:pPr lvl="1"/>
            <a:r>
              <a:rPr lang="es-ES" altLang="es-ES">
                <a:sym typeface="Wingdings" panose="05000000000000000000" pitchFamily="2" charset="2"/>
              </a:rPr>
              <a:t>es más intuitivo para los no-programadores (tiene saltos)</a:t>
            </a:r>
          </a:p>
          <a:p>
            <a:pPr lvl="1"/>
            <a:r>
              <a:rPr lang="es-ES" altLang="es-ES">
                <a:sym typeface="Wingdings" panose="05000000000000000000" pitchFamily="2" charset="2"/>
              </a:rPr>
              <a:t>se aleja de la forma de programación de los lenguajes de alto nivel</a:t>
            </a:r>
          </a:p>
          <a:p>
            <a:r>
              <a:rPr lang="es-ES" altLang="es-ES">
                <a:sym typeface="Wingdings" panose="05000000000000000000" pitchFamily="2" charset="2"/>
              </a:rPr>
              <a:t>La depuración con AWL no es amigable</a:t>
            </a:r>
            <a:br>
              <a:rPr lang="es-ES" altLang="es-ES">
                <a:sym typeface="Wingdings" panose="05000000000000000000" pitchFamily="2" charset="2"/>
              </a:rPr>
            </a:br>
            <a:endParaRPr lang="es-ES" altLang="es-ES">
              <a:sym typeface="Wingdings" panose="05000000000000000000" pitchFamily="2" charset="2"/>
            </a:endParaRPr>
          </a:p>
          <a:p>
            <a:pPr lvl="2"/>
            <a:endParaRPr lang="es-ES" altLang="es-ES">
              <a:sym typeface="Wingdings" panose="05000000000000000000" pitchFamily="2" charset="2"/>
            </a:endParaRPr>
          </a:p>
          <a:p>
            <a:pPr lvl="2"/>
            <a:endParaRPr lang="es-ES" altLang="es-ES">
              <a:sym typeface="Wingdings" panose="05000000000000000000" pitchFamily="2" charset="2"/>
            </a:endParaRPr>
          </a:p>
        </p:txBody>
      </p:sp>
      <p:sp>
        <p:nvSpPr>
          <p:cNvPr id="4" name="Google Shape;1591;p36">
            <a:extLst>
              <a:ext uri="{FF2B5EF4-FFF2-40B4-BE49-F238E27FC236}">
                <a16:creationId xmlns:a16="http://schemas.microsoft.com/office/drawing/2014/main" id="{7C3F5019-71C3-4220-8B80-2CE35B85D390}"/>
              </a:ext>
            </a:extLst>
          </p:cNvPr>
          <p:cNvSpPr txBox="1"/>
          <p:nvPr/>
        </p:nvSpPr>
        <p:spPr>
          <a:xfrm>
            <a:off x="63376" y="5987018"/>
            <a:ext cx="30809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328353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Comparación con KOP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/>
              <a:t>KOP es más amigable para los diseñadores de automatismos eléctricos cableados</a:t>
            </a:r>
          </a:p>
          <a:p>
            <a:pPr lvl="1"/>
            <a:r>
              <a:rPr lang="es-ES" dirty="0"/>
              <a:t>Ventaja: estructuras conocidas de asignación</a:t>
            </a:r>
          </a:p>
          <a:p>
            <a:pPr lvl="1"/>
            <a:r>
              <a:rPr lang="es-ES" dirty="0"/>
              <a:t>Inconveniente: estos diseñadores suelen equivocarse al utilizar contactos NC</a:t>
            </a:r>
          </a:p>
          <a:p>
            <a:r>
              <a:rPr lang="es-ES" dirty="0"/>
              <a:t>En KOP, operaciones básicas aritméticas y de transferencia requieren de bloques</a:t>
            </a:r>
          </a:p>
          <a:p>
            <a:r>
              <a:rPr lang="es-ES" dirty="0"/>
              <a:t>KOP es no estructurado y se aleja de los lenguajes normales de programación</a:t>
            </a:r>
          </a:p>
          <a:p>
            <a:r>
              <a:rPr lang="es-ES" dirty="0"/>
              <a:t>Es más difícil preparar documentación en KOP (difícil de editar con procesador de texto)</a:t>
            </a:r>
          </a:p>
          <a:p>
            <a:pPr lvl="1"/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s-ES" smtClean="0"/>
              <a:pPr/>
              <a:t>8</a:t>
            </a:fld>
            <a:endParaRPr kumimoji="0" lang="es-ES"/>
          </a:p>
        </p:txBody>
      </p:sp>
      <p:sp>
        <p:nvSpPr>
          <p:cNvPr id="5" name="Google Shape;1591;p36">
            <a:extLst>
              <a:ext uri="{FF2B5EF4-FFF2-40B4-BE49-F238E27FC236}">
                <a16:creationId xmlns:a16="http://schemas.microsoft.com/office/drawing/2014/main" id="{83DF4324-4802-4EA8-AA4D-7CE995E361C1}"/>
              </a:ext>
            </a:extLst>
          </p:cNvPr>
          <p:cNvSpPr txBox="1"/>
          <p:nvPr/>
        </p:nvSpPr>
        <p:spPr>
          <a:xfrm>
            <a:off x="63376" y="5987018"/>
            <a:ext cx="30809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14028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Características positivas de SCL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/>
              <a:t>En general, con SCL es sencillo realizar:</a:t>
            </a:r>
          </a:p>
          <a:p>
            <a:pPr lvl="1"/>
            <a:r>
              <a:rPr lang="es-ES"/>
              <a:t>Operaciones aritméticas</a:t>
            </a:r>
          </a:p>
          <a:p>
            <a:pPr lvl="1"/>
            <a:r>
              <a:rPr lang="es-ES"/>
              <a:t>Conversión entre tipos de variables</a:t>
            </a:r>
          </a:p>
          <a:p>
            <a:pPr lvl="1"/>
            <a:r>
              <a:rPr lang="es-ES"/>
              <a:t>Operaciones con arrays</a:t>
            </a:r>
          </a:p>
          <a:p>
            <a:pPr lvl="1"/>
            <a:r>
              <a:rPr lang="es-ES"/>
              <a:t>Tratamiento de cadenas de caracteres</a:t>
            </a:r>
          </a:p>
          <a:p>
            <a:pPr lvl="1"/>
            <a:r>
              <a:rPr lang="es-ES"/>
              <a:t>Operaciones iterativas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s-ES" smtClean="0"/>
              <a:pPr/>
              <a:t>9</a:t>
            </a:fld>
            <a:endParaRPr kumimoji="0" lang="es-ES"/>
          </a:p>
        </p:txBody>
      </p:sp>
      <p:sp>
        <p:nvSpPr>
          <p:cNvPr id="5" name="Google Shape;1591;p36">
            <a:extLst>
              <a:ext uri="{FF2B5EF4-FFF2-40B4-BE49-F238E27FC236}">
                <a16:creationId xmlns:a16="http://schemas.microsoft.com/office/drawing/2014/main" id="{03786C75-6F8F-4688-A83C-8BD6EEF11C5F}"/>
              </a:ext>
            </a:extLst>
          </p:cNvPr>
          <p:cNvSpPr txBox="1"/>
          <p:nvPr/>
        </p:nvSpPr>
        <p:spPr>
          <a:xfrm>
            <a:off x="63376" y="5987018"/>
            <a:ext cx="30809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791222512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ción de PowerPoint 2010">
  <a:themeElements>
    <a:clrScheme name="Fresh">
      <a:dk1>
        <a:srgbClr val="262626"/>
      </a:dk1>
      <a:lt1>
        <a:sysClr val="window" lastClr="FFFFFF"/>
      </a:lt1>
      <a:dk2>
        <a:srgbClr val="595959"/>
      </a:dk2>
      <a:lt2>
        <a:srgbClr val="EEECE1"/>
      </a:lt2>
      <a:accent1>
        <a:srgbClr val="F4891E"/>
      </a:accent1>
      <a:accent2>
        <a:srgbClr val="7BCF27"/>
      </a:accent2>
      <a:accent3>
        <a:srgbClr val="9BBB59"/>
      </a:accent3>
      <a:accent4>
        <a:srgbClr val="00B0F0"/>
      </a:accent4>
      <a:accent5>
        <a:srgbClr val="4BACC6"/>
      </a:accent5>
      <a:accent6>
        <a:srgbClr val="F79646"/>
      </a:accent6>
      <a:hlink>
        <a:srgbClr val="00B0F0"/>
      </a:hlink>
      <a:folHlink>
        <a:srgbClr val="F4891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802</Words>
  <Application>Microsoft Office PowerPoint</Application>
  <PresentationFormat>Presentación en pantalla (4:3)</PresentationFormat>
  <Paragraphs>124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4" baseType="lpstr">
      <vt:lpstr>Arial</vt:lpstr>
      <vt:lpstr>Calibri</vt:lpstr>
      <vt:lpstr>Georgia</vt:lpstr>
      <vt:lpstr>Open Sans</vt:lpstr>
      <vt:lpstr>Wingdings</vt:lpstr>
      <vt:lpstr>Presentación de PowerPoint 2010</vt:lpstr>
      <vt:lpstr>Introducción a SCL con S7-1200 (Structured Control Language)</vt:lpstr>
      <vt:lpstr>Indice</vt:lpstr>
      <vt:lpstr>Generalidades de SCL</vt:lpstr>
      <vt:lpstr>Generalidades</vt:lpstr>
      <vt:lpstr>Aspecto</vt:lpstr>
      <vt:lpstr>Comparación con awl y KOP</vt:lpstr>
      <vt:lpstr>Comparación con AWL</vt:lpstr>
      <vt:lpstr>Comparación con KOP</vt:lpstr>
      <vt:lpstr>Características positivas de SCL</vt:lpstr>
      <vt:lpstr>Reglas de sintaxis y edición</vt:lpstr>
      <vt:lpstr>Reglas de sintaxis</vt:lpstr>
      <vt:lpstr>Ayudas de edición. Comentarios</vt:lpstr>
      <vt:lpstr>UTILIDADES DE EDICIÓN</vt:lpstr>
      <vt:lpstr>Errores lógicos</vt:lpstr>
      <vt:lpstr>OPERADORES Y TIPOS DE VARIABLES</vt:lpstr>
      <vt:lpstr>Operaciones e instrucciones básicas</vt:lpstr>
      <vt:lpstr>Conversión entre tipos de variables</vt:lpstr>
      <vt:lpstr>Tipo de variable resultante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2015-05-04T11:24:18Z</dcterms:created>
  <dcterms:modified xsi:type="dcterms:W3CDTF">2026-03-07T10:11:25Z</dcterms:modified>
</cp:coreProperties>
</file>