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45" r:id="rId22"/>
    <p:sldId id="276" r:id="rId23"/>
    <p:sldId id="277" r:id="rId24"/>
    <p:sldId id="278" r:id="rId25"/>
    <p:sldId id="301" r:id="rId26"/>
    <p:sldId id="279" r:id="rId27"/>
    <p:sldId id="280" r:id="rId28"/>
    <p:sldId id="334"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Lst>
  <p:sldSz cx="9144000" cy="6858000" type="screen4x3"/>
  <p:notesSz cx="6797675" cy="9926638"/>
  <p:embeddedFontLst>
    <p:embeddedFont>
      <p:font typeface="Abadi" panose="020B0604020104020204" pitchFamily="34" charset="0"/>
      <p:regular r:id="rId50"/>
    </p:embeddedFont>
    <p:embeddedFont>
      <p:font typeface="Arial Narrow" panose="020B0606020202030204" pitchFamily="3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Georgia" panose="02040502050405020303" pitchFamily="18"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gPUi60Ex+fHfeWpTWpUp/zvvj+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FBB2BC-7316-4473-9703-09E39C8AB896}">
  <a:tblStyle styleId="{48FBB2BC-7316-4473-9703-09E39C8AB89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DE7"/>
          </a:solidFill>
        </a:fill>
      </a:tcStyle>
    </a:wholeTbl>
    <a:band1H>
      <a:tcTxStyle/>
      <a:tcStyle>
        <a:tcBdr/>
        <a:fill>
          <a:solidFill>
            <a:srgbClr val="FBD9CB"/>
          </a:solidFill>
        </a:fill>
      </a:tcStyle>
    </a:band1H>
    <a:band2H>
      <a:tcTxStyle/>
      <a:tcStyle>
        <a:tcBdr/>
      </a:tcStyle>
    </a:band2H>
    <a:band1V>
      <a:tcTxStyle/>
      <a:tcStyle>
        <a:tcBdr/>
        <a:fill>
          <a:solidFill>
            <a:srgbClr val="FBD9C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F4DA511-9097-4920-88A2-8B01458CA5C0}"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32" autoAdjust="0"/>
  </p:normalViewPr>
  <p:slideViewPr>
    <p:cSldViewPr snapToGrid="0">
      <p:cViewPr varScale="1">
        <p:scale>
          <a:sx n="128" d="100"/>
          <a:sy n="128" d="100"/>
        </p:scale>
        <p:origin x="720" y="90"/>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1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1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1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5" name="Google Shape;665;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1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8" name="Google Shape;678;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1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1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2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5" name="Google Shape;745;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2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2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No suele utilizarse</a:t>
            </a:r>
            <a:endParaRPr/>
          </a:p>
        </p:txBody>
      </p:sp>
      <p:sp>
        <p:nvSpPr>
          <p:cNvPr id="775" name="Google Shape;775;p2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2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4" name="Google Shape;784;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2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No suele utilizarse</a:t>
            </a:r>
            <a:endParaRPr/>
          </a:p>
        </p:txBody>
      </p:sp>
      <p:sp>
        <p:nvSpPr>
          <p:cNvPr id="775" name="Google Shape;775;p2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25</a:t>
            </a:fld>
            <a:endParaRPr/>
          </a:p>
        </p:txBody>
      </p:sp>
    </p:spTree>
    <p:extLst>
      <p:ext uri="{BB962C8B-B14F-4D97-AF65-F5344CB8AC3E}">
        <p14:creationId xmlns:p14="http://schemas.microsoft.com/office/powerpoint/2010/main" val="2975793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2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7" name="Google Shape;887;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2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5" name="Google Shape;895;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El valor predeterminado será true para etapas inicialmente activas.</a:t>
            </a:r>
          </a:p>
        </p:txBody>
      </p:sp>
      <p:sp>
        <p:nvSpPr>
          <p:cNvPr id="4" name="Marcador de número de diapositiva 3"/>
          <p:cNvSpPr>
            <a:spLocks noGrp="1"/>
          </p:cNvSpPr>
          <p:nvPr>
            <p:ph type="sldNum" sz="quarter" idx="10"/>
          </p:nvPr>
        </p:nvSpPr>
        <p:spPr/>
        <p:txBody>
          <a:bodyPr/>
          <a:lstStyle/>
          <a:p>
            <a:fld id="{58CC9574-A819-4FE4-99A7-1E27AD09ADC2}" type="slidenum">
              <a:rPr lang="es-ES" smtClean="0"/>
              <a:pPr/>
              <a:t>28</a:t>
            </a:fld>
            <a:endParaRPr lang="es-ES"/>
          </a:p>
        </p:txBody>
      </p:sp>
    </p:spTree>
    <p:extLst>
      <p:ext uri="{BB962C8B-B14F-4D97-AF65-F5344CB8AC3E}">
        <p14:creationId xmlns:p14="http://schemas.microsoft.com/office/powerpoint/2010/main" val="965429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2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p2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r>
              <a:rPr lang="es-ES"/>
              <a:t>Hacer un ejercicio: cuando se pulse BCiclo se realizan dos tareas simultáneas. </a:t>
            </a:r>
          </a:p>
          <a:p>
            <a:pPr marL="171450" indent="-171450">
              <a:buFontTx/>
              <a:buChar char="-"/>
            </a:pPr>
            <a:r>
              <a:rPr lang="es-ES"/>
              <a:t>Agitar haciendo girar un motor durante 5s y luego haciendo girar un motor en sentido contrario otros 5s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a:t>Agitar haciendo girar otro motor durante 7s y luego haciendo girar ese motor en sentido contrario otros 7s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t>Utilizar una función llamada “Agitar” que requiere como parámetros: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a:t>De entrada el tiempo de agitado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a:t>De salida el arranque del motor, y también SentIzq</a:t>
            </a:r>
          </a:p>
          <a:p>
            <a:pPr marL="0" lvl="0" indent="0" algn="l" rtl="0">
              <a:spcBef>
                <a:spcPts val="0"/>
              </a:spcBef>
              <a:spcAft>
                <a:spcPts val="0"/>
              </a:spcAft>
              <a:buNone/>
            </a:pPr>
            <a:endParaRPr/>
          </a:p>
        </p:txBody>
      </p:sp>
      <p:sp>
        <p:nvSpPr>
          <p:cNvPr id="1193" name="Google Shape;1193;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2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2" name="Google Shape;1252;p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0" name="Google Shape;1260;p3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En relación a la jerarquización operativa </a:t>
            </a:r>
            <a:endParaRPr/>
          </a:p>
        </p:txBody>
      </p:sp>
      <p:sp>
        <p:nvSpPr>
          <p:cNvPr id="1261" name="Google Shape;1261;p3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p3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1" name="Google Shape;1271;p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3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8" name="Google Shape;1308;p3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dirty="0"/>
              <a:t>La expansión siempre tiene una etapa de entrada (E) y otra de salida (S). </a:t>
            </a:r>
            <a:endParaRPr dirty="0"/>
          </a:p>
          <a:p>
            <a:pPr marL="0" lvl="0" indent="0" algn="l" rtl="0">
              <a:spcBef>
                <a:spcPts val="0"/>
              </a:spcBef>
              <a:spcAft>
                <a:spcPts val="0"/>
              </a:spcAft>
              <a:buNone/>
            </a:pPr>
            <a:r>
              <a:rPr lang="es-ES" dirty="0"/>
              <a:t> La etapa de entrada es una etapa normal. No puede ser etapa inicial. </a:t>
            </a:r>
            <a:endParaRPr dirty="0"/>
          </a:p>
          <a:p>
            <a:pPr marL="0" lvl="0" indent="0" algn="l" rtl="0">
              <a:spcBef>
                <a:spcPts val="0"/>
              </a:spcBef>
              <a:spcAft>
                <a:spcPts val="0"/>
              </a:spcAft>
              <a:buNone/>
            </a:pPr>
            <a:r>
              <a:rPr lang="es-ES" dirty="0"/>
              <a:t> No se debe asociar acción a la etapa de salida.  </a:t>
            </a:r>
            <a:endParaRPr dirty="0"/>
          </a:p>
          <a:p>
            <a:pPr marL="0" lvl="0" indent="0" algn="l" rtl="0">
              <a:spcBef>
                <a:spcPts val="0"/>
              </a:spcBef>
              <a:spcAft>
                <a:spcPts val="0"/>
              </a:spcAft>
              <a:buNone/>
            </a:pPr>
            <a:r>
              <a:rPr lang="es-ES" dirty="0"/>
              <a:t>La transición después de la </a:t>
            </a:r>
            <a:r>
              <a:rPr lang="es-ES" dirty="0" err="1"/>
              <a:t>macroetapa</a:t>
            </a:r>
            <a:r>
              <a:rPr lang="es-ES" dirty="0"/>
              <a:t> es siempre cierta (=1). De este modo, en el momento en que llegue a la última etapa de la expansión, en seguida sale de la </a:t>
            </a:r>
            <a:r>
              <a:rPr lang="es-ES" dirty="0" err="1"/>
              <a:t>macroetapa</a:t>
            </a:r>
            <a:r>
              <a:rPr lang="es-ES" dirty="0"/>
              <a:t>.</a:t>
            </a:r>
            <a:endParaRPr dirty="0"/>
          </a:p>
        </p:txBody>
      </p:sp>
      <p:sp>
        <p:nvSpPr>
          <p:cNvPr id="1309" name="Google Shape;1309;p3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p3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9" name="Google Shape;1369;p3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La expansión siempre tiene una etapa de entrada (E) y otra de salida (S). </a:t>
            </a:r>
            <a:endParaRPr/>
          </a:p>
          <a:p>
            <a:pPr marL="0" lvl="0" indent="0" algn="l" rtl="0">
              <a:spcBef>
                <a:spcPts val="0"/>
              </a:spcBef>
              <a:spcAft>
                <a:spcPts val="0"/>
              </a:spcAft>
              <a:buNone/>
            </a:pPr>
            <a:r>
              <a:rPr lang="es-ES"/>
              <a:t> La etapa de entrada es una etapa normal. No puede ser etapa inicial. </a:t>
            </a:r>
            <a:endParaRPr/>
          </a:p>
          <a:p>
            <a:pPr marL="0" lvl="0" indent="0" algn="l" rtl="0">
              <a:spcBef>
                <a:spcPts val="0"/>
              </a:spcBef>
              <a:spcAft>
                <a:spcPts val="0"/>
              </a:spcAft>
              <a:buNone/>
            </a:pPr>
            <a:r>
              <a:rPr lang="es-ES"/>
              <a:t> No se debe asociar acción a la etapa de salida.  </a:t>
            </a:r>
            <a:endParaRPr/>
          </a:p>
          <a:p>
            <a:pPr marL="0" lvl="0" indent="0" algn="l" rtl="0">
              <a:spcBef>
                <a:spcPts val="0"/>
              </a:spcBef>
              <a:spcAft>
                <a:spcPts val="0"/>
              </a:spcAft>
              <a:buNone/>
            </a:pPr>
            <a:r>
              <a:rPr lang="es-ES"/>
              <a:t>La transición después de la macroetapa es siempre cierta (=1). De este modo, en el momento en que llegue a la última etapa de la expansión, en seguida sale de la macroetapa.</a:t>
            </a:r>
            <a:endParaRPr/>
          </a:p>
          <a:p>
            <a:pPr marL="0" lvl="0" indent="0" algn="l" rtl="0">
              <a:spcBef>
                <a:spcPts val="0"/>
              </a:spcBef>
              <a:spcAft>
                <a:spcPts val="0"/>
              </a:spcAft>
              <a:buNone/>
            </a:pPr>
            <a:endParaRPr/>
          </a:p>
        </p:txBody>
      </p:sp>
      <p:sp>
        <p:nvSpPr>
          <p:cNvPr id="1370" name="Google Shape;1370;p3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p3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2" name="Google Shape;1462;p3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b="0" i="0" u="none" strike="noStrike">
                <a:solidFill>
                  <a:schemeClr val="dk1"/>
                </a:solidFill>
                <a:latin typeface="Calibri"/>
                <a:ea typeface="Calibri"/>
                <a:cs typeface="Calibri"/>
                <a:sym typeface="Calibri"/>
              </a:rPr>
              <a:t>Es difícil activar las etapas con nexo de activación cuando pasamos de la etapa 0 a la etapa 1</a:t>
            </a:r>
            <a:endParaRPr/>
          </a:p>
          <a:p>
            <a:pPr marL="0" lvl="0" indent="0" algn="l" rtl="0">
              <a:spcBef>
                <a:spcPts val="0"/>
              </a:spcBef>
              <a:spcAft>
                <a:spcPts val="0"/>
              </a:spcAft>
              <a:buNone/>
            </a:pP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s-ES" sz="1200" b="0" i="1" u="none" strike="noStrike">
                <a:solidFill>
                  <a:schemeClr val="dk1"/>
                </a:solidFill>
                <a:latin typeface="Calibri"/>
                <a:ea typeface="Calibri"/>
                <a:cs typeface="Calibri"/>
                <a:sym typeface="Calibri"/>
              </a:rPr>
              <a:t>Al activarse la etapa encapsulante se activan las etapas que tienen asociado un nexo de activación</a:t>
            </a:r>
            <a:endParaRPr/>
          </a:p>
          <a:p>
            <a:pPr marL="0" lvl="0" indent="0" algn="l" rtl="0">
              <a:spcBef>
                <a:spcPts val="0"/>
              </a:spcBef>
              <a:spcAft>
                <a:spcPts val="0"/>
              </a:spcAft>
              <a:buNone/>
            </a:pP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s-ES" sz="1200" b="0" i="1" u="none" strike="noStrike">
                <a:solidFill>
                  <a:schemeClr val="dk1"/>
                </a:solidFill>
                <a:latin typeface="Calibri"/>
                <a:ea typeface="Calibri"/>
                <a:cs typeface="Calibri"/>
                <a:sym typeface="Calibri"/>
              </a:rPr>
              <a:t>La desactivación de una etapa encapsulante implica la desactivación de todas las etapas encapsuladas</a:t>
            </a:r>
            <a:r>
              <a:rPr lang="es-ES" sz="1200" b="0" i="0" u="none" strike="noStrike">
                <a:solidFill>
                  <a:schemeClr val="dk1"/>
                </a:solidFill>
                <a:latin typeface="Calibri"/>
                <a:ea typeface="Calibri"/>
                <a:cs typeface="Calibri"/>
                <a:sym typeface="Calibri"/>
              </a:rPr>
              <a:t>.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s-ES" sz="1200" b="0" i="0" u="none" strike="noStrike">
                <a:solidFill>
                  <a:schemeClr val="dk1"/>
                </a:solidFill>
                <a:latin typeface="Calibri"/>
                <a:ea typeface="Calibri"/>
                <a:cs typeface="Calibri"/>
                <a:sym typeface="Calibri"/>
              </a:rPr>
              <a:t>Duda: en el caso de etapas inicialmente activas, ¿qué pasa si la etapa encapsulante está inactiva? Si no hace nada, ¿para qué sirve, si luego al activar la etapa encapsulante el Grafcet comienza por el nexo de activación?</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s-ES" sz="1200" b="0" i="0" u="none" strike="noStrike">
                <a:solidFill>
                  <a:schemeClr val="dk1"/>
                </a:solidFill>
                <a:latin typeface="Calibri"/>
                <a:ea typeface="Calibri"/>
                <a:cs typeface="Calibri"/>
                <a:sym typeface="Calibri"/>
              </a:rPr>
              <a:t>Posible respuesta: podría ser lo siguiente: sería una variable estática cuyo valor de arranque sería 1 para las variables encapsuladas inicialmente activas.  O mejor, en el caso de recursos compartidos, siempre habrá una etapa inicialmente activa que indica recurso libre. También 🡪 puede que la primera vez (tras arrancar el PLC), se pone esa etapa a 1, pero no siempre que se active la etapa encapsulante ha de activarse la etapa recuadrada. No, porque al desactivar la etapa encapsulante, también se desactiva las encapsuladas. Más bien para reseteo de contadores.</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463" name="Google Shape;1463;p3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p3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0" name="Google Shape;1480;p3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1" name="Google Shape;1481;p3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p3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9" name="Google Shape;1519;p3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p3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4" name="Google Shape;1594;p3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3"/>
        <p:cNvGrpSpPr/>
        <p:nvPr/>
      </p:nvGrpSpPr>
      <p:grpSpPr>
        <a:xfrm>
          <a:off x="0" y="0"/>
          <a:ext cx="0" cy="0"/>
          <a:chOff x="0" y="0"/>
          <a:chExt cx="0" cy="0"/>
        </a:xfrm>
      </p:grpSpPr>
      <p:sp>
        <p:nvSpPr>
          <p:cNvPr id="1644" name="Google Shape;1644;p3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5" name="Google Shape;1645;p3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b="0" i="0" u="none" strike="noStrike">
                <a:solidFill>
                  <a:schemeClr val="dk1"/>
                </a:solidFill>
                <a:latin typeface="Calibri"/>
                <a:ea typeface="Calibri"/>
                <a:cs typeface="Calibri"/>
                <a:sym typeface="Calibri"/>
              </a:rPr>
              <a:t>[OK_Grafcet Norma 61131‐3.pdf] La figura 1‐12 muestra ejemplos para los calificadores combinados SD y DS. En el primer caso [SD], al activarse la etapa 2 se memoriza el encendido de la luz pero no se ejecuta hasta que ha pasado un tiempo de medio segundo. Observe que la luz se encenderá a pesar de que antes del tiempo de retardo la etapa 2 se desactive. Solamente la luz se mantendrá apagada si, antes del medio segundo, se activa una etapa con acción asociada "Luminaria OFF". En el caso del calificador DS, al activarse la etapa 2 comienza el retardo de 3 segundos. Ahora la acción todavía no se ha memorizado por lo que si la etapa 2 deja de estar activa en ese tiempo, la luz nunca se encenderá. </a:t>
            </a:r>
            <a:endParaRPr/>
          </a:p>
        </p:txBody>
      </p:sp>
      <p:sp>
        <p:nvSpPr>
          <p:cNvPr id="172" name="Google Shape;172;p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p3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2" name="Google Shape;1682;p3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Google Shape;1689;p4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0" name="Google Shape;1690;p4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p4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1" name="Google Shape;1701;p4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3"/>
        <p:cNvGrpSpPr/>
        <p:nvPr/>
      </p:nvGrpSpPr>
      <p:grpSpPr>
        <a:xfrm>
          <a:off x="0" y="0"/>
          <a:ext cx="0" cy="0"/>
          <a:chOff x="0" y="0"/>
          <a:chExt cx="0" cy="0"/>
        </a:xfrm>
      </p:grpSpPr>
      <p:sp>
        <p:nvSpPr>
          <p:cNvPr id="1714" name="Google Shape;1714;p4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5" name="Google Shape;1715;p4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p4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5" name="Google Shape;1725;p4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p4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3" name="Google Shape;1733;p4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4" name="Google Shape;1734;p4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1"/>
        <p:cNvGrpSpPr/>
        <p:nvPr/>
      </p:nvGrpSpPr>
      <p:grpSpPr>
        <a:xfrm>
          <a:off x="0" y="0"/>
          <a:ext cx="0" cy="0"/>
          <a:chOff x="0" y="0"/>
          <a:chExt cx="0" cy="0"/>
        </a:xfrm>
      </p:grpSpPr>
      <p:sp>
        <p:nvSpPr>
          <p:cNvPr id="1742" name="Google Shape;1742;p4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3" name="Google Shape;1743;p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Las acciones por evento, respecto de las condicionadas, sólo se dan en el flanco positivo. Son típicamente incrementos de contadores. </a:t>
            </a:r>
            <a:endParaRPr/>
          </a:p>
          <a:p>
            <a:pPr marL="0" lvl="0" indent="0" algn="l" rtl="0">
              <a:spcBef>
                <a:spcPts val="0"/>
              </a:spcBef>
              <a:spcAft>
                <a:spcPts val="0"/>
              </a:spcAft>
              <a:buNone/>
            </a:pPr>
            <a:endParaRPr/>
          </a:p>
          <a:p>
            <a:pPr marL="0" lvl="0" indent="0" algn="l" rtl="0">
              <a:spcBef>
                <a:spcPts val="0"/>
              </a:spcBef>
              <a:spcAft>
                <a:spcPts val="0"/>
              </a:spcAft>
              <a:buNone/>
            </a:pPr>
            <a:r>
              <a:rPr lang="es-ES"/>
              <a:t>También sería de utilidad si la condición aparece después de que se haya entrado en la etapa n. Si no se pone la condición, podría programarse la realización de la acción al entrar en la etapa n, aunque en realidad debería ser sólo cuando, estando en la etapa n, se cumple cierta Condición.</a:t>
            </a:r>
            <a:endParaRPr/>
          </a:p>
          <a:p>
            <a:pPr marL="0" lvl="0" indent="0" algn="l" rtl="0">
              <a:spcBef>
                <a:spcPts val="0"/>
              </a:spcBef>
              <a:spcAft>
                <a:spcPts val="0"/>
              </a:spcAft>
              <a:buNone/>
            </a:pPr>
            <a:r>
              <a:rPr lang="es-ES"/>
              <a:t>Las acciones por evento no tienen una forma sistemática de explicarlas. Quizás es por eso que no están recogidas en la norma 61131-3.</a:t>
            </a:r>
            <a:endParaRPr/>
          </a:p>
          <a:p>
            <a:pPr marL="0" lvl="0" indent="0" algn="l" rtl="0">
              <a:spcBef>
                <a:spcPts val="0"/>
              </a:spcBef>
              <a:spcAft>
                <a:spcPts val="0"/>
              </a:spcAft>
              <a:buNone/>
            </a:pPr>
            <a:endParaRPr/>
          </a:p>
          <a:p>
            <a:pPr marL="0" lvl="0" indent="0" algn="l" rtl="0">
              <a:spcBef>
                <a:spcPts val="0"/>
              </a:spcBef>
              <a:spcAft>
                <a:spcPts val="0"/>
              </a:spcAft>
              <a:buNone/>
            </a:pPr>
            <a:r>
              <a:rPr lang="es-ES"/>
              <a:t>La designación viene más bien en 61131-3</a:t>
            </a:r>
            <a:endParaRPr/>
          </a:p>
        </p:txBody>
      </p:sp>
      <p:sp>
        <p:nvSpPr>
          <p:cNvPr id="185" name="Google Shape;185;p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Las acciones por eventos no se resuelven en las transiciones. Si la acción por evento es un incremento, no puede hacerse dicho incremento cada vez que estamos en la etapa n y se cumple la condición.</a:t>
            </a:r>
            <a:endParaRPr/>
          </a:p>
          <a:p>
            <a:pPr marL="0" lvl="0" indent="0" algn="l" rtl="0">
              <a:spcBef>
                <a:spcPts val="0"/>
              </a:spcBef>
              <a:spcAft>
                <a:spcPts val="0"/>
              </a:spcAft>
              <a:buNone/>
            </a:pPr>
            <a:r>
              <a:rPr lang="es-ES"/>
              <a:t>Es por esto que en ese caso la condición tiene que ser de tipo flanco.</a:t>
            </a:r>
            <a:endParaRPr/>
          </a:p>
        </p:txBody>
      </p:sp>
      <p:sp>
        <p:nvSpPr>
          <p:cNvPr id="289" name="Google Shape;289;p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D sería equivalente en 60848 a una acción condicionada por 0.7s/Xn </a:t>
            </a:r>
            <a:endParaRPr/>
          </a:p>
          <a:p>
            <a:pPr marL="0" marR="0" lvl="0" indent="0" algn="l" rtl="0">
              <a:lnSpc>
                <a:spcPct val="100000"/>
              </a:lnSpc>
              <a:spcBef>
                <a:spcPts val="0"/>
              </a:spcBef>
              <a:spcAft>
                <a:spcPts val="0"/>
              </a:spcAft>
              <a:buClr>
                <a:schemeClr val="dk1"/>
              </a:buClr>
              <a:buSzPts val="1200"/>
              <a:buFont typeface="Calibri"/>
              <a:buNone/>
            </a:pPr>
            <a:r>
              <a:rPr lang="es-ES"/>
              <a:t>L sería equivalente en  60848 a una acción condicionada por el negado de 0.7s/Xn </a:t>
            </a:r>
            <a:endParaRPr/>
          </a:p>
          <a:p>
            <a:pPr marL="0" lvl="0" indent="0" algn="l" rtl="0">
              <a:spcBef>
                <a:spcPts val="0"/>
              </a:spcBef>
              <a:spcAft>
                <a:spcPts val="0"/>
              </a:spcAft>
              <a:buNone/>
            </a:pPr>
            <a:endParaRPr/>
          </a:p>
        </p:txBody>
      </p:sp>
      <p:sp>
        <p:nvSpPr>
          <p:cNvPr id="383" name="Google Shape;383;p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a:t>No parece que haya una forma simple de asociar condiciones o temporizaciones a las acciones asociadas a etapas</a:t>
            </a:r>
            <a:endParaRPr/>
          </a:p>
        </p:txBody>
      </p:sp>
      <p:sp>
        <p:nvSpPr>
          <p:cNvPr id="464" name="Google Shape;464;p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16"/>
        <p:cNvGrpSpPr/>
        <p:nvPr/>
      </p:nvGrpSpPr>
      <p:grpSpPr>
        <a:xfrm>
          <a:off x="0" y="0"/>
          <a:ext cx="0" cy="0"/>
          <a:chOff x="0" y="0"/>
          <a:chExt cx="0" cy="0"/>
        </a:xfrm>
      </p:grpSpPr>
      <p:pic>
        <p:nvPicPr>
          <p:cNvPr id="17" name="Google Shape;17;p47"/>
          <p:cNvPicPr preferRelativeResize="0"/>
          <p:nvPr/>
        </p:nvPicPr>
        <p:blipFill rotWithShape="1">
          <a:blip r:embed="rId2">
            <a:alphaModFix/>
          </a:blip>
          <a:srcRect/>
          <a:stretch/>
        </p:blipFill>
        <p:spPr>
          <a:xfrm>
            <a:off x="20548" y="20547"/>
            <a:ext cx="3498527" cy="2825393"/>
          </a:xfrm>
          <a:prstGeom prst="rect">
            <a:avLst/>
          </a:prstGeom>
          <a:noFill/>
          <a:ln>
            <a:noFill/>
          </a:ln>
        </p:spPr>
      </p:pic>
      <p:pic>
        <p:nvPicPr>
          <p:cNvPr id="18" name="Google Shape;18;p47"/>
          <p:cNvPicPr preferRelativeResize="0"/>
          <p:nvPr/>
        </p:nvPicPr>
        <p:blipFill rotWithShape="1">
          <a:blip r:embed="rId3">
            <a:alphaModFix/>
          </a:blip>
          <a:srcRect/>
          <a:stretch/>
        </p:blipFill>
        <p:spPr>
          <a:xfrm>
            <a:off x="3503486" y="20548"/>
            <a:ext cx="5624418" cy="2825496"/>
          </a:xfrm>
          <a:prstGeom prst="rect">
            <a:avLst/>
          </a:prstGeom>
          <a:noFill/>
          <a:ln>
            <a:noFill/>
          </a:ln>
        </p:spPr>
      </p:pic>
      <p:pic>
        <p:nvPicPr>
          <p:cNvPr id="19" name="Google Shape;19;p47"/>
          <p:cNvPicPr preferRelativeResize="0"/>
          <p:nvPr/>
        </p:nvPicPr>
        <p:blipFill rotWithShape="1">
          <a:blip r:embed="rId4">
            <a:alphaModFix/>
          </a:blip>
          <a:srcRect/>
          <a:stretch/>
        </p:blipFill>
        <p:spPr>
          <a:xfrm>
            <a:off x="20923" y="2818500"/>
            <a:ext cx="7668994" cy="2296266"/>
          </a:xfrm>
          <a:prstGeom prst="rect">
            <a:avLst/>
          </a:prstGeom>
          <a:noFill/>
          <a:ln>
            <a:noFill/>
          </a:ln>
        </p:spPr>
      </p:pic>
      <p:pic>
        <p:nvPicPr>
          <p:cNvPr id="20" name="Google Shape;20;p47"/>
          <p:cNvPicPr preferRelativeResize="0"/>
          <p:nvPr/>
        </p:nvPicPr>
        <p:blipFill rotWithShape="1">
          <a:blip r:embed="rId5">
            <a:alphaModFix/>
          </a:blip>
          <a:srcRect/>
          <a:stretch/>
        </p:blipFill>
        <p:spPr>
          <a:xfrm>
            <a:off x="7662119" y="2819400"/>
            <a:ext cx="1461333" cy="2293850"/>
          </a:xfrm>
          <a:prstGeom prst="rect">
            <a:avLst/>
          </a:prstGeom>
          <a:noFill/>
          <a:ln>
            <a:noFill/>
          </a:ln>
        </p:spPr>
      </p:pic>
      <p:pic>
        <p:nvPicPr>
          <p:cNvPr id="21" name="Google Shape;21;p47"/>
          <p:cNvPicPr preferRelativeResize="0"/>
          <p:nvPr/>
        </p:nvPicPr>
        <p:blipFill rotWithShape="1">
          <a:blip r:embed="rId6">
            <a:alphaModFix/>
          </a:blip>
          <a:srcRect/>
          <a:stretch/>
        </p:blipFill>
        <p:spPr>
          <a:xfrm>
            <a:off x="20548" y="5089818"/>
            <a:ext cx="9098280" cy="1737360"/>
          </a:xfrm>
          <a:prstGeom prst="rect">
            <a:avLst/>
          </a:prstGeom>
          <a:noFill/>
          <a:ln>
            <a:noFill/>
          </a:ln>
        </p:spPr>
      </p:pic>
      <p:sp>
        <p:nvSpPr>
          <p:cNvPr id="22" name="Google Shape;22;p47"/>
          <p:cNvSpPr/>
          <p:nvPr/>
        </p:nvSpPr>
        <p:spPr>
          <a:xfrm>
            <a:off x="8755230" y="2469776"/>
            <a:ext cx="304800" cy="152400"/>
          </a:xfrm>
          <a:prstGeom prst="rect">
            <a:avLst/>
          </a:prstGeom>
          <a:solidFill>
            <a:srgbClr val="F274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47F28"/>
              </a:solidFill>
              <a:latin typeface="Calibri"/>
              <a:ea typeface="Calibri"/>
              <a:cs typeface="Calibri"/>
              <a:sym typeface="Calibri"/>
            </a:endParaRPr>
          </a:p>
        </p:txBody>
      </p:sp>
      <p:sp>
        <p:nvSpPr>
          <p:cNvPr id="23" name="Google Shape;23;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lt1"/>
                </a:solidFill>
              </a:defRPr>
            </a:lvl1pPr>
            <a:lvl2pPr marL="0" lvl="1" indent="0" algn="r">
              <a:spcBef>
                <a:spcPts val="0"/>
              </a:spcBef>
              <a:buNone/>
              <a:defRPr>
                <a:solidFill>
                  <a:schemeClr val="lt1"/>
                </a:solidFill>
              </a:defRPr>
            </a:lvl2pPr>
            <a:lvl3pPr marL="0" lvl="2" indent="0" algn="r">
              <a:spcBef>
                <a:spcPts val="0"/>
              </a:spcBef>
              <a:buNone/>
              <a:defRPr>
                <a:solidFill>
                  <a:schemeClr val="lt1"/>
                </a:solidFill>
              </a:defRPr>
            </a:lvl3pPr>
            <a:lvl4pPr marL="0" lvl="3" indent="0" algn="r">
              <a:spcBef>
                <a:spcPts val="0"/>
              </a:spcBef>
              <a:buNone/>
              <a:defRPr>
                <a:solidFill>
                  <a:schemeClr val="lt1"/>
                </a:solidFill>
              </a:defRPr>
            </a:lvl4pPr>
            <a:lvl5pPr marL="0" lvl="4" indent="0" algn="r">
              <a:spcBef>
                <a:spcPts val="0"/>
              </a:spcBef>
              <a:buNone/>
              <a:defRPr>
                <a:solidFill>
                  <a:schemeClr val="lt1"/>
                </a:solidFill>
              </a:defRPr>
            </a:lvl5pPr>
            <a:lvl6pPr marL="0" lvl="5" indent="0" algn="r">
              <a:spcBef>
                <a:spcPts val="0"/>
              </a:spcBef>
              <a:buNone/>
              <a:defRPr>
                <a:solidFill>
                  <a:schemeClr val="lt1"/>
                </a:solidFill>
              </a:defRPr>
            </a:lvl6pPr>
            <a:lvl7pPr marL="0" lvl="6" indent="0" algn="r">
              <a:spcBef>
                <a:spcPts val="0"/>
              </a:spcBef>
              <a:buNone/>
              <a:defRPr>
                <a:solidFill>
                  <a:schemeClr val="lt1"/>
                </a:solidFill>
              </a:defRPr>
            </a:lvl7pPr>
            <a:lvl8pPr marL="0" lvl="7" indent="0" algn="r">
              <a:spcBef>
                <a:spcPts val="0"/>
              </a:spcBef>
              <a:buNone/>
              <a:defRPr>
                <a:solidFill>
                  <a:schemeClr val="lt1"/>
                </a:solidFill>
              </a:defRPr>
            </a:lvl8pPr>
            <a:lvl9pPr marL="0" lvl="8" indent="0" algn="r">
              <a:spcBef>
                <a:spcPts val="0"/>
              </a:spcBef>
              <a:buNone/>
              <a:defRPr>
                <a:solidFill>
                  <a:schemeClr val="lt1"/>
                </a:solidFill>
              </a:defRPr>
            </a:lvl9pPr>
          </a:lstStyle>
          <a:p>
            <a:pPr marL="0" lvl="0" indent="0" algn="r" rtl="0">
              <a:spcBef>
                <a:spcPts val="0"/>
              </a:spcBef>
              <a:spcAft>
                <a:spcPts val="0"/>
              </a:spcAft>
              <a:buNone/>
            </a:pPr>
            <a:fld id="{00000000-1234-1234-1234-123412341234}" type="slidenum">
              <a:rPr lang="es-ES"/>
              <a:t>‹Nº›</a:t>
            </a:fld>
            <a:endParaRPr sz="1200" b="0" i="0" u="none" strike="noStrike" cap="none">
              <a:latin typeface="Calibri"/>
              <a:ea typeface="Calibri"/>
              <a:cs typeface="Calibri"/>
              <a:sym typeface="Calibri"/>
            </a:endParaRPr>
          </a:p>
        </p:txBody>
      </p:sp>
      <p:sp>
        <p:nvSpPr>
          <p:cNvPr id="26" name="Google Shape;26;p47"/>
          <p:cNvSpPr txBox="1">
            <a:spLocks noGrp="1"/>
          </p:cNvSpPr>
          <p:nvPr>
            <p:ph type="body" idx="1"/>
          </p:nvPr>
        </p:nvSpPr>
        <p:spPr>
          <a:xfrm>
            <a:off x="3581400" y="1295400"/>
            <a:ext cx="5105400" cy="1416269"/>
          </a:xfrm>
          <a:prstGeom prst="rect">
            <a:avLst/>
          </a:prstGeom>
          <a:noFill/>
          <a:ln>
            <a:noFill/>
          </a:ln>
        </p:spPr>
        <p:txBody>
          <a:bodyPr spcFirstLastPara="1" wrap="square" lIns="91425" tIns="45700" rIns="91425" bIns="45700" anchor="b" anchorCtr="0">
            <a:normAutofit/>
          </a:bodyPr>
          <a:lstStyle>
            <a:lvl1pPr marL="457200" lvl="0" indent="-228600" algn="r">
              <a:spcBef>
                <a:spcPts val="440"/>
              </a:spcBef>
              <a:spcAft>
                <a:spcPts val="0"/>
              </a:spcAft>
              <a:buClr>
                <a:srgbClr val="5B5B5B"/>
              </a:buClr>
              <a:buSzPts val="2200"/>
              <a:buNone/>
              <a:defRPr sz="2200">
                <a:solidFill>
                  <a:srgbClr val="5B5B5B"/>
                </a:solidFill>
                <a:latin typeface="Calibri"/>
                <a:ea typeface="Calibri"/>
                <a:cs typeface="Calibri"/>
                <a:sym typeface="Calibri"/>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47"/>
          <p:cNvSpPr txBox="1">
            <a:spLocks noGrp="1"/>
          </p:cNvSpPr>
          <p:nvPr>
            <p:ph type="title"/>
          </p:nvPr>
        </p:nvSpPr>
        <p:spPr>
          <a:xfrm>
            <a:off x="106344" y="4114800"/>
            <a:ext cx="7315200" cy="9144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lt1"/>
              </a:buClr>
              <a:buSzPts val="3600"/>
              <a:buFont typeface="Arial"/>
              <a:buNone/>
              <a:defRPr sz="36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 calcmode="lin" valueType="num">
                                      <p:cBhvr additive="base">
                                        <p:cTn id="13" dur="500"/>
                                        <p:tgtEl>
                                          <p:spTgt spid="26">
                                            <p:txEl>
                                              <p:pRg st="0" end="0"/>
                                            </p:txEl>
                                          </p:spTgt>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26">
                                            <p:txEl>
                                              <p:pRg st="1" end="1"/>
                                            </p:txEl>
                                          </p:spTgt>
                                        </p:tgtEl>
                                        <p:attrNameLst>
                                          <p:attrName>style.visibility</p:attrName>
                                        </p:attrNameLst>
                                      </p:cBhvr>
                                      <p:to>
                                        <p:strVal val="visible"/>
                                      </p:to>
                                    </p:set>
                                    <p:anim calcmode="lin" valueType="num">
                                      <p:cBhvr additive="base">
                                        <p:cTn id="16" dur="500"/>
                                        <p:tgtEl>
                                          <p:spTgt spid="26">
                                            <p:txEl>
                                              <p:pRg st="1" end="1"/>
                                            </p:txEl>
                                          </p:spTgt>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anim calcmode="lin" valueType="num">
                                      <p:cBhvr additive="base">
                                        <p:cTn id="19" dur="500"/>
                                        <p:tgtEl>
                                          <p:spTgt spid="26">
                                            <p:txEl>
                                              <p:pRg st="2" end="2"/>
                                            </p:txEl>
                                          </p:spTgt>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 calcmode="lin" valueType="num">
                                      <p:cBhvr additive="base">
                                        <p:cTn id="22" dur="500"/>
                                        <p:tgtEl>
                                          <p:spTgt spid="26">
                                            <p:txEl>
                                              <p:pRg st="3" end="3"/>
                                            </p:txEl>
                                          </p:spTgt>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0"/>
                                  </p:stCondLst>
                                  <p:childTnLst>
                                    <p:set>
                                      <p:cBhvr>
                                        <p:cTn id="24" dur="1" fill="hold">
                                          <p:stCondLst>
                                            <p:cond delay="0"/>
                                          </p:stCondLst>
                                        </p:cTn>
                                        <p:tgtEl>
                                          <p:spTgt spid="26">
                                            <p:txEl>
                                              <p:pRg st="4" end="4"/>
                                            </p:txEl>
                                          </p:spTgt>
                                        </p:tgtEl>
                                        <p:attrNameLst>
                                          <p:attrName>style.visibility</p:attrName>
                                        </p:attrNameLst>
                                      </p:cBhvr>
                                      <p:to>
                                        <p:strVal val="visible"/>
                                      </p:to>
                                    </p:set>
                                    <p:anim calcmode="lin" valueType="num">
                                      <p:cBhvr additive="base">
                                        <p:cTn id="25" dur="500"/>
                                        <p:tgtEl>
                                          <p:spTgt spid="26">
                                            <p:txEl>
                                              <p:pRg st="4" end="4"/>
                                            </p:txEl>
                                          </p:spTgt>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0"/>
                                  </p:stCondLst>
                                  <p:childTnLst>
                                    <p:set>
                                      <p:cBhvr>
                                        <p:cTn id="27" dur="1" fill="hold">
                                          <p:stCondLst>
                                            <p:cond delay="0"/>
                                          </p:stCondLst>
                                        </p:cTn>
                                        <p:tgtEl>
                                          <p:spTgt spid="26">
                                            <p:txEl>
                                              <p:pRg st="5" end="5"/>
                                            </p:txEl>
                                          </p:spTgt>
                                        </p:tgtEl>
                                        <p:attrNameLst>
                                          <p:attrName>style.visibility</p:attrName>
                                        </p:attrNameLst>
                                      </p:cBhvr>
                                      <p:to>
                                        <p:strVal val="visible"/>
                                      </p:to>
                                    </p:set>
                                    <p:anim calcmode="lin" valueType="num">
                                      <p:cBhvr additive="base">
                                        <p:cTn id="28" dur="500"/>
                                        <p:tgtEl>
                                          <p:spTgt spid="26">
                                            <p:txEl>
                                              <p:pRg st="5" end="5"/>
                                            </p:txEl>
                                          </p:spTgt>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anim calcmode="lin" valueType="num">
                                      <p:cBhvr additive="base">
                                        <p:cTn id="31" dur="500"/>
                                        <p:tgtEl>
                                          <p:spTgt spid="26">
                                            <p:txEl>
                                              <p:pRg st="6" end="6"/>
                                            </p:txEl>
                                          </p:spTgt>
                                        </p:tgtEl>
                                        <p:attrNameLst>
                                          <p:attrName>ppt_x</p:attrName>
                                        </p:attrNameLst>
                                      </p:cBhvr>
                                      <p:tavLst>
                                        <p:tav tm="0">
                                          <p:val>
                                            <p:strVal val="#ppt_x+1"/>
                                          </p:val>
                                        </p:tav>
                                        <p:tav tm="100000">
                                          <p:val>
                                            <p:strVal val="#ppt_x"/>
                                          </p:val>
                                        </p:tav>
                                      </p:tavLst>
                                    </p:anim>
                                  </p:childTnLst>
                                </p:cTn>
                              </p:par>
                              <p:par>
                                <p:cTn id="32" presetID="2" presetClass="entr" presetSubtype="2" fill="hold" nodeType="withEffect">
                                  <p:stCondLst>
                                    <p:cond delay="0"/>
                                  </p:stCondLst>
                                  <p:childTnLst>
                                    <p:set>
                                      <p:cBhvr>
                                        <p:cTn id="33" dur="1" fill="hold">
                                          <p:stCondLst>
                                            <p:cond delay="0"/>
                                          </p:stCondLst>
                                        </p:cTn>
                                        <p:tgtEl>
                                          <p:spTgt spid="26">
                                            <p:txEl>
                                              <p:pRg st="7" end="7"/>
                                            </p:txEl>
                                          </p:spTgt>
                                        </p:tgtEl>
                                        <p:attrNameLst>
                                          <p:attrName>style.visibility</p:attrName>
                                        </p:attrNameLst>
                                      </p:cBhvr>
                                      <p:to>
                                        <p:strVal val="visible"/>
                                      </p:to>
                                    </p:set>
                                    <p:anim calcmode="lin" valueType="num">
                                      <p:cBhvr additive="base">
                                        <p:cTn id="34" dur="500"/>
                                        <p:tgtEl>
                                          <p:spTgt spid="26">
                                            <p:txEl>
                                              <p:pRg st="7" end="7"/>
                                            </p:txEl>
                                          </p:spTgt>
                                        </p:tgtEl>
                                        <p:attrNameLst>
                                          <p:attrName>ppt_x</p:attrName>
                                        </p:attrNameLst>
                                      </p:cBhvr>
                                      <p:tavLst>
                                        <p:tav tm="0">
                                          <p:val>
                                            <p:strVal val="#ppt_x+1"/>
                                          </p:val>
                                        </p:tav>
                                        <p:tav tm="100000">
                                          <p:val>
                                            <p:strVal val="#ppt_x"/>
                                          </p:val>
                                        </p:tav>
                                      </p:tavLst>
                                    </p:anim>
                                  </p:childTnLst>
                                </p:cTn>
                              </p:par>
                              <p:par>
                                <p:cTn id="35" presetID="2" presetClass="entr" presetSubtype="2" fill="hold" nodeType="withEffect">
                                  <p:stCondLst>
                                    <p:cond delay="0"/>
                                  </p:stCondLst>
                                  <p:childTnLst>
                                    <p:set>
                                      <p:cBhvr>
                                        <p:cTn id="36" dur="1" fill="hold">
                                          <p:stCondLst>
                                            <p:cond delay="0"/>
                                          </p:stCondLst>
                                        </p:cTn>
                                        <p:tgtEl>
                                          <p:spTgt spid="26">
                                            <p:txEl>
                                              <p:pRg st="8" end="8"/>
                                            </p:txEl>
                                          </p:spTgt>
                                        </p:tgtEl>
                                        <p:attrNameLst>
                                          <p:attrName>style.visibility</p:attrName>
                                        </p:attrNameLst>
                                      </p:cBhvr>
                                      <p:to>
                                        <p:strVal val="visible"/>
                                      </p:to>
                                    </p:set>
                                    <p:anim calcmode="lin" valueType="num">
                                      <p:cBhvr additive="base">
                                        <p:cTn id="37" dur="500"/>
                                        <p:tgtEl>
                                          <p:spTgt spid="26">
                                            <p:txEl>
                                              <p:pRg st="8" end="8"/>
                                            </p:txEl>
                                          </p:spTgt>
                                        </p:tgtEl>
                                        <p:attrNameLst>
                                          <p:attrName>ppt_x</p:attrName>
                                        </p:attrNameLst>
                                      </p:cBhvr>
                                      <p:tavLst>
                                        <p:tav tm="0">
                                          <p:val>
                                            <p:strVal val="#ppt_x+1"/>
                                          </p:val>
                                        </p:tav>
                                        <p:tav tm="100000">
                                          <p:val>
                                            <p:strVal val="#ppt_x"/>
                                          </p:val>
                                        </p:tav>
                                      </p:tavLst>
                                    </p:anim>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2" presetClass="entr" presetSubtype="8"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ppt_x</p:attrName>
                                        </p:attrNameLst>
                                      </p:cBhvr>
                                      <p:tavLst>
                                        <p:tav tm="0">
                                          <p:val>
                                            <p:strVal val="#ppt_x-1"/>
                                          </p:val>
                                        </p:tav>
                                        <p:tav tm="100000">
                                          <p:val>
                                            <p:strVal val="#ppt_x"/>
                                          </p:val>
                                        </p:tav>
                                      </p:tavLst>
                                    </p:anim>
                                  </p:childTnLst>
                                </p:cTn>
                              </p:par>
                              <p:par>
                                <p:cTn id="44" presetID="2" presetClass="entr" presetSubtype="2"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p:tgtEl>
                                          <p:spTgt spid="20"/>
                                        </p:tgtEl>
                                        <p:attrNameLst>
                                          <p:attrName>ppt_x</p:attrName>
                                        </p:attrNameLst>
                                      </p:cBhvr>
                                      <p:tavLst>
                                        <p:tav tm="0">
                                          <p:val>
                                            <p:strVal val="#ppt_x+1"/>
                                          </p:val>
                                        </p:tav>
                                        <p:tav tm="100000">
                                          <p:val>
                                            <p:strVal val="#ppt_x"/>
                                          </p:val>
                                        </p:tav>
                                      </p:tavLst>
                                    </p:anim>
                                  </p:childTnLst>
                                </p:cTn>
                              </p:par>
                              <p:par>
                                <p:cTn id="47" presetID="10" presetClass="entr" presetSubtype="0" fill="hold" nodeType="with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ido multimedia con título">
  <p:cSld name="Contenido multimedia con título">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lt1"/>
                </a:solidFill>
              </a:defRPr>
            </a:lvl1pPr>
            <a:lvl2pPr marL="0" lvl="1" indent="0" algn="r">
              <a:spcBef>
                <a:spcPts val="0"/>
              </a:spcBef>
              <a:buNone/>
              <a:defRPr>
                <a:solidFill>
                  <a:schemeClr val="lt1"/>
                </a:solidFill>
              </a:defRPr>
            </a:lvl2pPr>
            <a:lvl3pPr marL="0" lvl="2" indent="0" algn="r">
              <a:spcBef>
                <a:spcPts val="0"/>
              </a:spcBef>
              <a:buNone/>
              <a:defRPr>
                <a:solidFill>
                  <a:schemeClr val="lt1"/>
                </a:solidFill>
              </a:defRPr>
            </a:lvl3pPr>
            <a:lvl4pPr marL="0" lvl="3" indent="0" algn="r">
              <a:spcBef>
                <a:spcPts val="0"/>
              </a:spcBef>
              <a:buNone/>
              <a:defRPr>
                <a:solidFill>
                  <a:schemeClr val="lt1"/>
                </a:solidFill>
              </a:defRPr>
            </a:lvl4pPr>
            <a:lvl5pPr marL="0" lvl="4" indent="0" algn="r">
              <a:spcBef>
                <a:spcPts val="0"/>
              </a:spcBef>
              <a:buNone/>
              <a:defRPr>
                <a:solidFill>
                  <a:schemeClr val="lt1"/>
                </a:solidFill>
              </a:defRPr>
            </a:lvl5pPr>
            <a:lvl6pPr marL="0" lvl="5" indent="0" algn="r">
              <a:spcBef>
                <a:spcPts val="0"/>
              </a:spcBef>
              <a:buNone/>
              <a:defRPr>
                <a:solidFill>
                  <a:schemeClr val="lt1"/>
                </a:solidFill>
              </a:defRPr>
            </a:lvl6pPr>
            <a:lvl7pPr marL="0" lvl="6" indent="0" algn="r">
              <a:spcBef>
                <a:spcPts val="0"/>
              </a:spcBef>
              <a:buNone/>
              <a:defRPr>
                <a:solidFill>
                  <a:schemeClr val="lt1"/>
                </a:solidFill>
              </a:defRPr>
            </a:lvl7pPr>
            <a:lvl8pPr marL="0" lvl="7" indent="0" algn="r">
              <a:spcBef>
                <a:spcPts val="0"/>
              </a:spcBef>
              <a:buNone/>
              <a:defRPr>
                <a:solidFill>
                  <a:schemeClr val="lt1"/>
                </a:solidFill>
              </a:defRPr>
            </a:lvl8pPr>
            <a:lvl9pPr marL="0" lvl="8" indent="0" algn="r">
              <a:spcBef>
                <a:spcPts val="0"/>
              </a:spcBef>
              <a:buNone/>
              <a:defRPr>
                <a:solidFill>
                  <a:schemeClr val="lt1"/>
                </a:solidFill>
              </a:defRPr>
            </a:lvl9pPr>
          </a:lstStyle>
          <a:p>
            <a:pPr marL="0" lvl="0" indent="0" algn="r" rtl="0">
              <a:spcBef>
                <a:spcPts val="0"/>
              </a:spcBef>
              <a:spcAft>
                <a:spcPts val="0"/>
              </a:spcAft>
              <a:buNone/>
            </a:pPr>
            <a:fld id="{00000000-1234-1234-1234-123412341234}" type="slidenum">
              <a:rPr lang="es-ES"/>
              <a:t>‹Nº›</a:t>
            </a:fld>
            <a:endParaRPr sz="1200">
              <a:latin typeface="Calibri"/>
              <a:ea typeface="Calibri"/>
              <a:cs typeface="Calibri"/>
              <a:sym typeface="Calibri"/>
            </a:endParaRPr>
          </a:p>
        </p:txBody>
      </p:sp>
      <p:sp>
        <p:nvSpPr>
          <p:cNvPr id="89" name="Google Shape;89;p56"/>
          <p:cNvSpPr/>
          <p:nvPr/>
        </p:nvSpPr>
        <p:spPr>
          <a:xfrm>
            <a:off x="595263" y="4800600"/>
            <a:ext cx="4873752" cy="685800"/>
          </a:xfrm>
          <a:prstGeom prst="rect">
            <a:avLst/>
          </a:prstGeom>
          <a:solidFill>
            <a:srgbClr val="303030">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Georgia"/>
              <a:ea typeface="Georgia"/>
              <a:cs typeface="Georgia"/>
              <a:sym typeface="Georgia"/>
            </a:endParaRPr>
          </a:p>
        </p:txBody>
      </p:sp>
      <p:sp>
        <p:nvSpPr>
          <p:cNvPr id="90" name="Google Shape;90;p56"/>
          <p:cNvSpPr txBox="1">
            <a:spLocks noGrp="1"/>
          </p:cNvSpPr>
          <p:nvPr>
            <p:ph type="title"/>
          </p:nvPr>
        </p:nvSpPr>
        <p:spPr>
          <a:xfrm>
            <a:off x="606552" y="4800600"/>
            <a:ext cx="4809244"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D8D8D8"/>
              </a:buClr>
              <a:buSzPts val="1800"/>
              <a:buFont typeface="Georgia"/>
              <a:buNone/>
              <a:defRPr sz="1800" b="0" i="1">
                <a:solidFill>
                  <a:srgbClr val="D8D8D8"/>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56"/>
          <p:cNvSpPr>
            <a:spLocks noGrp="1"/>
          </p:cNvSpPr>
          <p:nvPr>
            <p:ph type="media" idx="2"/>
          </p:nvPr>
        </p:nvSpPr>
        <p:spPr>
          <a:xfrm>
            <a:off x="587022" y="838200"/>
            <a:ext cx="4873752" cy="3812822"/>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56"/>
          <p:cNvSpPr txBox="1">
            <a:spLocks noGrp="1"/>
          </p:cNvSpPr>
          <p:nvPr>
            <p:ph type="body" idx="1"/>
          </p:nvPr>
        </p:nvSpPr>
        <p:spPr>
          <a:xfrm>
            <a:off x="5776863" y="838200"/>
            <a:ext cx="2819400" cy="4636911"/>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57"/>
          <p:cNvSpPr/>
          <p:nvPr/>
        </p:nvSpPr>
        <p:spPr>
          <a:xfrm>
            <a:off x="1792800" y="4800600"/>
            <a:ext cx="5500800" cy="685800"/>
          </a:xfrm>
          <a:prstGeom prst="rect">
            <a:avLst/>
          </a:prstGeom>
          <a:solidFill>
            <a:srgbClr val="303030">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Georgia"/>
              <a:ea typeface="Georgia"/>
              <a:cs typeface="Georgia"/>
              <a:sym typeface="Georgia"/>
            </a:endParaRPr>
          </a:p>
        </p:txBody>
      </p:sp>
      <p:sp>
        <p:nvSpPr>
          <p:cNvPr id="95" name="Google Shape;95;p5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D8D8D8"/>
              </a:buClr>
              <a:buSzPts val="1800"/>
              <a:buFont typeface="Georgia"/>
              <a:buNone/>
              <a:defRPr sz="1800" b="0" i="1">
                <a:solidFill>
                  <a:srgbClr val="D8D8D8"/>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57"/>
          <p:cNvSpPr>
            <a:spLocks noGrp="1"/>
          </p:cNvSpPr>
          <p:nvPr>
            <p:ph type="pic" idx="2"/>
          </p:nvPr>
        </p:nvSpPr>
        <p:spPr>
          <a:xfrm>
            <a:off x="1792288" y="612775"/>
            <a:ext cx="5486400" cy="4114800"/>
          </a:xfrm>
          <a:prstGeom prst="rect">
            <a:avLst/>
          </a:prstGeom>
          <a:noFill/>
          <a:ln>
            <a:noFill/>
          </a:ln>
        </p:spPr>
      </p:sp>
      <p:sp>
        <p:nvSpPr>
          <p:cNvPr id="97" name="Google Shape;97;p57"/>
          <p:cNvSpPr txBox="1">
            <a:spLocks noGrp="1"/>
          </p:cNvSpPr>
          <p:nvPr>
            <p:ph type="body" idx="1"/>
          </p:nvPr>
        </p:nvSpPr>
        <p:spPr>
          <a:xfrm>
            <a:off x="1792288" y="5562600"/>
            <a:ext cx="5486400" cy="609600"/>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8" name="Google Shape;98;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lt1"/>
                </a:solidFill>
              </a:defRPr>
            </a:lvl1pPr>
            <a:lvl2pPr marL="0" lvl="1" indent="0" algn="r">
              <a:spcBef>
                <a:spcPts val="0"/>
              </a:spcBef>
              <a:buNone/>
              <a:defRPr>
                <a:solidFill>
                  <a:schemeClr val="lt1"/>
                </a:solidFill>
              </a:defRPr>
            </a:lvl2pPr>
            <a:lvl3pPr marL="0" lvl="2" indent="0" algn="r">
              <a:spcBef>
                <a:spcPts val="0"/>
              </a:spcBef>
              <a:buNone/>
              <a:defRPr>
                <a:solidFill>
                  <a:schemeClr val="lt1"/>
                </a:solidFill>
              </a:defRPr>
            </a:lvl3pPr>
            <a:lvl4pPr marL="0" lvl="3" indent="0" algn="r">
              <a:spcBef>
                <a:spcPts val="0"/>
              </a:spcBef>
              <a:buNone/>
              <a:defRPr>
                <a:solidFill>
                  <a:schemeClr val="lt1"/>
                </a:solidFill>
              </a:defRPr>
            </a:lvl4pPr>
            <a:lvl5pPr marL="0" lvl="4" indent="0" algn="r">
              <a:spcBef>
                <a:spcPts val="0"/>
              </a:spcBef>
              <a:buNone/>
              <a:defRPr>
                <a:solidFill>
                  <a:schemeClr val="lt1"/>
                </a:solidFill>
              </a:defRPr>
            </a:lvl5pPr>
            <a:lvl6pPr marL="0" lvl="5" indent="0" algn="r">
              <a:spcBef>
                <a:spcPts val="0"/>
              </a:spcBef>
              <a:buNone/>
              <a:defRPr>
                <a:solidFill>
                  <a:schemeClr val="lt1"/>
                </a:solidFill>
              </a:defRPr>
            </a:lvl6pPr>
            <a:lvl7pPr marL="0" lvl="6" indent="0" algn="r">
              <a:spcBef>
                <a:spcPts val="0"/>
              </a:spcBef>
              <a:buNone/>
              <a:defRPr>
                <a:solidFill>
                  <a:schemeClr val="lt1"/>
                </a:solidFill>
              </a:defRPr>
            </a:lvl7pPr>
            <a:lvl8pPr marL="0" lvl="7" indent="0" algn="r">
              <a:spcBef>
                <a:spcPts val="0"/>
              </a:spcBef>
              <a:buNone/>
              <a:defRPr>
                <a:solidFill>
                  <a:schemeClr val="lt1"/>
                </a:solidFill>
              </a:defRPr>
            </a:lvl8pPr>
            <a:lvl9pPr marL="0" lvl="8" indent="0" algn="r">
              <a:spcBef>
                <a:spcPts val="0"/>
              </a:spcBef>
              <a:buNone/>
              <a:defRPr>
                <a:solidFill>
                  <a:schemeClr val="lt1"/>
                </a:solidFill>
              </a:defRPr>
            </a:lvl9pPr>
          </a:lstStyle>
          <a:p>
            <a:pPr marL="0" lvl="0" indent="0" algn="r" rtl="0">
              <a:spcBef>
                <a:spcPts val="0"/>
              </a:spcBef>
              <a:spcAft>
                <a:spcPts val="0"/>
              </a:spcAft>
              <a:buNone/>
            </a:pPr>
            <a:fld id="{00000000-1234-1234-1234-123412341234}" type="slidenum">
              <a:rPr lang="es-ES"/>
              <a:t>‹Nº›</a:t>
            </a:fld>
            <a:endParaRPr sz="1200">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ítulo y texto vertical">
  <p:cSld name="Título y texto vertical">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5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B"/>
                </a:solidFill>
              </a:defRPr>
            </a:lvl1pPr>
            <a:lvl2pPr marL="0" lvl="1" indent="0" algn="r">
              <a:spcBef>
                <a:spcPts val="0"/>
              </a:spcBef>
              <a:buNone/>
              <a:defRPr sz="1200">
                <a:solidFill>
                  <a:srgbClr val="8B8B8B"/>
                </a:solidFill>
              </a:defRPr>
            </a:lvl2pPr>
            <a:lvl3pPr marL="0" lvl="2" indent="0" algn="r">
              <a:spcBef>
                <a:spcPts val="0"/>
              </a:spcBef>
              <a:buNone/>
              <a:defRPr sz="1200">
                <a:solidFill>
                  <a:srgbClr val="8B8B8B"/>
                </a:solidFill>
              </a:defRPr>
            </a:lvl3pPr>
            <a:lvl4pPr marL="0" lvl="3" indent="0" algn="r">
              <a:spcBef>
                <a:spcPts val="0"/>
              </a:spcBef>
              <a:buNone/>
              <a:defRPr sz="1200">
                <a:solidFill>
                  <a:srgbClr val="8B8B8B"/>
                </a:solidFill>
              </a:defRPr>
            </a:lvl4pPr>
            <a:lvl5pPr marL="0" lvl="4" indent="0" algn="r">
              <a:spcBef>
                <a:spcPts val="0"/>
              </a:spcBef>
              <a:buNone/>
              <a:defRPr sz="1200">
                <a:solidFill>
                  <a:srgbClr val="8B8B8B"/>
                </a:solidFill>
              </a:defRPr>
            </a:lvl5pPr>
            <a:lvl6pPr marL="0" lvl="5" indent="0" algn="r">
              <a:spcBef>
                <a:spcPts val="0"/>
              </a:spcBef>
              <a:buNone/>
              <a:defRPr sz="1200">
                <a:solidFill>
                  <a:srgbClr val="8B8B8B"/>
                </a:solidFill>
              </a:defRPr>
            </a:lvl6pPr>
            <a:lvl7pPr marL="0" lvl="6" indent="0" algn="r">
              <a:spcBef>
                <a:spcPts val="0"/>
              </a:spcBef>
              <a:buNone/>
              <a:defRPr sz="1200">
                <a:solidFill>
                  <a:srgbClr val="8B8B8B"/>
                </a:solidFill>
              </a:defRPr>
            </a:lvl7pPr>
            <a:lvl8pPr marL="0" lvl="7" indent="0" algn="r">
              <a:spcBef>
                <a:spcPts val="0"/>
              </a:spcBef>
              <a:buNone/>
              <a:defRPr sz="1200">
                <a:solidFill>
                  <a:srgbClr val="8B8B8B"/>
                </a:solidFill>
              </a:defRPr>
            </a:lvl8pPr>
            <a:lvl9pPr marL="0" lvl="8" indent="0" algn="r">
              <a:spcBef>
                <a:spcPts val="0"/>
              </a:spcBef>
              <a:buNone/>
              <a:defRPr sz="1200">
                <a:solidFill>
                  <a:srgbClr val="8B8B8B"/>
                </a:solidFill>
              </a:defRPr>
            </a:lvl9pPr>
          </a:lstStyle>
          <a:p>
            <a:pPr marL="0" lvl="0" indent="0" algn="r" rtl="0">
              <a:spcBef>
                <a:spcPts val="0"/>
              </a:spcBef>
              <a:spcAft>
                <a:spcPts val="0"/>
              </a:spcAft>
              <a:buNone/>
            </a:pPr>
            <a:fld id="{00000000-1234-1234-1234-123412341234}" type="slidenum">
              <a:rPr lang="es-ES"/>
              <a:t>‹Nº›</a:t>
            </a:fld>
            <a:endParaRPr/>
          </a:p>
        </p:txBody>
      </p:sp>
      <p:sp>
        <p:nvSpPr>
          <p:cNvPr id="106" name="Google Shape;106;p58"/>
          <p:cNvSpPr txBox="1">
            <a:spLocks noGrp="1"/>
          </p:cNvSpPr>
          <p:nvPr>
            <p:ph type="title"/>
          </p:nvPr>
        </p:nvSpPr>
        <p:spPr>
          <a:xfrm>
            <a:off x="0" y="414867"/>
            <a:ext cx="5029200" cy="457200"/>
          </a:xfrm>
          <a:prstGeom prst="rect">
            <a:avLst/>
          </a:prstGeom>
          <a:solidFill>
            <a:srgbClr val="929292"/>
          </a:solid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Calibri"/>
              <a:buNone/>
              <a:defRPr sz="2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exto y título vertical" type="vertTitleAndTx">
  <p:cSld name="VERTICAL_TITLE_AND_VERTICAL_TEX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59"/>
          <p:cNvSpPr txBox="1">
            <a:spLocks noGrp="1"/>
          </p:cNvSpPr>
          <p:nvPr>
            <p:ph type="title"/>
          </p:nvPr>
        </p:nvSpPr>
        <p:spPr>
          <a:xfrm rot="5400000">
            <a:off x="38179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59"/>
          <p:cNvSpPr txBox="1">
            <a:spLocks noGrp="1"/>
          </p:cNvSpPr>
          <p:nvPr>
            <p:ph type="body" idx="1"/>
          </p:nvPr>
        </p:nvSpPr>
        <p:spPr>
          <a:xfrm rot="5400000">
            <a:off x="84138" y="647701"/>
            <a:ext cx="5851525" cy="5105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46464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464646"/>
                </a:solidFill>
              </a:defRPr>
            </a:lvl1pPr>
            <a:lvl2pPr marL="0" lvl="1" indent="0" algn="r">
              <a:spcBef>
                <a:spcPts val="0"/>
              </a:spcBef>
              <a:buNone/>
              <a:defRPr>
                <a:solidFill>
                  <a:srgbClr val="464646"/>
                </a:solidFill>
              </a:defRPr>
            </a:lvl2pPr>
            <a:lvl3pPr marL="0" lvl="2" indent="0" algn="r">
              <a:spcBef>
                <a:spcPts val="0"/>
              </a:spcBef>
              <a:buNone/>
              <a:defRPr>
                <a:solidFill>
                  <a:srgbClr val="464646"/>
                </a:solidFill>
              </a:defRPr>
            </a:lvl3pPr>
            <a:lvl4pPr marL="0" lvl="3" indent="0" algn="r">
              <a:spcBef>
                <a:spcPts val="0"/>
              </a:spcBef>
              <a:buNone/>
              <a:defRPr>
                <a:solidFill>
                  <a:srgbClr val="464646"/>
                </a:solidFill>
              </a:defRPr>
            </a:lvl4pPr>
            <a:lvl5pPr marL="0" lvl="4" indent="0" algn="r">
              <a:spcBef>
                <a:spcPts val="0"/>
              </a:spcBef>
              <a:buNone/>
              <a:defRPr>
                <a:solidFill>
                  <a:srgbClr val="464646"/>
                </a:solidFill>
              </a:defRPr>
            </a:lvl5pPr>
            <a:lvl6pPr marL="0" lvl="5" indent="0" algn="r">
              <a:spcBef>
                <a:spcPts val="0"/>
              </a:spcBef>
              <a:buNone/>
              <a:defRPr>
                <a:solidFill>
                  <a:srgbClr val="464646"/>
                </a:solidFill>
              </a:defRPr>
            </a:lvl6pPr>
            <a:lvl7pPr marL="0" lvl="6" indent="0" algn="r">
              <a:spcBef>
                <a:spcPts val="0"/>
              </a:spcBef>
              <a:buNone/>
              <a:defRPr>
                <a:solidFill>
                  <a:srgbClr val="464646"/>
                </a:solidFill>
              </a:defRPr>
            </a:lvl7pPr>
            <a:lvl8pPr marL="0" lvl="7" indent="0" algn="r">
              <a:spcBef>
                <a:spcPts val="0"/>
              </a:spcBef>
              <a:buNone/>
              <a:defRPr>
                <a:solidFill>
                  <a:srgbClr val="464646"/>
                </a:solidFill>
              </a:defRPr>
            </a:lvl8pPr>
            <a:lvl9pPr marL="0" lvl="8" indent="0" algn="r">
              <a:spcBef>
                <a:spcPts val="0"/>
              </a:spcBef>
              <a:buNone/>
              <a:defRPr>
                <a:solidFill>
                  <a:srgbClr val="464646"/>
                </a:solidFill>
              </a:defRPr>
            </a:lvl9pPr>
          </a:lstStyle>
          <a:p>
            <a:pPr marL="0" lvl="0" indent="0" algn="r" rtl="0">
              <a:spcBef>
                <a:spcPts val="0"/>
              </a:spcBef>
              <a:spcAft>
                <a:spcPts val="0"/>
              </a:spcAft>
              <a:buNone/>
            </a:pPr>
            <a:fld id="{00000000-1234-1234-1234-123412341234}" type="slidenum">
              <a:rPr lang="es-ES"/>
              <a:t>‹Nº›</a:t>
            </a:fld>
            <a:endParaRPr sz="1200">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113"/>
        <p:cNvGrpSpPr/>
        <p:nvPr/>
      </p:nvGrpSpPr>
      <p:grpSpPr>
        <a:xfrm>
          <a:off x="0" y="0"/>
          <a:ext cx="0" cy="0"/>
          <a:chOff x="0" y="0"/>
          <a:chExt cx="0" cy="0"/>
        </a:xfrm>
      </p:grpSpPr>
      <p:sp>
        <p:nvSpPr>
          <p:cNvPr id="114" name="Google Shape;114;p60"/>
          <p:cNvSpPr txBox="1">
            <a:spLocks noGrp="1"/>
          </p:cNvSpPr>
          <p:nvPr>
            <p:ph type="body" idx="1"/>
          </p:nvPr>
        </p:nvSpPr>
        <p:spPr>
          <a:xfrm>
            <a:off x="467544" y="1988840"/>
            <a:ext cx="8229600" cy="430212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60"/>
          <p:cNvSpPr txBox="1">
            <a:spLocks noGrp="1"/>
          </p:cNvSpPr>
          <p:nvPr>
            <p:ph type="sldNum" idx="12"/>
          </p:nvPr>
        </p:nvSpPr>
        <p:spPr>
          <a:xfrm>
            <a:off x="6781800" y="6461125"/>
            <a:ext cx="1905000" cy="24447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400">
                <a:solidFill>
                  <a:srgbClr val="8B8B8B"/>
                </a:solidFill>
                <a:latin typeface="Calibri"/>
                <a:ea typeface="Calibri"/>
                <a:cs typeface="Calibri"/>
                <a:sym typeface="Calibri"/>
              </a:defRPr>
            </a:lvl1pPr>
            <a:lvl2pPr marL="0" marR="0" lvl="1" indent="0" algn="r">
              <a:spcBef>
                <a:spcPts val="0"/>
              </a:spcBef>
              <a:buNone/>
              <a:defRPr sz="1400">
                <a:solidFill>
                  <a:srgbClr val="8B8B8B"/>
                </a:solidFill>
                <a:latin typeface="Calibri"/>
                <a:ea typeface="Calibri"/>
                <a:cs typeface="Calibri"/>
                <a:sym typeface="Calibri"/>
              </a:defRPr>
            </a:lvl2pPr>
            <a:lvl3pPr marL="0" marR="0" lvl="2" indent="0" algn="r">
              <a:spcBef>
                <a:spcPts val="0"/>
              </a:spcBef>
              <a:buNone/>
              <a:defRPr sz="1400">
                <a:solidFill>
                  <a:srgbClr val="8B8B8B"/>
                </a:solidFill>
                <a:latin typeface="Calibri"/>
                <a:ea typeface="Calibri"/>
                <a:cs typeface="Calibri"/>
                <a:sym typeface="Calibri"/>
              </a:defRPr>
            </a:lvl3pPr>
            <a:lvl4pPr marL="0" marR="0" lvl="3" indent="0" algn="r">
              <a:spcBef>
                <a:spcPts val="0"/>
              </a:spcBef>
              <a:buNone/>
              <a:defRPr sz="1400">
                <a:solidFill>
                  <a:srgbClr val="8B8B8B"/>
                </a:solidFill>
                <a:latin typeface="Calibri"/>
                <a:ea typeface="Calibri"/>
                <a:cs typeface="Calibri"/>
                <a:sym typeface="Calibri"/>
              </a:defRPr>
            </a:lvl4pPr>
            <a:lvl5pPr marL="0" marR="0" lvl="4" indent="0" algn="r">
              <a:spcBef>
                <a:spcPts val="0"/>
              </a:spcBef>
              <a:buNone/>
              <a:defRPr sz="1400">
                <a:solidFill>
                  <a:srgbClr val="8B8B8B"/>
                </a:solidFill>
                <a:latin typeface="Calibri"/>
                <a:ea typeface="Calibri"/>
                <a:cs typeface="Calibri"/>
                <a:sym typeface="Calibri"/>
              </a:defRPr>
            </a:lvl5pPr>
            <a:lvl6pPr marL="0" marR="0" lvl="5" indent="0" algn="r">
              <a:spcBef>
                <a:spcPts val="0"/>
              </a:spcBef>
              <a:buNone/>
              <a:defRPr sz="1400">
                <a:solidFill>
                  <a:srgbClr val="8B8B8B"/>
                </a:solidFill>
                <a:latin typeface="Calibri"/>
                <a:ea typeface="Calibri"/>
                <a:cs typeface="Calibri"/>
                <a:sym typeface="Calibri"/>
              </a:defRPr>
            </a:lvl6pPr>
            <a:lvl7pPr marL="0" marR="0" lvl="6" indent="0" algn="r">
              <a:spcBef>
                <a:spcPts val="0"/>
              </a:spcBef>
              <a:buNone/>
              <a:defRPr sz="1400">
                <a:solidFill>
                  <a:srgbClr val="8B8B8B"/>
                </a:solidFill>
                <a:latin typeface="Calibri"/>
                <a:ea typeface="Calibri"/>
                <a:cs typeface="Calibri"/>
                <a:sym typeface="Calibri"/>
              </a:defRPr>
            </a:lvl7pPr>
            <a:lvl8pPr marL="0" marR="0" lvl="7" indent="0" algn="r">
              <a:spcBef>
                <a:spcPts val="0"/>
              </a:spcBef>
              <a:buNone/>
              <a:defRPr sz="1400">
                <a:solidFill>
                  <a:srgbClr val="8B8B8B"/>
                </a:solidFill>
                <a:latin typeface="Calibri"/>
                <a:ea typeface="Calibri"/>
                <a:cs typeface="Calibri"/>
                <a:sym typeface="Calibri"/>
              </a:defRPr>
            </a:lvl8pPr>
            <a:lvl9pPr marL="0" marR="0" lvl="8" indent="0" algn="r">
              <a:spcBef>
                <a:spcPts val="0"/>
              </a:spcBef>
              <a:buNone/>
              <a:defRPr sz="1400">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1 objeto y 2 objetos" type="objAndTwoObj">
  <p:cSld name="OBJECT_AND_TWO_OBJECTS">
    <p:spTree>
      <p:nvGrpSpPr>
        <p:cNvPr id="1" name="Shape 119"/>
        <p:cNvGrpSpPr/>
        <p:nvPr/>
      </p:nvGrpSpPr>
      <p:grpSpPr>
        <a:xfrm>
          <a:off x="0" y="0"/>
          <a:ext cx="0" cy="0"/>
          <a:chOff x="0" y="0"/>
          <a:chExt cx="0" cy="0"/>
        </a:xfrm>
      </p:grpSpPr>
      <p:sp>
        <p:nvSpPr>
          <p:cNvPr id="120" name="Google Shape;120;p61"/>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61"/>
          <p:cNvSpPr txBox="1">
            <a:spLocks noGrp="1"/>
          </p:cNvSpPr>
          <p:nvPr>
            <p:ph type="body" idx="1"/>
          </p:nvPr>
        </p:nvSpPr>
        <p:spPr>
          <a:xfrm>
            <a:off x="457200" y="1981200"/>
            <a:ext cx="4038600" cy="3886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61"/>
          <p:cNvSpPr txBox="1">
            <a:spLocks noGrp="1"/>
          </p:cNvSpPr>
          <p:nvPr>
            <p:ph type="body" idx="2"/>
          </p:nvPr>
        </p:nvSpPr>
        <p:spPr>
          <a:xfrm>
            <a:off x="4648200" y="1981200"/>
            <a:ext cx="4038600" cy="18669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61"/>
          <p:cNvSpPr txBox="1">
            <a:spLocks noGrp="1"/>
          </p:cNvSpPr>
          <p:nvPr>
            <p:ph type="body" idx="3"/>
          </p:nvPr>
        </p:nvSpPr>
        <p:spPr>
          <a:xfrm>
            <a:off x="4648200" y="4000500"/>
            <a:ext cx="4038600" cy="18669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4" name="Google Shape;124;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B8B8B"/>
                </a:solidFill>
                <a:latin typeface="Calibri"/>
                <a:ea typeface="Calibri"/>
                <a:cs typeface="Calibri"/>
                <a:sym typeface="Calibri"/>
              </a:defRPr>
            </a:lvl1pPr>
            <a:lvl2pPr marL="0" marR="0" lvl="1" indent="0" algn="r">
              <a:spcBef>
                <a:spcPts val="0"/>
              </a:spcBef>
              <a:buNone/>
              <a:defRPr sz="1200">
                <a:solidFill>
                  <a:srgbClr val="8B8B8B"/>
                </a:solidFill>
                <a:latin typeface="Calibri"/>
                <a:ea typeface="Calibri"/>
                <a:cs typeface="Calibri"/>
                <a:sym typeface="Calibri"/>
              </a:defRPr>
            </a:lvl2pPr>
            <a:lvl3pPr marL="0" marR="0" lvl="2" indent="0" algn="r">
              <a:spcBef>
                <a:spcPts val="0"/>
              </a:spcBef>
              <a:buNone/>
              <a:defRPr sz="1200">
                <a:solidFill>
                  <a:srgbClr val="8B8B8B"/>
                </a:solidFill>
                <a:latin typeface="Calibri"/>
                <a:ea typeface="Calibri"/>
                <a:cs typeface="Calibri"/>
                <a:sym typeface="Calibri"/>
              </a:defRPr>
            </a:lvl3pPr>
            <a:lvl4pPr marL="0" marR="0" lvl="3" indent="0" algn="r">
              <a:spcBef>
                <a:spcPts val="0"/>
              </a:spcBef>
              <a:buNone/>
              <a:defRPr sz="1200">
                <a:solidFill>
                  <a:srgbClr val="8B8B8B"/>
                </a:solidFill>
                <a:latin typeface="Calibri"/>
                <a:ea typeface="Calibri"/>
                <a:cs typeface="Calibri"/>
                <a:sym typeface="Calibri"/>
              </a:defRPr>
            </a:lvl4pPr>
            <a:lvl5pPr marL="0" marR="0" lvl="4" indent="0" algn="r">
              <a:spcBef>
                <a:spcPts val="0"/>
              </a:spcBef>
              <a:buNone/>
              <a:defRPr sz="1200">
                <a:solidFill>
                  <a:srgbClr val="8B8B8B"/>
                </a:solidFill>
                <a:latin typeface="Calibri"/>
                <a:ea typeface="Calibri"/>
                <a:cs typeface="Calibri"/>
                <a:sym typeface="Calibri"/>
              </a:defRPr>
            </a:lvl5pPr>
            <a:lvl6pPr marL="0" marR="0" lvl="5" indent="0" algn="r">
              <a:spcBef>
                <a:spcPts val="0"/>
              </a:spcBef>
              <a:buNone/>
              <a:defRPr sz="1200">
                <a:solidFill>
                  <a:srgbClr val="8B8B8B"/>
                </a:solidFill>
                <a:latin typeface="Calibri"/>
                <a:ea typeface="Calibri"/>
                <a:cs typeface="Calibri"/>
                <a:sym typeface="Calibri"/>
              </a:defRPr>
            </a:lvl6pPr>
            <a:lvl7pPr marL="0" marR="0" lvl="6" indent="0" algn="r">
              <a:spcBef>
                <a:spcPts val="0"/>
              </a:spcBef>
              <a:buNone/>
              <a:defRPr sz="1200">
                <a:solidFill>
                  <a:srgbClr val="8B8B8B"/>
                </a:solidFill>
                <a:latin typeface="Calibri"/>
                <a:ea typeface="Calibri"/>
                <a:cs typeface="Calibri"/>
                <a:sym typeface="Calibri"/>
              </a:defRPr>
            </a:lvl7pPr>
            <a:lvl8pPr marL="0" marR="0" lvl="7" indent="0" algn="r">
              <a:spcBef>
                <a:spcPts val="0"/>
              </a:spcBef>
              <a:buNone/>
              <a:defRPr sz="1200">
                <a:solidFill>
                  <a:srgbClr val="8B8B8B"/>
                </a:solidFill>
                <a:latin typeface="Calibri"/>
                <a:ea typeface="Calibri"/>
                <a:cs typeface="Calibri"/>
                <a:sym typeface="Calibri"/>
              </a:defRPr>
            </a:lvl8pPr>
            <a:lvl9pPr marL="0" marR="0" lvl="8" indent="0" algn="r">
              <a:spcBef>
                <a:spcPts val="0"/>
              </a:spcBef>
              <a:buNone/>
              <a:defRPr sz="1200">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ítulo con texto ">
  <p:cSld name="Título con texto ">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lt1"/>
                </a:solidFill>
              </a:defRPr>
            </a:lvl1pPr>
            <a:lvl2pPr marL="0" lvl="1" indent="0" algn="r">
              <a:spcBef>
                <a:spcPts val="0"/>
              </a:spcBef>
              <a:buNone/>
              <a:defRPr>
                <a:solidFill>
                  <a:schemeClr val="lt1"/>
                </a:solidFill>
              </a:defRPr>
            </a:lvl2pPr>
            <a:lvl3pPr marL="0" lvl="2" indent="0" algn="r">
              <a:spcBef>
                <a:spcPts val="0"/>
              </a:spcBef>
              <a:buNone/>
              <a:defRPr>
                <a:solidFill>
                  <a:schemeClr val="lt1"/>
                </a:solidFill>
              </a:defRPr>
            </a:lvl3pPr>
            <a:lvl4pPr marL="0" lvl="3" indent="0" algn="r">
              <a:spcBef>
                <a:spcPts val="0"/>
              </a:spcBef>
              <a:buNone/>
              <a:defRPr>
                <a:solidFill>
                  <a:schemeClr val="lt1"/>
                </a:solidFill>
              </a:defRPr>
            </a:lvl4pPr>
            <a:lvl5pPr marL="0" lvl="4" indent="0" algn="r">
              <a:spcBef>
                <a:spcPts val="0"/>
              </a:spcBef>
              <a:buNone/>
              <a:defRPr>
                <a:solidFill>
                  <a:schemeClr val="lt1"/>
                </a:solidFill>
              </a:defRPr>
            </a:lvl5pPr>
            <a:lvl6pPr marL="0" lvl="5" indent="0" algn="r">
              <a:spcBef>
                <a:spcPts val="0"/>
              </a:spcBef>
              <a:buNone/>
              <a:defRPr>
                <a:solidFill>
                  <a:schemeClr val="lt1"/>
                </a:solidFill>
              </a:defRPr>
            </a:lvl6pPr>
            <a:lvl7pPr marL="0" lvl="6" indent="0" algn="r">
              <a:spcBef>
                <a:spcPts val="0"/>
              </a:spcBef>
              <a:buNone/>
              <a:defRPr>
                <a:solidFill>
                  <a:schemeClr val="lt1"/>
                </a:solidFill>
              </a:defRPr>
            </a:lvl7pPr>
            <a:lvl8pPr marL="0" lvl="7" indent="0" algn="r">
              <a:spcBef>
                <a:spcPts val="0"/>
              </a:spcBef>
              <a:buNone/>
              <a:defRPr>
                <a:solidFill>
                  <a:schemeClr val="lt1"/>
                </a:solidFill>
              </a:defRPr>
            </a:lvl8pPr>
            <a:lvl9pPr marL="0" lvl="8" indent="0" algn="r">
              <a:spcBef>
                <a:spcPts val="0"/>
              </a:spcBef>
              <a:buNone/>
              <a:defRPr>
                <a:solidFill>
                  <a:schemeClr val="lt1"/>
                </a:solidFill>
              </a:defRPr>
            </a:lvl9pPr>
          </a:lstStyle>
          <a:p>
            <a:pPr marL="0" lvl="0" indent="0" algn="r" rtl="0">
              <a:spcBef>
                <a:spcPts val="0"/>
              </a:spcBef>
              <a:spcAft>
                <a:spcPts val="0"/>
              </a:spcAft>
              <a:buNone/>
            </a:pPr>
            <a:fld id="{00000000-1234-1234-1234-123412341234}" type="slidenum">
              <a:rPr lang="es-ES"/>
              <a:t>‹Nº›</a:t>
            </a:fld>
            <a:endParaRPr sz="1200" b="0" i="0" u="none" strike="noStrike" cap="none">
              <a:latin typeface="Calibri"/>
              <a:ea typeface="Calibri"/>
              <a:cs typeface="Calibri"/>
              <a:sym typeface="Calibri"/>
            </a:endParaRPr>
          </a:p>
        </p:txBody>
      </p:sp>
      <p:sp>
        <p:nvSpPr>
          <p:cNvPr id="32" name="Google Shape;32;p48"/>
          <p:cNvSpPr/>
          <p:nvPr/>
        </p:nvSpPr>
        <p:spPr>
          <a:xfrm>
            <a:off x="0" y="1663700"/>
            <a:ext cx="7543800" cy="3365500"/>
          </a:xfrm>
          <a:prstGeom prst="rect">
            <a:avLst/>
          </a:prstGeom>
          <a:gradFill>
            <a:gsLst>
              <a:gs pos="0">
                <a:srgbClr val="464646">
                  <a:alpha val="48627"/>
                </a:srgbClr>
              </a:gs>
              <a:gs pos="63000">
                <a:srgbClr val="464646">
                  <a:alpha val="48627"/>
                </a:srgbClr>
              </a:gs>
              <a:gs pos="100000">
                <a:srgbClr val="303030">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48"/>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8"/>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Clr>
                <a:srgbClr val="A5A5A5"/>
              </a:buClr>
              <a:buSzPts val="1800"/>
              <a:buNone/>
              <a:defRPr sz="1800" b="1">
                <a:solidFill>
                  <a:srgbClr val="A5A5A5"/>
                </a:solidFill>
                <a:latin typeface="Calibri"/>
                <a:ea typeface="Calibri"/>
                <a:cs typeface="Calibri"/>
                <a:sym typeface="Calibri"/>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49"/>
          <p:cNvSpPr txBox="1">
            <a:spLocks noGrp="1"/>
          </p:cNvSpPr>
          <p:nvPr>
            <p:ph type="title"/>
          </p:nvPr>
        </p:nvSpPr>
        <p:spPr>
          <a:xfrm>
            <a:off x="2971800" y="1992354"/>
            <a:ext cx="5867400" cy="1970046"/>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3000"/>
              <a:buFont typeface="Calibri"/>
              <a:buNone/>
              <a:defRPr sz="3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9"/>
          <p:cNvSpPr txBox="1">
            <a:spLocks noGrp="1"/>
          </p:cNvSpPr>
          <p:nvPr>
            <p:ph type="body" idx="1"/>
          </p:nvPr>
        </p:nvSpPr>
        <p:spPr>
          <a:xfrm>
            <a:off x="381000" y="5105400"/>
            <a:ext cx="8229601" cy="375787"/>
          </a:xfrm>
          <a:prstGeom prst="rect">
            <a:avLst/>
          </a:prstGeom>
          <a:noFill/>
          <a:ln>
            <a:noFill/>
          </a:ln>
        </p:spPr>
        <p:txBody>
          <a:bodyPr spcFirstLastPara="1" wrap="square" lIns="91425" tIns="45700" rIns="91425" bIns="45700" anchor="b" anchorCtr="0">
            <a:normAutofit/>
          </a:bodyPr>
          <a:lstStyle>
            <a:lvl1pPr marL="457200" lvl="0" indent="-228600" algn="r">
              <a:spcBef>
                <a:spcPts val="360"/>
              </a:spcBef>
              <a:spcAft>
                <a:spcPts val="0"/>
              </a:spcAft>
              <a:buClr>
                <a:srgbClr val="717171"/>
              </a:buClr>
              <a:buSzPts val="1800"/>
              <a:buNone/>
              <a:defRPr sz="1800">
                <a:solidFill>
                  <a:srgbClr val="717171"/>
                </a:solidFill>
              </a:defRPr>
            </a:lvl1pPr>
            <a:lvl2pPr marL="914400" lvl="1" indent="-228600" algn="l">
              <a:spcBef>
                <a:spcPts val="360"/>
              </a:spcBef>
              <a:spcAft>
                <a:spcPts val="0"/>
              </a:spcAft>
              <a:buClr>
                <a:srgbClr val="8B8B8B"/>
              </a:buClr>
              <a:buSzPts val="1800"/>
              <a:buNone/>
              <a:defRPr sz="1800">
                <a:solidFill>
                  <a:srgbClr val="8B8B8B"/>
                </a:solidFill>
              </a:defRPr>
            </a:lvl2pPr>
            <a:lvl3pPr marL="1371600" lvl="2" indent="-228600" algn="l">
              <a:spcBef>
                <a:spcPts val="320"/>
              </a:spcBef>
              <a:spcAft>
                <a:spcPts val="0"/>
              </a:spcAft>
              <a:buClr>
                <a:srgbClr val="8B8B8B"/>
              </a:buClr>
              <a:buSzPts val="1600"/>
              <a:buNone/>
              <a:defRPr sz="1600">
                <a:solidFill>
                  <a:srgbClr val="8B8B8B"/>
                </a:solidFill>
              </a:defRPr>
            </a:lvl3pPr>
            <a:lvl4pPr marL="1828800" lvl="3" indent="-228600" algn="l">
              <a:spcBef>
                <a:spcPts val="280"/>
              </a:spcBef>
              <a:spcAft>
                <a:spcPts val="0"/>
              </a:spcAft>
              <a:buClr>
                <a:srgbClr val="8B8B8B"/>
              </a:buClr>
              <a:buSzPts val="1400"/>
              <a:buNone/>
              <a:defRPr sz="1400">
                <a:solidFill>
                  <a:srgbClr val="8B8B8B"/>
                </a:solidFill>
              </a:defRPr>
            </a:lvl4pPr>
            <a:lvl5pPr marL="2286000" lvl="4" indent="-228600" algn="l">
              <a:spcBef>
                <a:spcPts val="280"/>
              </a:spcBef>
              <a:spcAft>
                <a:spcPts val="0"/>
              </a:spcAft>
              <a:buClr>
                <a:srgbClr val="8B8B8B"/>
              </a:buClr>
              <a:buSzPts val="1400"/>
              <a:buNone/>
              <a:defRPr sz="1400">
                <a:solidFill>
                  <a:srgbClr val="8B8B8B"/>
                </a:solidFill>
              </a:defRPr>
            </a:lvl5pPr>
            <a:lvl6pPr marL="2743200" lvl="5" indent="-228600" algn="l">
              <a:spcBef>
                <a:spcPts val="280"/>
              </a:spcBef>
              <a:spcAft>
                <a:spcPts val="0"/>
              </a:spcAft>
              <a:buClr>
                <a:srgbClr val="8B8B8B"/>
              </a:buClr>
              <a:buSzPts val="1400"/>
              <a:buNone/>
              <a:defRPr sz="1400">
                <a:solidFill>
                  <a:srgbClr val="8B8B8B"/>
                </a:solidFill>
              </a:defRPr>
            </a:lvl6pPr>
            <a:lvl7pPr marL="3200400" lvl="6" indent="-228600" algn="l">
              <a:spcBef>
                <a:spcPts val="280"/>
              </a:spcBef>
              <a:spcAft>
                <a:spcPts val="0"/>
              </a:spcAft>
              <a:buClr>
                <a:srgbClr val="8B8B8B"/>
              </a:buClr>
              <a:buSzPts val="1400"/>
              <a:buNone/>
              <a:defRPr sz="1400">
                <a:solidFill>
                  <a:srgbClr val="8B8B8B"/>
                </a:solidFill>
              </a:defRPr>
            </a:lvl7pPr>
            <a:lvl8pPr marL="3657600" lvl="7" indent="-228600" algn="l">
              <a:spcBef>
                <a:spcPts val="280"/>
              </a:spcBef>
              <a:spcAft>
                <a:spcPts val="0"/>
              </a:spcAft>
              <a:buClr>
                <a:srgbClr val="8B8B8B"/>
              </a:buClr>
              <a:buSzPts val="1400"/>
              <a:buNone/>
              <a:defRPr sz="1400">
                <a:solidFill>
                  <a:srgbClr val="8B8B8B"/>
                </a:solidFill>
              </a:defRPr>
            </a:lvl8pPr>
            <a:lvl9pPr marL="4114800" lvl="8" indent="-228600" algn="l">
              <a:spcBef>
                <a:spcPts val="280"/>
              </a:spcBef>
              <a:spcAft>
                <a:spcPts val="0"/>
              </a:spcAft>
              <a:buClr>
                <a:srgbClr val="8B8B8B"/>
              </a:buClr>
              <a:buSzPts val="1400"/>
              <a:buNone/>
              <a:defRPr sz="1400">
                <a:solidFill>
                  <a:srgbClr val="8B8B8B"/>
                </a:solidFill>
              </a:defRPr>
            </a:lvl9pPr>
          </a:lstStyle>
          <a:p>
            <a:endParaRPr/>
          </a:p>
        </p:txBody>
      </p:sp>
      <p:sp>
        <p:nvSpPr>
          <p:cNvPr id="38" name="Google Shape;38;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46464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464646"/>
                </a:solidFill>
              </a:defRPr>
            </a:lvl1pPr>
            <a:lvl2pPr marL="0" lvl="1" indent="0" algn="r">
              <a:spcBef>
                <a:spcPts val="0"/>
              </a:spcBef>
              <a:buNone/>
              <a:defRPr>
                <a:solidFill>
                  <a:srgbClr val="464646"/>
                </a:solidFill>
              </a:defRPr>
            </a:lvl2pPr>
            <a:lvl3pPr marL="0" lvl="2" indent="0" algn="r">
              <a:spcBef>
                <a:spcPts val="0"/>
              </a:spcBef>
              <a:buNone/>
              <a:defRPr>
                <a:solidFill>
                  <a:srgbClr val="464646"/>
                </a:solidFill>
              </a:defRPr>
            </a:lvl3pPr>
            <a:lvl4pPr marL="0" lvl="3" indent="0" algn="r">
              <a:spcBef>
                <a:spcPts val="0"/>
              </a:spcBef>
              <a:buNone/>
              <a:defRPr>
                <a:solidFill>
                  <a:srgbClr val="464646"/>
                </a:solidFill>
              </a:defRPr>
            </a:lvl4pPr>
            <a:lvl5pPr marL="0" lvl="4" indent="0" algn="r">
              <a:spcBef>
                <a:spcPts val="0"/>
              </a:spcBef>
              <a:buNone/>
              <a:defRPr>
                <a:solidFill>
                  <a:srgbClr val="464646"/>
                </a:solidFill>
              </a:defRPr>
            </a:lvl5pPr>
            <a:lvl6pPr marL="0" lvl="5" indent="0" algn="r">
              <a:spcBef>
                <a:spcPts val="0"/>
              </a:spcBef>
              <a:buNone/>
              <a:defRPr>
                <a:solidFill>
                  <a:srgbClr val="464646"/>
                </a:solidFill>
              </a:defRPr>
            </a:lvl6pPr>
            <a:lvl7pPr marL="0" lvl="6" indent="0" algn="r">
              <a:spcBef>
                <a:spcPts val="0"/>
              </a:spcBef>
              <a:buNone/>
              <a:defRPr>
                <a:solidFill>
                  <a:srgbClr val="464646"/>
                </a:solidFill>
              </a:defRPr>
            </a:lvl7pPr>
            <a:lvl8pPr marL="0" lvl="7" indent="0" algn="r">
              <a:spcBef>
                <a:spcPts val="0"/>
              </a:spcBef>
              <a:buNone/>
              <a:defRPr>
                <a:solidFill>
                  <a:srgbClr val="464646"/>
                </a:solidFill>
              </a:defRPr>
            </a:lvl8pPr>
            <a:lvl9pPr marL="0" lvl="8" indent="0" algn="r">
              <a:spcBef>
                <a:spcPts val="0"/>
              </a:spcBef>
              <a:buNone/>
              <a:defRPr>
                <a:solidFill>
                  <a:srgbClr val="464646"/>
                </a:solidFill>
              </a:defRPr>
            </a:lvl9pPr>
          </a:lstStyle>
          <a:p>
            <a:pPr marL="0" lvl="0" indent="0" algn="r" rtl="0">
              <a:spcBef>
                <a:spcPts val="0"/>
              </a:spcBef>
              <a:spcAft>
                <a:spcPts val="0"/>
              </a:spcAft>
              <a:buNone/>
            </a:pPr>
            <a:fld id="{00000000-1234-1234-1234-123412341234}" type="slidenum">
              <a:rPr lang="es-ES"/>
              <a:t>‹Nº›</a:t>
            </a:fld>
            <a:endParaRPr sz="1200" b="0" i="0" u="none" strike="noStrike" cap="none">
              <a:latin typeface="Calibri"/>
              <a:ea typeface="Calibri"/>
              <a:cs typeface="Calibri"/>
              <a:sym typeface="Calibri"/>
            </a:endParaRPr>
          </a:p>
        </p:txBody>
      </p:sp>
      <p:sp>
        <p:nvSpPr>
          <p:cNvPr id="40" name="Google Shape;40;p49"/>
          <p:cNvSpPr/>
          <p:nvPr/>
        </p:nvSpPr>
        <p:spPr>
          <a:xfrm>
            <a:off x="762000" y="1946209"/>
            <a:ext cx="2057400" cy="2057400"/>
          </a:xfrm>
          <a:prstGeom prst="ellipse">
            <a:avLst/>
          </a:prstGeom>
          <a:gradFill>
            <a:gsLst>
              <a:gs pos="0">
                <a:srgbClr val="F39C29"/>
              </a:gs>
              <a:gs pos="50000">
                <a:srgbClr val="F7931D"/>
              </a:gs>
              <a:gs pos="100000">
                <a:srgbClr val="FF6600"/>
              </a:gs>
            </a:gsLst>
            <a:path path="circle">
              <a:fillToRect l="50000" t="50000" r="50000" b="50000"/>
            </a:path>
            <a:tileRect/>
          </a:gradFill>
          <a:ln>
            <a:noFill/>
          </a:ln>
          <a:effectLst>
            <a:outerShdw blurRad="152400" dist="165100" dir="5400000" sx="90000" sy="-19000"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0" i="0" u="none" strike="noStrike" cap="none">
                <a:solidFill>
                  <a:schemeClr val="lt1"/>
                </a:solidFill>
                <a:latin typeface="Calibri"/>
                <a:ea typeface="Calibri"/>
                <a:cs typeface="Calibri"/>
                <a:sym typeface="Calibri"/>
              </a:rPr>
              <a:t>             </a:t>
            </a:r>
            <a:endParaRPr/>
          </a:p>
        </p:txBody>
      </p:sp>
      <p:sp>
        <p:nvSpPr>
          <p:cNvPr id="41" name="Google Shape;41;p49"/>
          <p:cNvSpPr/>
          <p:nvPr/>
        </p:nvSpPr>
        <p:spPr>
          <a:xfrm>
            <a:off x="8686800" y="5265376"/>
            <a:ext cx="457200" cy="96672"/>
          </a:xfrm>
          <a:prstGeom prst="rect">
            <a:avLst/>
          </a:prstGeom>
          <a:solidFill>
            <a:srgbClr val="FF6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0" i="0" u="none" strike="noStrike" cap="none">
                <a:solidFill>
                  <a:srgbClr val="FF6600"/>
                </a:solidFill>
                <a:latin typeface="Calibri"/>
                <a:ea typeface="Calibri"/>
                <a:cs typeface="Calibri"/>
                <a:sym typeface="Calibri"/>
              </a:rPr>
              <a:t>           </a:t>
            </a:r>
            <a:endParaRPr/>
          </a:p>
        </p:txBody>
      </p:sp>
      <p:sp>
        <p:nvSpPr>
          <p:cNvPr id="42" name="Google Shape;42;p49"/>
          <p:cNvSpPr/>
          <p:nvPr/>
        </p:nvSpPr>
        <p:spPr>
          <a:xfrm>
            <a:off x="1007328" y="1992354"/>
            <a:ext cx="1583472" cy="1295400"/>
          </a:xfrm>
          <a:prstGeom prst="ellipse">
            <a:avLst/>
          </a:prstGeom>
          <a:gradFill>
            <a:gsLst>
              <a:gs pos="0">
                <a:srgbClr val="FFFFFF">
                  <a:alpha val="6666"/>
                </a:srgbClr>
              </a:gs>
              <a:gs pos="63000">
                <a:srgbClr val="FFFFFF">
                  <a:alpha val="6666"/>
                </a:srgbClr>
              </a:gs>
              <a:gs pos="72000">
                <a:srgbClr val="FFFFFF">
                  <a:alpha val="14901"/>
                </a:srgbClr>
              </a:gs>
              <a:gs pos="91000">
                <a:srgbClr val="FFFFFF">
                  <a:alpha val="27843"/>
                </a:srgbClr>
              </a:gs>
              <a:gs pos="100000">
                <a:srgbClr val="FFFFFF">
                  <a:alpha val="27843"/>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0" i="0" u="none" strike="noStrike" cap="none">
                <a:solidFill>
                  <a:schemeClr val="lt1"/>
                </a:solidFill>
                <a:latin typeface="Calibri"/>
                <a:ea typeface="Calibri"/>
                <a:cs typeface="Calibri"/>
                <a:sym typeface="Calibri"/>
              </a:rPr>
              <a:t>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ítulo y contenido" type="obj">
  <p:cSld name="OBJECT">
    <p:bg>
      <p:bgPr>
        <a:blipFill>
          <a:blip r:embed="rId2">
            <a:alphaModFix/>
          </a:blip>
          <a:stretch>
            <a:fillRect/>
          </a:stretch>
        </a:blipFill>
        <a:effectLst/>
      </p:bgPr>
    </p:bg>
    <p:spTree>
      <p:nvGrpSpPr>
        <p:cNvPr id="1" name="Shape 43"/>
        <p:cNvGrpSpPr/>
        <p:nvPr/>
      </p:nvGrpSpPr>
      <p:grpSpPr>
        <a:xfrm>
          <a:off x="0" y="0"/>
          <a:ext cx="0" cy="0"/>
          <a:chOff x="0" y="0"/>
          <a:chExt cx="0" cy="0"/>
        </a:xfrm>
      </p:grpSpPr>
      <p:pic>
        <p:nvPicPr>
          <p:cNvPr id="44" name="Google Shape;44;p50"/>
          <p:cNvPicPr preferRelativeResize="0"/>
          <p:nvPr/>
        </p:nvPicPr>
        <p:blipFill rotWithShape="1">
          <a:blip r:embed="rId3">
            <a:alphaModFix/>
          </a:blip>
          <a:srcRect/>
          <a:stretch/>
        </p:blipFill>
        <p:spPr>
          <a:xfrm>
            <a:off x="-2868" y="0"/>
            <a:ext cx="9146867" cy="762000"/>
          </a:xfrm>
          <a:prstGeom prst="rect">
            <a:avLst/>
          </a:prstGeom>
          <a:noFill/>
          <a:ln>
            <a:noFill/>
          </a:ln>
        </p:spPr>
      </p:pic>
      <p:sp>
        <p:nvSpPr>
          <p:cNvPr id="45" name="Google Shape;45;p50"/>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E36C09"/>
              </a:buClr>
              <a:buSzPts val="3000"/>
              <a:buFont typeface="Calibri"/>
              <a:buNone/>
              <a:defRPr sz="3000" b="0">
                <a:solidFill>
                  <a:srgbClr val="E36C0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0"/>
          <p:cNvSpPr txBox="1">
            <a:spLocks noGrp="1"/>
          </p:cNvSpPr>
          <p:nvPr>
            <p:ph type="body" idx="1"/>
          </p:nvPr>
        </p:nvSpPr>
        <p:spPr>
          <a:xfrm>
            <a:off x="457200" y="1196752"/>
            <a:ext cx="8382000" cy="4929411"/>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464646"/>
              </a:buClr>
              <a:buSzPts val="2800"/>
              <a:buChar char="•"/>
              <a:defRPr sz="2800">
                <a:solidFill>
                  <a:srgbClr val="464646"/>
                </a:solidFill>
              </a:defRPr>
            </a:lvl1pPr>
            <a:lvl2pPr marL="914400" lvl="1" indent="-381000" algn="l">
              <a:spcBef>
                <a:spcPts val="480"/>
              </a:spcBef>
              <a:spcAft>
                <a:spcPts val="0"/>
              </a:spcAft>
              <a:buClr>
                <a:srgbClr val="E36C09"/>
              </a:buClr>
              <a:buSzPts val="2400"/>
              <a:buChar char="–"/>
              <a:defRPr sz="2400">
                <a:solidFill>
                  <a:srgbClr val="E36C09"/>
                </a:solidFill>
              </a:defRPr>
            </a:lvl2pPr>
            <a:lvl3pPr marL="1371600" lvl="2" indent="-355600" algn="l">
              <a:spcBef>
                <a:spcPts val="400"/>
              </a:spcBef>
              <a:spcAft>
                <a:spcPts val="0"/>
              </a:spcAft>
              <a:buClr>
                <a:srgbClr val="0070C0"/>
              </a:buClr>
              <a:buSzPts val="2000"/>
              <a:buChar char="•"/>
              <a:defRPr sz="2000">
                <a:solidFill>
                  <a:srgbClr val="0070C0"/>
                </a:solidFill>
              </a:defRPr>
            </a:lvl3pPr>
            <a:lvl4pPr marL="1828800" lvl="3" indent="-342900" algn="l">
              <a:spcBef>
                <a:spcPts val="360"/>
              </a:spcBef>
              <a:spcAft>
                <a:spcPts val="0"/>
              </a:spcAft>
              <a:buClr>
                <a:srgbClr val="464646"/>
              </a:buClr>
              <a:buSzPts val="1800"/>
              <a:buChar char="–"/>
              <a:defRPr sz="1800">
                <a:solidFill>
                  <a:srgbClr val="464646"/>
                </a:solidFill>
              </a:defRPr>
            </a:lvl4pPr>
            <a:lvl5pPr marL="2286000" lvl="4" indent="-342900" algn="l">
              <a:spcBef>
                <a:spcPts val="360"/>
              </a:spcBef>
              <a:spcAft>
                <a:spcPts val="0"/>
              </a:spcAft>
              <a:buClr>
                <a:srgbClr val="464646"/>
              </a:buClr>
              <a:buSzPts val="1800"/>
              <a:buChar char="»"/>
              <a:defRPr sz="1800">
                <a:solidFill>
                  <a:srgbClr val="46464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46464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46464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464646"/>
                </a:solidFill>
              </a:defRPr>
            </a:lvl1pPr>
            <a:lvl2pPr marL="0" lvl="1" indent="0" algn="r">
              <a:spcBef>
                <a:spcPts val="0"/>
              </a:spcBef>
              <a:buNone/>
              <a:defRPr>
                <a:solidFill>
                  <a:srgbClr val="464646"/>
                </a:solidFill>
              </a:defRPr>
            </a:lvl2pPr>
            <a:lvl3pPr marL="0" lvl="2" indent="0" algn="r">
              <a:spcBef>
                <a:spcPts val="0"/>
              </a:spcBef>
              <a:buNone/>
              <a:defRPr>
                <a:solidFill>
                  <a:srgbClr val="464646"/>
                </a:solidFill>
              </a:defRPr>
            </a:lvl3pPr>
            <a:lvl4pPr marL="0" lvl="3" indent="0" algn="r">
              <a:spcBef>
                <a:spcPts val="0"/>
              </a:spcBef>
              <a:buNone/>
              <a:defRPr>
                <a:solidFill>
                  <a:srgbClr val="464646"/>
                </a:solidFill>
              </a:defRPr>
            </a:lvl4pPr>
            <a:lvl5pPr marL="0" lvl="4" indent="0" algn="r">
              <a:spcBef>
                <a:spcPts val="0"/>
              </a:spcBef>
              <a:buNone/>
              <a:defRPr>
                <a:solidFill>
                  <a:srgbClr val="464646"/>
                </a:solidFill>
              </a:defRPr>
            </a:lvl5pPr>
            <a:lvl6pPr marL="0" lvl="5" indent="0" algn="r">
              <a:spcBef>
                <a:spcPts val="0"/>
              </a:spcBef>
              <a:buNone/>
              <a:defRPr>
                <a:solidFill>
                  <a:srgbClr val="464646"/>
                </a:solidFill>
              </a:defRPr>
            </a:lvl6pPr>
            <a:lvl7pPr marL="0" lvl="6" indent="0" algn="r">
              <a:spcBef>
                <a:spcPts val="0"/>
              </a:spcBef>
              <a:buNone/>
              <a:defRPr>
                <a:solidFill>
                  <a:srgbClr val="464646"/>
                </a:solidFill>
              </a:defRPr>
            </a:lvl7pPr>
            <a:lvl8pPr marL="0" lvl="7" indent="0" algn="r">
              <a:spcBef>
                <a:spcPts val="0"/>
              </a:spcBef>
              <a:buNone/>
              <a:defRPr>
                <a:solidFill>
                  <a:srgbClr val="464646"/>
                </a:solidFill>
              </a:defRPr>
            </a:lvl8pPr>
            <a:lvl9pPr marL="0" lvl="8" indent="0" algn="r">
              <a:spcBef>
                <a:spcPts val="0"/>
              </a:spcBef>
              <a:buNone/>
              <a:defRPr>
                <a:solidFill>
                  <a:srgbClr val="464646"/>
                </a:solidFill>
              </a:defRPr>
            </a:lvl9pPr>
          </a:lstStyle>
          <a:p>
            <a:pPr marL="0" lvl="0" indent="0" algn="r" rtl="0">
              <a:spcBef>
                <a:spcPts val="0"/>
              </a:spcBef>
              <a:spcAft>
                <a:spcPts val="0"/>
              </a:spcAft>
              <a:buNone/>
            </a:pPr>
            <a:fld id="{00000000-1234-1234-1234-123412341234}" type="slidenum">
              <a:rPr lang="es-ES"/>
              <a:t>‹Nº›</a:t>
            </a:fld>
            <a:endParaRPr sz="12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ido con título">
  <p:cSld name="Contenido con título">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51"/>
          <p:cNvPicPr preferRelativeResize="0"/>
          <p:nvPr/>
        </p:nvPicPr>
        <p:blipFill rotWithShape="1">
          <a:blip r:embed="rId3">
            <a:alphaModFix/>
          </a:blip>
          <a:srcRect r="1984"/>
          <a:stretch/>
        </p:blipFill>
        <p:spPr>
          <a:xfrm flipH="1">
            <a:off x="3347861" y="5301208"/>
            <a:ext cx="3557017" cy="1556792"/>
          </a:xfrm>
          <a:prstGeom prst="rect">
            <a:avLst/>
          </a:prstGeom>
          <a:noFill/>
          <a:ln>
            <a:noFill/>
          </a:ln>
        </p:spPr>
      </p:pic>
      <p:sp>
        <p:nvSpPr>
          <p:cNvPr id="52" name="Google Shape;52;p51"/>
          <p:cNvSpPr txBox="1">
            <a:spLocks noGrp="1"/>
          </p:cNvSpPr>
          <p:nvPr>
            <p:ph type="title"/>
          </p:nvPr>
        </p:nvSpPr>
        <p:spPr>
          <a:xfrm>
            <a:off x="228600" y="609600"/>
            <a:ext cx="3008313" cy="8255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1"/>
          <p:cNvSpPr txBox="1">
            <a:spLocks noGrp="1"/>
          </p:cNvSpPr>
          <p:nvPr>
            <p:ph type="body" idx="1"/>
          </p:nvPr>
        </p:nvSpPr>
        <p:spPr>
          <a:xfrm>
            <a:off x="3779912" y="617984"/>
            <a:ext cx="5111750" cy="53340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solidFill>
                  <a:schemeClr val="lt1"/>
                </a:solidFill>
              </a:defRPr>
            </a:lvl1pPr>
            <a:lvl2pPr marL="914400" lvl="1" indent="-406400" algn="l">
              <a:spcBef>
                <a:spcPts val="560"/>
              </a:spcBef>
              <a:spcAft>
                <a:spcPts val="0"/>
              </a:spcAft>
              <a:buClr>
                <a:schemeClr val="lt1"/>
              </a:buClr>
              <a:buSzPts val="2800"/>
              <a:buChar char="–"/>
              <a:defRPr sz="2800">
                <a:solidFill>
                  <a:schemeClr val="lt1"/>
                </a:solidFill>
              </a:defRPr>
            </a:lvl2pPr>
            <a:lvl3pPr marL="1371600" lvl="2" indent="-381000" algn="l">
              <a:spcBef>
                <a:spcPts val="480"/>
              </a:spcBef>
              <a:spcAft>
                <a:spcPts val="0"/>
              </a:spcAft>
              <a:buClr>
                <a:schemeClr val="lt1"/>
              </a:buClr>
              <a:buSzPts val="2400"/>
              <a:buChar char="•"/>
              <a:defRPr sz="2400">
                <a:solidFill>
                  <a:schemeClr val="lt1"/>
                </a:solidFill>
              </a:defRPr>
            </a:lvl3pPr>
            <a:lvl4pPr marL="1828800" lvl="3" indent="-355600" algn="l">
              <a:spcBef>
                <a:spcPts val="400"/>
              </a:spcBef>
              <a:spcAft>
                <a:spcPts val="0"/>
              </a:spcAft>
              <a:buClr>
                <a:schemeClr val="lt1"/>
              </a:buClr>
              <a:buSzPts val="2000"/>
              <a:buChar char="–"/>
              <a:defRPr sz="2000">
                <a:solidFill>
                  <a:schemeClr val="lt1"/>
                </a:solidFill>
              </a:defRPr>
            </a:lvl4pPr>
            <a:lvl5pPr marL="2286000" lvl="4" indent="-355600" algn="l">
              <a:spcBef>
                <a:spcPts val="400"/>
              </a:spcBef>
              <a:spcAft>
                <a:spcPts val="0"/>
              </a:spcAft>
              <a:buClr>
                <a:schemeClr val="lt1"/>
              </a:buClr>
              <a:buSzPts val="2000"/>
              <a:buChar char="»"/>
              <a:defRPr sz="2000">
                <a:solidFill>
                  <a:schemeClr val="lt1"/>
                </a:solidFill>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4" name="Google Shape;54;p51"/>
          <p:cNvSpPr txBox="1">
            <a:spLocks noGrp="1"/>
          </p:cNvSpPr>
          <p:nvPr>
            <p:ph type="dt" idx="10"/>
          </p:nvPr>
        </p:nvSpPr>
        <p:spPr>
          <a:xfrm>
            <a:off x="660670" y="631289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1"/>
          <p:cNvSpPr txBox="1">
            <a:spLocks noGrp="1"/>
          </p:cNvSpPr>
          <p:nvPr>
            <p:ph type="ftr" idx="11"/>
          </p:nvPr>
        </p:nvSpPr>
        <p:spPr>
          <a:xfrm>
            <a:off x="3635896" y="6356350"/>
            <a:ext cx="23839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lt1"/>
                </a:solidFill>
              </a:defRPr>
            </a:lvl1pPr>
            <a:lvl2pPr marL="0" lvl="1" indent="0" algn="r">
              <a:spcBef>
                <a:spcPts val="0"/>
              </a:spcBef>
              <a:buNone/>
              <a:defRPr>
                <a:solidFill>
                  <a:schemeClr val="lt1"/>
                </a:solidFill>
              </a:defRPr>
            </a:lvl2pPr>
            <a:lvl3pPr marL="0" lvl="2" indent="0" algn="r">
              <a:spcBef>
                <a:spcPts val="0"/>
              </a:spcBef>
              <a:buNone/>
              <a:defRPr>
                <a:solidFill>
                  <a:schemeClr val="lt1"/>
                </a:solidFill>
              </a:defRPr>
            </a:lvl3pPr>
            <a:lvl4pPr marL="0" lvl="3" indent="0" algn="r">
              <a:spcBef>
                <a:spcPts val="0"/>
              </a:spcBef>
              <a:buNone/>
              <a:defRPr>
                <a:solidFill>
                  <a:schemeClr val="lt1"/>
                </a:solidFill>
              </a:defRPr>
            </a:lvl4pPr>
            <a:lvl5pPr marL="0" lvl="4" indent="0" algn="r">
              <a:spcBef>
                <a:spcPts val="0"/>
              </a:spcBef>
              <a:buNone/>
              <a:defRPr>
                <a:solidFill>
                  <a:schemeClr val="lt1"/>
                </a:solidFill>
              </a:defRPr>
            </a:lvl5pPr>
            <a:lvl6pPr marL="0" lvl="5" indent="0" algn="r">
              <a:spcBef>
                <a:spcPts val="0"/>
              </a:spcBef>
              <a:buNone/>
              <a:defRPr>
                <a:solidFill>
                  <a:schemeClr val="lt1"/>
                </a:solidFill>
              </a:defRPr>
            </a:lvl6pPr>
            <a:lvl7pPr marL="0" lvl="6" indent="0" algn="r">
              <a:spcBef>
                <a:spcPts val="0"/>
              </a:spcBef>
              <a:buNone/>
              <a:defRPr>
                <a:solidFill>
                  <a:schemeClr val="lt1"/>
                </a:solidFill>
              </a:defRPr>
            </a:lvl7pPr>
            <a:lvl8pPr marL="0" lvl="7" indent="0" algn="r">
              <a:spcBef>
                <a:spcPts val="0"/>
              </a:spcBef>
              <a:buNone/>
              <a:defRPr>
                <a:solidFill>
                  <a:schemeClr val="lt1"/>
                </a:solidFill>
              </a:defRPr>
            </a:lvl8pPr>
            <a:lvl9pPr marL="0" lvl="8" indent="0" algn="r">
              <a:spcBef>
                <a:spcPts val="0"/>
              </a:spcBef>
              <a:buNone/>
              <a:defRPr>
                <a:solidFill>
                  <a:schemeClr val="lt1"/>
                </a:solidFill>
              </a:defRPr>
            </a:lvl9pPr>
          </a:lstStyle>
          <a:p>
            <a:pPr marL="0" lvl="0" indent="0" algn="r" rtl="0">
              <a:spcBef>
                <a:spcPts val="0"/>
              </a:spcBef>
              <a:spcAft>
                <a:spcPts val="0"/>
              </a:spcAft>
              <a:buNone/>
            </a:pPr>
            <a:fld id="{00000000-1234-1234-1234-123412341234}" type="slidenum">
              <a:rPr lang="es-ES"/>
              <a:t>‹Nº›</a:t>
            </a:fld>
            <a:endParaRPr sz="1200">
              <a:latin typeface="Calibri"/>
              <a:ea typeface="Calibri"/>
              <a:cs typeface="Calibri"/>
              <a:sym typeface="Calibri"/>
            </a:endParaRPr>
          </a:p>
        </p:txBody>
      </p:sp>
      <p:sp>
        <p:nvSpPr>
          <p:cNvPr id="57" name="Google Shape;57;p51"/>
          <p:cNvSpPr/>
          <p:nvPr/>
        </p:nvSpPr>
        <p:spPr>
          <a:xfrm>
            <a:off x="611560" y="2247900"/>
            <a:ext cx="1368152" cy="1397124"/>
          </a:xfrm>
          <a:prstGeom prst="ellipse">
            <a:avLst/>
          </a:prstGeom>
          <a:gradFill>
            <a:gsLst>
              <a:gs pos="0">
                <a:srgbClr val="F39C29"/>
              </a:gs>
              <a:gs pos="50000">
                <a:srgbClr val="F7931D"/>
              </a:gs>
              <a:gs pos="100000">
                <a:srgbClr val="FF6600"/>
              </a:gs>
            </a:gsLst>
            <a:path path="circle">
              <a:fillToRect l="50000" t="50000" r="50000" b="50000"/>
            </a:path>
            <a:tileRect/>
          </a:gradFill>
          <a:ln>
            <a:noFill/>
          </a:ln>
          <a:effectLst>
            <a:outerShdw blurRad="152400" dist="165100" dir="5400000" sx="90000" sy="-19000"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lt1"/>
                </a:solidFill>
                <a:latin typeface="Calibri"/>
                <a:ea typeface="Calibri"/>
                <a:cs typeface="Calibri"/>
                <a:sym typeface="Calibri"/>
              </a:rPr>
              <a:t>             </a:t>
            </a:r>
            <a:endParaRPr/>
          </a:p>
        </p:txBody>
      </p:sp>
      <p:sp>
        <p:nvSpPr>
          <p:cNvPr id="58" name="Google Shape;58;p51"/>
          <p:cNvSpPr/>
          <p:nvPr/>
        </p:nvSpPr>
        <p:spPr>
          <a:xfrm>
            <a:off x="1259632" y="2455149"/>
            <a:ext cx="654173" cy="829835"/>
          </a:xfrm>
          <a:prstGeom prst="ellipse">
            <a:avLst/>
          </a:prstGeom>
          <a:gradFill>
            <a:gsLst>
              <a:gs pos="0">
                <a:srgbClr val="FFFFFF">
                  <a:alpha val="6666"/>
                </a:srgbClr>
              </a:gs>
              <a:gs pos="63000">
                <a:srgbClr val="FFFFFF">
                  <a:alpha val="6666"/>
                </a:srgbClr>
              </a:gs>
              <a:gs pos="72000">
                <a:srgbClr val="FFFFFF">
                  <a:alpha val="14901"/>
                </a:srgbClr>
              </a:gs>
              <a:gs pos="91000">
                <a:srgbClr val="FFFFFF">
                  <a:alpha val="27843"/>
                </a:srgbClr>
              </a:gs>
              <a:gs pos="100000">
                <a:srgbClr val="FFFFFF">
                  <a:alpha val="27843"/>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lt1"/>
                </a:solidFill>
                <a:latin typeface="Calibri"/>
                <a:ea typeface="Calibri"/>
                <a:cs typeface="Calibri"/>
                <a:sym typeface="Calibri"/>
              </a:rPr>
              <a:t>       </a:t>
            </a:r>
            <a:endParaRPr/>
          </a:p>
        </p:txBody>
      </p:sp>
      <p:pic>
        <p:nvPicPr>
          <p:cNvPr id="59" name="Google Shape;59;p51"/>
          <p:cNvPicPr preferRelativeResize="0"/>
          <p:nvPr/>
        </p:nvPicPr>
        <p:blipFill rotWithShape="1">
          <a:blip r:embed="rId3">
            <a:alphaModFix/>
          </a:blip>
          <a:srcRect r="1984"/>
          <a:stretch/>
        </p:blipFill>
        <p:spPr>
          <a:xfrm flipH="1">
            <a:off x="5598427" y="5301208"/>
            <a:ext cx="3557017" cy="1556792"/>
          </a:xfrm>
          <a:prstGeom prst="rect">
            <a:avLst/>
          </a:prstGeom>
          <a:noFill/>
          <a:ln>
            <a:noFill/>
          </a:ln>
        </p:spPr>
      </p:pic>
      <p:sp>
        <p:nvSpPr>
          <p:cNvPr id="60" name="Google Shape;60;p51"/>
          <p:cNvSpPr/>
          <p:nvPr/>
        </p:nvSpPr>
        <p:spPr>
          <a:xfrm>
            <a:off x="3619872" y="617984"/>
            <a:ext cx="5271789" cy="4683224"/>
          </a:xfrm>
          <a:prstGeom prst="rect">
            <a:avLst/>
          </a:prstGeom>
          <a:gradFill>
            <a:gsLst>
              <a:gs pos="0">
                <a:srgbClr val="F2F2F2">
                  <a:alpha val="36862"/>
                </a:srgbClr>
              </a:gs>
              <a:gs pos="74000">
                <a:srgbClr val="D8D8D8">
                  <a:alpha val="41960"/>
                </a:srgbClr>
              </a:gs>
              <a:gs pos="83000">
                <a:srgbClr val="F2F2F2">
                  <a:alpha val="60000"/>
                </a:srgbClr>
              </a:gs>
              <a:gs pos="100000">
                <a:srgbClr val="FFFFFF">
                  <a:alpha val="51764"/>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os objetos">
  <p:cSld name="Dos objetos">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380999" y="1"/>
            <a:ext cx="7068015" cy="838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Calibri"/>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2"/>
          <p:cNvSpPr txBox="1">
            <a:spLocks noGrp="1"/>
          </p:cNvSpPr>
          <p:nvPr>
            <p:ph type="body" idx="1"/>
          </p:nvPr>
        </p:nvSpPr>
        <p:spPr>
          <a:xfrm>
            <a:off x="457200" y="1268760"/>
            <a:ext cx="8291264" cy="437909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464646"/>
              </a:buClr>
              <a:buSzPts val="2800"/>
              <a:buChar char="•"/>
              <a:defRPr sz="2800">
                <a:solidFill>
                  <a:srgbClr val="464646"/>
                </a:solidFill>
              </a:defRPr>
            </a:lvl1pPr>
            <a:lvl2pPr marL="914400" lvl="1" indent="-381000" algn="l">
              <a:spcBef>
                <a:spcPts val="480"/>
              </a:spcBef>
              <a:spcAft>
                <a:spcPts val="0"/>
              </a:spcAft>
              <a:buClr>
                <a:srgbClr val="E36C09"/>
              </a:buClr>
              <a:buSzPts val="2400"/>
              <a:buChar char="–"/>
              <a:defRPr sz="2400">
                <a:solidFill>
                  <a:srgbClr val="E36C09"/>
                </a:solidFill>
              </a:defRPr>
            </a:lvl2pPr>
            <a:lvl3pPr marL="1371600" lvl="2" indent="-355600" algn="l">
              <a:spcBef>
                <a:spcPts val="400"/>
              </a:spcBef>
              <a:spcAft>
                <a:spcPts val="0"/>
              </a:spcAft>
              <a:buClr>
                <a:srgbClr val="0070C0"/>
              </a:buClr>
              <a:buSzPts val="2000"/>
              <a:buChar char="•"/>
              <a:defRPr sz="2000">
                <a:solidFill>
                  <a:srgbClr val="0070C0"/>
                </a:solidFill>
              </a:defRPr>
            </a:lvl3pPr>
            <a:lvl4pPr marL="1828800" lvl="3" indent="-342900" algn="l">
              <a:spcBef>
                <a:spcPts val="360"/>
              </a:spcBef>
              <a:spcAft>
                <a:spcPts val="0"/>
              </a:spcAft>
              <a:buClr>
                <a:srgbClr val="464646"/>
              </a:buClr>
              <a:buSzPts val="1800"/>
              <a:buChar char="–"/>
              <a:defRPr sz="1800">
                <a:solidFill>
                  <a:srgbClr val="464646"/>
                </a:solidFill>
              </a:defRPr>
            </a:lvl4pPr>
            <a:lvl5pPr marL="2286000" lvl="4" indent="-342900" algn="l">
              <a:spcBef>
                <a:spcPts val="360"/>
              </a:spcBef>
              <a:spcAft>
                <a:spcPts val="0"/>
              </a:spcAft>
              <a:buClr>
                <a:srgbClr val="464646"/>
              </a:buClr>
              <a:buSzPts val="1800"/>
              <a:buChar char="»"/>
              <a:defRPr sz="1800">
                <a:solidFill>
                  <a:srgbClr val="464646"/>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4" name="Google Shape;64;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B"/>
                </a:solidFill>
              </a:defRPr>
            </a:lvl1pPr>
            <a:lvl2pPr marL="0" lvl="1" indent="0" algn="r">
              <a:spcBef>
                <a:spcPts val="0"/>
              </a:spcBef>
              <a:buNone/>
              <a:defRPr sz="1200">
                <a:solidFill>
                  <a:srgbClr val="8B8B8B"/>
                </a:solidFill>
              </a:defRPr>
            </a:lvl2pPr>
            <a:lvl3pPr marL="0" lvl="2" indent="0" algn="r">
              <a:spcBef>
                <a:spcPts val="0"/>
              </a:spcBef>
              <a:buNone/>
              <a:defRPr sz="1200">
                <a:solidFill>
                  <a:srgbClr val="8B8B8B"/>
                </a:solidFill>
              </a:defRPr>
            </a:lvl3pPr>
            <a:lvl4pPr marL="0" lvl="3" indent="0" algn="r">
              <a:spcBef>
                <a:spcPts val="0"/>
              </a:spcBef>
              <a:buNone/>
              <a:defRPr sz="1200">
                <a:solidFill>
                  <a:srgbClr val="8B8B8B"/>
                </a:solidFill>
              </a:defRPr>
            </a:lvl4pPr>
            <a:lvl5pPr marL="0" lvl="4" indent="0" algn="r">
              <a:spcBef>
                <a:spcPts val="0"/>
              </a:spcBef>
              <a:buNone/>
              <a:defRPr sz="1200">
                <a:solidFill>
                  <a:srgbClr val="8B8B8B"/>
                </a:solidFill>
              </a:defRPr>
            </a:lvl5pPr>
            <a:lvl6pPr marL="0" lvl="5" indent="0" algn="r">
              <a:spcBef>
                <a:spcPts val="0"/>
              </a:spcBef>
              <a:buNone/>
              <a:defRPr sz="1200">
                <a:solidFill>
                  <a:srgbClr val="8B8B8B"/>
                </a:solidFill>
              </a:defRPr>
            </a:lvl6pPr>
            <a:lvl7pPr marL="0" lvl="6" indent="0" algn="r">
              <a:spcBef>
                <a:spcPts val="0"/>
              </a:spcBef>
              <a:buNone/>
              <a:defRPr sz="1200">
                <a:solidFill>
                  <a:srgbClr val="8B8B8B"/>
                </a:solidFill>
              </a:defRPr>
            </a:lvl7pPr>
            <a:lvl8pPr marL="0" lvl="7" indent="0" algn="r">
              <a:spcBef>
                <a:spcPts val="0"/>
              </a:spcBef>
              <a:buNone/>
              <a:defRPr sz="1200">
                <a:solidFill>
                  <a:srgbClr val="8B8B8B"/>
                </a:solidFill>
              </a:defRPr>
            </a:lvl8pPr>
            <a:lvl9pPr marL="0" lvl="8" indent="0" algn="r">
              <a:spcBef>
                <a:spcPts val="0"/>
              </a:spcBef>
              <a:buNone/>
              <a:defRPr sz="1200">
                <a:solidFill>
                  <a:srgbClr val="8B8B8B"/>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contenido: Énfasis">
  <p:cSld name="Título y contenido: Énfasis">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46464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46464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464646"/>
                </a:solidFill>
              </a:defRPr>
            </a:lvl1pPr>
            <a:lvl2pPr marL="0" lvl="1" indent="0" algn="r">
              <a:spcBef>
                <a:spcPts val="0"/>
              </a:spcBef>
              <a:buNone/>
              <a:defRPr>
                <a:solidFill>
                  <a:srgbClr val="464646"/>
                </a:solidFill>
              </a:defRPr>
            </a:lvl2pPr>
            <a:lvl3pPr marL="0" lvl="2" indent="0" algn="r">
              <a:spcBef>
                <a:spcPts val="0"/>
              </a:spcBef>
              <a:buNone/>
              <a:defRPr>
                <a:solidFill>
                  <a:srgbClr val="464646"/>
                </a:solidFill>
              </a:defRPr>
            </a:lvl3pPr>
            <a:lvl4pPr marL="0" lvl="3" indent="0" algn="r">
              <a:spcBef>
                <a:spcPts val="0"/>
              </a:spcBef>
              <a:buNone/>
              <a:defRPr>
                <a:solidFill>
                  <a:srgbClr val="464646"/>
                </a:solidFill>
              </a:defRPr>
            </a:lvl4pPr>
            <a:lvl5pPr marL="0" lvl="4" indent="0" algn="r">
              <a:spcBef>
                <a:spcPts val="0"/>
              </a:spcBef>
              <a:buNone/>
              <a:defRPr>
                <a:solidFill>
                  <a:srgbClr val="464646"/>
                </a:solidFill>
              </a:defRPr>
            </a:lvl5pPr>
            <a:lvl6pPr marL="0" lvl="5" indent="0" algn="r">
              <a:spcBef>
                <a:spcPts val="0"/>
              </a:spcBef>
              <a:buNone/>
              <a:defRPr>
                <a:solidFill>
                  <a:srgbClr val="464646"/>
                </a:solidFill>
              </a:defRPr>
            </a:lvl6pPr>
            <a:lvl7pPr marL="0" lvl="6" indent="0" algn="r">
              <a:spcBef>
                <a:spcPts val="0"/>
              </a:spcBef>
              <a:buNone/>
              <a:defRPr>
                <a:solidFill>
                  <a:srgbClr val="464646"/>
                </a:solidFill>
              </a:defRPr>
            </a:lvl7pPr>
            <a:lvl8pPr marL="0" lvl="7" indent="0" algn="r">
              <a:spcBef>
                <a:spcPts val="0"/>
              </a:spcBef>
              <a:buNone/>
              <a:defRPr>
                <a:solidFill>
                  <a:srgbClr val="464646"/>
                </a:solidFill>
              </a:defRPr>
            </a:lvl8pPr>
            <a:lvl9pPr marL="0" lvl="8" indent="0" algn="r">
              <a:spcBef>
                <a:spcPts val="0"/>
              </a:spcBef>
              <a:buNone/>
              <a:defRPr>
                <a:solidFill>
                  <a:srgbClr val="464646"/>
                </a:solidFill>
              </a:defRPr>
            </a:lvl9pPr>
          </a:lstStyle>
          <a:p>
            <a:pPr marL="0" lvl="0" indent="0" algn="r" rtl="0">
              <a:spcBef>
                <a:spcPts val="0"/>
              </a:spcBef>
              <a:spcAft>
                <a:spcPts val="0"/>
              </a:spcAft>
              <a:buNone/>
            </a:pPr>
            <a:fld id="{00000000-1234-1234-1234-123412341234}" type="slidenum">
              <a:rPr lang="es-ES"/>
              <a:t>‹Nº›</a:t>
            </a:fld>
            <a:endParaRPr sz="1200">
              <a:latin typeface="Calibri"/>
              <a:ea typeface="Calibri"/>
              <a:cs typeface="Calibri"/>
              <a:sym typeface="Calibri"/>
            </a:endParaRPr>
          </a:p>
        </p:txBody>
      </p:sp>
      <p:sp>
        <p:nvSpPr>
          <p:cNvPr id="72" name="Google Shape;72;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464646"/>
              </a:buClr>
              <a:buSzPts val="3200"/>
              <a:buChar char="•"/>
              <a:defRPr>
                <a:solidFill>
                  <a:srgbClr val="464646"/>
                </a:solidFill>
              </a:defRPr>
            </a:lvl1pPr>
            <a:lvl2pPr marL="914400" lvl="1" indent="-406400" algn="l">
              <a:spcBef>
                <a:spcPts val="560"/>
              </a:spcBef>
              <a:spcAft>
                <a:spcPts val="0"/>
              </a:spcAft>
              <a:buClr>
                <a:srgbClr val="E36C09"/>
              </a:buClr>
              <a:buSzPts val="2800"/>
              <a:buChar char="–"/>
              <a:defRPr>
                <a:solidFill>
                  <a:srgbClr val="E36C09"/>
                </a:solidFill>
              </a:defRPr>
            </a:lvl2pPr>
            <a:lvl3pPr marL="1371600" lvl="2" indent="-381000" algn="l">
              <a:spcBef>
                <a:spcPts val="480"/>
              </a:spcBef>
              <a:spcAft>
                <a:spcPts val="0"/>
              </a:spcAft>
              <a:buClr>
                <a:srgbClr val="0070C0"/>
              </a:buClr>
              <a:buSzPts val="2400"/>
              <a:buChar char="•"/>
              <a:defRPr>
                <a:solidFill>
                  <a:srgbClr val="0070C0"/>
                </a:solidFill>
              </a:defRPr>
            </a:lvl3pPr>
            <a:lvl4pPr marL="1828800" lvl="3" indent="-355600" algn="l">
              <a:spcBef>
                <a:spcPts val="400"/>
              </a:spcBef>
              <a:spcAft>
                <a:spcPts val="0"/>
              </a:spcAft>
              <a:buClr>
                <a:srgbClr val="464646"/>
              </a:buClr>
              <a:buSzPts val="2000"/>
              <a:buChar char="–"/>
              <a:defRPr>
                <a:solidFill>
                  <a:srgbClr val="464646"/>
                </a:solidFill>
              </a:defRPr>
            </a:lvl4pPr>
            <a:lvl5pPr marL="2286000" lvl="4" indent="-355600" algn="l">
              <a:spcBef>
                <a:spcPts val="400"/>
              </a:spcBef>
              <a:spcAft>
                <a:spcPts val="0"/>
              </a:spcAft>
              <a:buClr>
                <a:srgbClr val="464646"/>
              </a:buClr>
              <a:buSzPts val="2000"/>
              <a:buChar char="»"/>
              <a:defRPr>
                <a:solidFill>
                  <a:srgbClr val="464646"/>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ólo el título" type="titleOnly">
  <p:cSld name="TITLE_ONLY">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lt1"/>
                </a:solidFill>
              </a:defRPr>
            </a:lvl1pPr>
            <a:lvl2pPr marL="0" lvl="1" indent="0" algn="r">
              <a:spcBef>
                <a:spcPts val="0"/>
              </a:spcBef>
              <a:buNone/>
              <a:defRPr>
                <a:solidFill>
                  <a:schemeClr val="lt1"/>
                </a:solidFill>
              </a:defRPr>
            </a:lvl2pPr>
            <a:lvl3pPr marL="0" lvl="2" indent="0" algn="r">
              <a:spcBef>
                <a:spcPts val="0"/>
              </a:spcBef>
              <a:buNone/>
              <a:defRPr>
                <a:solidFill>
                  <a:schemeClr val="lt1"/>
                </a:solidFill>
              </a:defRPr>
            </a:lvl3pPr>
            <a:lvl4pPr marL="0" lvl="3" indent="0" algn="r">
              <a:spcBef>
                <a:spcPts val="0"/>
              </a:spcBef>
              <a:buNone/>
              <a:defRPr>
                <a:solidFill>
                  <a:schemeClr val="lt1"/>
                </a:solidFill>
              </a:defRPr>
            </a:lvl4pPr>
            <a:lvl5pPr marL="0" lvl="4" indent="0" algn="r">
              <a:spcBef>
                <a:spcPts val="0"/>
              </a:spcBef>
              <a:buNone/>
              <a:defRPr>
                <a:solidFill>
                  <a:schemeClr val="lt1"/>
                </a:solidFill>
              </a:defRPr>
            </a:lvl5pPr>
            <a:lvl6pPr marL="0" lvl="5" indent="0" algn="r">
              <a:spcBef>
                <a:spcPts val="0"/>
              </a:spcBef>
              <a:buNone/>
              <a:defRPr>
                <a:solidFill>
                  <a:schemeClr val="lt1"/>
                </a:solidFill>
              </a:defRPr>
            </a:lvl6pPr>
            <a:lvl7pPr marL="0" lvl="6" indent="0" algn="r">
              <a:spcBef>
                <a:spcPts val="0"/>
              </a:spcBef>
              <a:buNone/>
              <a:defRPr>
                <a:solidFill>
                  <a:schemeClr val="lt1"/>
                </a:solidFill>
              </a:defRPr>
            </a:lvl7pPr>
            <a:lvl8pPr marL="0" lvl="7" indent="0" algn="r">
              <a:spcBef>
                <a:spcPts val="0"/>
              </a:spcBef>
              <a:buNone/>
              <a:defRPr>
                <a:solidFill>
                  <a:schemeClr val="lt1"/>
                </a:solidFill>
              </a:defRPr>
            </a:lvl8pPr>
            <a:lvl9pPr marL="0" lvl="8" indent="0" algn="r">
              <a:spcBef>
                <a:spcPts val="0"/>
              </a:spcBef>
              <a:buNone/>
              <a:defRPr>
                <a:solidFill>
                  <a:schemeClr val="lt1"/>
                </a:solidFill>
              </a:defRPr>
            </a:lvl9pPr>
          </a:lstStyle>
          <a:p>
            <a:pPr marL="0" lvl="0" indent="0" algn="r" rtl="0">
              <a:spcBef>
                <a:spcPts val="0"/>
              </a:spcBef>
              <a:spcAft>
                <a:spcPts val="0"/>
              </a:spcAft>
              <a:buNone/>
            </a:pPr>
            <a:fld id="{00000000-1234-1234-1234-123412341234}" type="slidenum">
              <a:rPr lang="es-ES"/>
              <a:t>‹Nº›</a:t>
            </a:fld>
            <a:endParaRPr sz="1200">
              <a:latin typeface="Calibri"/>
              <a:ea typeface="Calibri"/>
              <a:cs typeface="Calibri"/>
              <a:sym typeface="Calibri"/>
            </a:endParaRPr>
          </a:p>
        </p:txBody>
      </p:sp>
      <p:pic>
        <p:nvPicPr>
          <p:cNvPr id="77" name="Google Shape;77;p54"/>
          <p:cNvPicPr preferRelativeResize="0"/>
          <p:nvPr/>
        </p:nvPicPr>
        <p:blipFill rotWithShape="1">
          <a:blip r:embed="rId3">
            <a:alphaModFix/>
          </a:blip>
          <a:srcRect/>
          <a:stretch/>
        </p:blipFill>
        <p:spPr>
          <a:xfrm>
            <a:off x="0" y="762000"/>
            <a:ext cx="2445488" cy="2286000"/>
          </a:xfrm>
          <a:prstGeom prst="rect">
            <a:avLst/>
          </a:prstGeom>
          <a:noFill/>
          <a:ln>
            <a:noFill/>
          </a:ln>
        </p:spPr>
      </p:pic>
      <p:sp>
        <p:nvSpPr>
          <p:cNvPr id="78" name="Google Shape;78;p54"/>
          <p:cNvSpPr txBox="1">
            <a:spLocks noGrp="1"/>
          </p:cNvSpPr>
          <p:nvPr>
            <p:ph type="title"/>
          </p:nvPr>
        </p:nvSpPr>
        <p:spPr>
          <a:xfrm>
            <a:off x="1124400" y="2077200"/>
            <a:ext cx="70104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p:tgtEl>
                                          <p:spTgt spid="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ólo el título: Énfasis">
  <p:cSld name="Sólo el título: Énfasi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B8B8B"/>
                </a:solidFill>
              </a:defRPr>
            </a:lvl1pPr>
            <a:lvl2pPr marL="0" lvl="1" indent="0" algn="r">
              <a:spcBef>
                <a:spcPts val="0"/>
              </a:spcBef>
              <a:buNone/>
              <a:defRPr sz="1200">
                <a:solidFill>
                  <a:srgbClr val="8B8B8B"/>
                </a:solidFill>
              </a:defRPr>
            </a:lvl2pPr>
            <a:lvl3pPr marL="0" lvl="2" indent="0" algn="r">
              <a:spcBef>
                <a:spcPts val="0"/>
              </a:spcBef>
              <a:buNone/>
              <a:defRPr sz="1200">
                <a:solidFill>
                  <a:srgbClr val="8B8B8B"/>
                </a:solidFill>
              </a:defRPr>
            </a:lvl3pPr>
            <a:lvl4pPr marL="0" lvl="3" indent="0" algn="r">
              <a:spcBef>
                <a:spcPts val="0"/>
              </a:spcBef>
              <a:buNone/>
              <a:defRPr sz="1200">
                <a:solidFill>
                  <a:srgbClr val="8B8B8B"/>
                </a:solidFill>
              </a:defRPr>
            </a:lvl4pPr>
            <a:lvl5pPr marL="0" lvl="4" indent="0" algn="r">
              <a:spcBef>
                <a:spcPts val="0"/>
              </a:spcBef>
              <a:buNone/>
              <a:defRPr sz="1200">
                <a:solidFill>
                  <a:srgbClr val="8B8B8B"/>
                </a:solidFill>
              </a:defRPr>
            </a:lvl5pPr>
            <a:lvl6pPr marL="0" lvl="5" indent="0" algn="r">
              <a:spcBef>
                <a:spcPts val="0"/>
              </a:spcBef>
              <a:buNone/>
              <a:defRPr sz="1200">
                <a:solidFill>
                  <a:srgbClr val="8B8B8B"/>
                </a:solidFill>
              </a:defRPr>
            </a:lvl6pPr>
            <a:lvl7pPr marL="0" lvl="6" indent="0" algn="r">
              <a:spcBef>
                <a:spcPts val="0"/>
              </a:spcBef>
              <a:buNone/>
              <a:defRPr sz="1200">
                <a:solidFill>
                  <a:srgbClr val="8B8B8B"/>
                </a:solidFill>
              </a:defRPr>
            </a:lvl7pPr>
            <a:lvl8pPr marL="0" lvl="7" indent="0" algn="r">
              <a:spcBef>
                <a:spcPts val="0"/>
              </a:spcBef>
              <a:buNone/>
              <a:defRPr sz="1200">
                <a:solidFill>
                  <a:srgbClr val="8B8B8B"/>
                </a:solidFill>
              </a:defRPr>
            </a:lvl8pPr>
            <a:lvl9pPr marL="0" lvl="8" indent="0" algn="r">
              <a:spcBef>
                <a:spcPts val="0"/>
              </a:spcBef>
              <a:buNone/>
              <a:defRPr sz="1200">
                <a:solidFill>
                  <a:srgbClr val="8B8B8B"/>
                </a:solidFill>
              </a:defRPr>
            </a:lvl9pPr>
          </a:lstStyle>
          <a:p>
            <a:pPr marL="0" lvl="0" indent="0" algn="r" rtl="0">
              <a:spcBef>
                <a:spcPts val="0"/>
              </a:spcBef>
              <a:spcAft>
                <a:spcPts val="0"/>
              </a:spcAft>
              <a:buNone/>
            </a:pPr>
            <a:fld id="{00000000-1234-1234-1234-123412341234}" type="slidenum">
              <a:rPr lang="es-ES"/>
              <a:t>‹Nº›</a:t>
            </a:fld>
            <a:endParaRPr/>
          </a:p>
        </p:txBody>
      </p:sp>
      <p:sp>
        <p:nvSpPr>
          <p:cNvPr id="83" name="Google Shape;83;p55"/>
          <p:cNvSpPr txBox="1">
            <a:spLocks noGrp="1"/>
          </p:cNvSpPr>
          <p:nvPr>
            <p:ph type="title"/>
          </p:nvPr>
        </p:nvSpPr>
        <p:spPr>
          <a:xfrm>
            <a:off x="290400" y="3081000"/>
            <a:ext cx="8686800" cy="1095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BFBFBF"/>
              </a:buClr>
              <a:buSzPts val="4600"/>
              <a:buFont typeface="Calibri"/>
              <a:buNone/>
              <a:defRPr sz="4600" b="1">
                <a:solidFill>
                  <a:srgbClr val="BFBFB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283952" y="2424752"/>
            <a:ext cx="8694000" cy="639762"/>
          </a:xfrm>
          <a:prstGeom prst="rect">
            <a:avLst/>
          </a:prstGeom>
          <a:noFill/>
          <a:ln>
            <a:noFill/>
          </a:ln>
        </p:spPr>
        <p:txBody>
          <a:bodyPr spcFirstLastPara="1" wrap="square" lIns="91425" tIns="45700" rIns="91425" bIns="45700" anchor="b" anchorCtr="0">
            <a:normAutofit/>
          </a:bodyPr>
          <a:lstStyle>
            <a:lvl1pPr marL="457200" lvl="0" indent="-228600" algn="ctr">
              <a:spcBef>
                <a:spcPts val="560"/>
              </a:spcBef>
              <a:spcAft>
                <a:spcPts val="0"/>
              </a:spcAft>
              <a:buClr>
                <a:srgbClr val="2E507A"/>
              </a:buClr>
              <a:buSzPts val="2800"/>
              <a:buNone/>
              <a:defRPr sz="2800">
                <a:solidFill>
                  <a:srgbClr val="2E507A"/>
                </a:solidFill>
                <a:latin typeface="Calibri"/>
                <a:ea typeface="Calibri"/>
                <a:cs typeface="Calibri"/>
                <a:sym typeface="Calibri"/>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6"/>
          <p:cNvPicPr preferRelativeResize="0"/>
          <p:nvPr/>
        </p:nvPicPr>
        <p:blipFill rotWithShape="1">
          <a:blip r:embed="rId17">
            <a:alphaModFix/>
          </a:blip>
          <a:srcRect l="2599" r="5873" b="5261"/>
          <a:stretch/>
        </p:blipFill>
        <p:spPr>
          <a:xfrm>
            <a:off x="3530" y="5867400"/>
            <a:ext cx="9144000" cy="1053694"/>
          </a:xfrm>
          <a:prstGeom prst="rect">
            <a:avLst/>
          </a:prstGeom>
          <a:noFill/>
          <a:ln>
            <a:noFill/>
          </a:ln>
        </p:spPr>
      </p:pic>
      <p:sp>
        <p:nvSpPr>
          <p:cNvPr id="11" name="Google Shape;11;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B8B8B"/>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B8B8B"/>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B8B8B"/>
                </a:solidFill>
                <a:latin typeface="Calibri"/>
                <a:ea typeface="Calibri"/>
                <a:cs typeface="Calibri"/>
                <a:sym typeface="Calibri"/>
              </a:defRPr>
            </a:lvl1pPr>
            <a:lvl2pPr marL="0" marR="0" lvl="1" indent="0" algn="r" rtl="0">
              <a:spcBef>
                <a:spcPts val="0"/>
              </a:spcBef>
              <a:buNone/>
              <a:defRPr sz="1200" b="0" i="0" u="none" strike="noStrike" cap="none">
                <a:solidFill>
                  <a:srgbClr val="8B8B8B"/>
                </a:solidFill>
                <a:latin typeface="Calibri"/>
                <a:ea typeface="Calibri"/>
                <a:cs typeface="Calibri"/>
                <a:sym typeface="Calibri"/>
              </a:defRPr>
            </a:lvl2pPr>
            <a:lvl3pPr marL="0" marR="0" lvl="2" indent="0" algn="r" rtl="0">
              <a:spcBef>
                <a:spcPts val="0"/>
              </a:spcBef>
              <a:buNone/>
              <a:defRPr sz="1200" b="0" i="0" u="none" strike="noStrike" cap="none">
                <a:solidFill>
                  <a:srgbClr val="8B8B8B"/>
                </a:solidFill>
                <a:latin typeface="Calibri"/>
                <a:ea typeface="Calibri"/>
                <a:cs typeface="Calibri"/>
                <a:sym typeface="Calibri"/>
              </a:defRPr>
            </a:lvl3pPr>
            <a:lvl4pPr marL="0" marR="0" lvl="3" indent="0" algn="r" rtl="0">
              <a:spcBef>
                <a:spcPts val="0"/>
              </a:spcBef>
              <a:buNone/>
              <a:defRPr sz="1200" b="0" i="0" u="none" strike="noStrike" cap="none">
                <a:solidFill>
                  <a:srgbClr val="8B8B8B"/>
                </a:solidFill>
                <a:latin typeface="Calibri"/>
                <a:ea typeface="Calibri"/>
                <a:cs typeface="Calibri"/>
                <a:sym typeface="Calibri"/>
              </a:defRPr>
            </a:lvl4pPr>
            <a:lvl5pPr marL="0" marR="0" lvl="4" indent="0" algn="r" rtl="0">
              <a:spcBef>
                <a:spcPts val="0"/>
              </a:spcBef>
              <a:buNone/>
              <a:defRPr sz="1200" b="0" i="0" u="none" strike="noStrike" cap="none">
                <a:solidFill>
                  <a:srgbClr val="8B8B8B"/>
                </a:solidFill>
                <a:latin typeface="Calibri"/>
                <a:ea typeface="Calibri"/>
                <a:cs typeface="Calibri"/>
                <a:sym typeface="Calibri"/>
              </a:defRPr>
            </a:lvl5pPr>
            <a:lvl6pPr marL="0" marR="0" lvl="5" indent="0" algn="r" rtl="0">
              <a:spcBef>
                <a:spcPts val="0"/>
              </a:spcBef>
              <a:buNone/>
              <a:defRPr sz="1200" b="0" i="0" u="none" strike="noStrike" cap="none">
                <a:solidFill>
                  <a:srgbClr val="8B8B8B"/>
                </a:solidFill>
                <a:latin typeface="Calibri"/>
                <a:ea typeface="Calibri"/>
                <a:cs typeface="Calibri"/>
                <a:sym typeface="Calibri"/>
              </a:defRPr>
            </a:lvl6pPr>
            <a:lvl7pPr marL="0" marR="0" lvl="6" indent="0" algn="r" rtl="0">
              <a:spcBef>
                <a:spcPts val="0"/>
              </a:spcBef>
              <a:buNone/>
              <a:defRPr sz="1200" b="0" i="0" u="none" strike="noStrike" cap="none">
                <a:solidFill>
                  <a:srgbClr val="8B8B8B"/>
                </a:solidFill>
                <a:latin typeface="Calibri"/>
                <a:ea typeface="Calibri"/>
                <a:cs typeface="Calibri"/>
                <a:sym typeface="Calibri"/>
              </a:defRPr>
            </a:lvl7pPr>
            <a:lvl8pPr marL="0" marR="0" lvl="7" indent="0" algn="r" rtl="0">
              <a:spcBef>
                <a:spcPts val="0"/>
              </a:spcBef>
              <a:buNone/>
              <a:defRPr sz="1200" b="0" i="0" u="none" strike="noStrike" cap="none">
                <a:solidFill>
                  <a:srgbClr val="8B8B8B"/>
                </a:solidFill>
                <a:latin typeface="Calibri"/>
                <a:ea typeface="Calibri"/>
                <a:cs typeface="Calibri"/>
                <a:sym typeface="Calibri"/>
              </a:defRPr>
            </a:lvl8pPr>
            <a:lvl9pPr marL="0" marR="0" lvl="8" indent="0" algn="r" rtl="0">
              <a:spcBef>
                <a:spcPts val="0"/>
              </a:spcBef>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
        <p:nvSpPr>
          <p:cNvPr id="15" name="Google Shape;15;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mecatrand.es/automation-and-electronic-project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catrand.es/automation-and-electronic-project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IewmUYkqcgY"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mecatrand.es/automation-and-electronic-projects/"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mecatrand.es/automation-and-electronic-projects/"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hyperlink" Target="https://youtu.be/9OC-asX1fDQ"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
          <p:cNvSpPr txBox="1">
            <a:spLocks noGrp="1"/>
          </p:cNvSpPr>
          <p:nvPr>
            <p:ph type="body" idx="1"/>
          </p:nvPr>
        </p:nvSpPr>
        <p:spPr>
          <a:xfrm>
            <a:off x="3733800" y="1316420"/>
            <a:ext cx="4953000" cy="1416269"/>
          </a:xfrm>
          <a:prstGeom prst="rect">
            <a:avLst/>
          </a:prstGeom>
          <a:noFill/>
          <a:ln>
            <a:noFill/>
          </a:ln>
        </p:spPr>
        <p:txBody>
          <a:bodyPr spcFirstLastPara="1" wrap="square" lIns="91425" tIns="45700" rIns="91425" bIns="45700" anchor="b" anchorCtr="0">
            <a:normAutofit/>
          </a:bodyPr>
          <a:lstStyle/>
          <a:p>
            <a:pPr marL="342900" lvl="0" indent="-342900" algn="r" rtl="0">
              <a:spcBef>
                <a:spcPts val="0"/>
              </a:spcBef>
              <a:spcAft>
                <a:spcPts val="0"/>
              </a:spcAft>
              <a:buClr>
                <a:srgbClr val="5B5B5B"/>
              </a:buClr>
              <a:buSzPts val="2200"/>
              <a:buNone/>
            </a:pPr>
            <a:r>
              <a:rPr lang="es-ES"/>
              <a:t>Ángel Gaspar González Rodríguez</a:t>
            </a:r>
            <a:endParaRPr/>
          </a:p>
          <a:p>
            <a:pPr marL="342900" lvl="0" indent="-342900" algn="r" rtl="0">
              <a:spcBef>
                <a:spcPts val="440"/>
              </a:spcBef>
              <a:spcAft>
                <a:spcPts val="0"/>
              </a:spcAft>
              <a:buClr>
                <a:srgbClr val="5B5B5B"/>
              </a:buClr>
              <a:buSzPts val="2200"/>
              <a:buNone/>
            </a:pPr>
            <a:r>
              <a:rPr lang="es-ES"/>
              <a:t>Universidad de Jaén</a:t>
            </a:r>
            <a:endParaRPr/>
          </a:p>
        </p:txBody>
      </p:sp>
      <p:sp>
        <p:nvSpPr>
          <p:cNvPr id="133" name="Google Shape;133;p1"/>
          <p:cNvSpPr txBox="1">
            <a:spLocks noGrp="1"/>
          </p:cNvSpPr>
          <p:nvPr>
            <p:ph type="title"/>
          </p:nvPr>
        </p:nvSpPr>
        <p:spPr>
          <a:xfrm>
            <a:off x="228600" y="3048000"/>
            <a:ext cx="7239000" cy="1828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5600"/>
              <a:buFont typeface="Arial"/>
              <a:buNone/>
            </a:pPr>
            <a:r>
              <a:rPr lang="es-ES" sz="5600" b="0"/>
              <a:t>Programación de Autómatas I</a:t>
            </a:r>
            <a:endParaRPr sz="5600" b="0"/>
          </a:p>
        </p:txBody>
      </p:sp>
      <p:sp>
        <p:nvSpPr>
          <p:cNvPr id="134" name="Google Shape;13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a:t>
            </a:fld>
            <a:endParaRPr/>
          </a:p>
        </p:txBody>
      </p:sp>
      <p:grpSp>
        <p:nvGrpSpPr>
          <p:cNvPr id="135" name="Google Shape;135;p1"/>
          <p:cNvGrpSpPr/>
          <p:nvPr/>
        </p:nvGrpSpPr>
        <p:grpSpPr>
          <a:xfrm>
            <a:off x="5454950" y="558760"/>
            <a:ext cx="648072" cy="865854"/>
            <a:chOff x="5832140" y="1700807"/>
            <a:chExt cx="648072" cy="865854"/>
          </a:xfrm>
        </p:grpSpPr>
        <p:sp>
          <p:nvSpPr>
            <p:cNvPr id="136" name="Google Shape;136;p1"/>
            <p:cNvSpPr/>
            <p:nvPr/>
          </p:nvSpPr>
          <p:spPr>
            <a:xfrm>
              <a:off x="5832140" y="1700807"/>
              <a:ext cx="648072" cy="8658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37" name="Google Shape;137;p1"/>
            <p:cNvCxnSpPr/>
            <p:nvPr/>
          </p:nvCxnSpPr>
          <p:spPr>
            <a:xfrm>
              <a:off x="6156176" y="1700808"/>
              <a:ext cx="0" cy="291546"/>
            </a:xfrm>
            <a:prstGeom prst="straightConnector1">
              <a:avLst/>
            </a:prstGeom>
            <a:noFill/>
            <a:ln w="28575" cap="flat" cmpd="sng">
              <a:solidFill>
                <a:srgbClr val="F38417"/>
              </a:solidFill>
              <a:prstDash val="solid"/>
              <a:round/>
              <a:headEnd type="none" w="sm" len="sm"/>
              <a:tailEnd type="none" w="sm" len="sm"/>
            </a:ln>
          </p:spPr>
        </p:cxnSp>
        <p:cxnSp>
          <p:nvCxnSpPr>
            <p:cNvPr id="138" name="Google Shape;138;p1"/>
            <p:cNvCxnSpPr/>
            <p:nvPr/>
          </p:nvCxnSpPr>
          <p:spPr>
            <a:xfrm>
              <a:off x="6156176" y="2275115"/>
              <a:ext cx="0" cy="291546"/>
            </a:xfrm>
            <a:prstGeom prst="straightConnector1">
              <a:avLst/>
            </a:prstGeom>
            <a:noFill/>
            <a:ln w="28575" cap="flat" cmpd="sng">
              <a:solidFill>
                <a:srgbClr val="F38417"/>
              </a:solidFill>
              <a:prstDash val="solid"/>
              <a:round/>
              <a:headEnd type="none" w="sm" len="sm"/>
              <a:tailEnd type="none" w="sm" len="sm"/>
            </a:ln>
          </p:spPr>
        </p:cxnSp>
        <p:cxnSp>
          <p:nvCxnSpPr>
            <p:cNvPr id="139" name="Google Shape;139;p1"/>
            <p:cNvCxnSpPr/>
            <p:nvPr/>
          </p:nvCxnSpPr>
          <p:spPr>
            <a:xfrm rot="10800000">
              <a:off x="6012160" y="1992354"/>
              <a:ext cx="144016" cy="282761"/>
            </a:xfrm>
            <a:prstGeom prst="straightConnector1">
              <a:avLst/>
            </a:prstGeom>
            <a:noFill/>
            <a:ln w="28575" cap="flat" cmpd="sng">
              <a:solidFill>
                <a:srgbClr val="F38417"/>
              </a:solidFill>
              <a:prstDash val="solid"/>
              <a:round/>
              <a:headEnd type="none" w="sm" len="sm"/>
              <a:tailEnd type="none" w="sm" len="sm"/>
            </a:ln>
          </p:spPr>
        </p:cxnSp>
        <p:cxnSp>
          <p:nvCxnSpPr>
            <p:cNvPr id="140" name="Google Shape;140;p1"/>
            <p:cNvCxnSpPr/>
            <p:nvPr/>
          </p:nvCxnSpPr>
          <p:spPr>
            <a:xfrm rot="10800000">
              <a:off x="5868144" y="2132856"/>
              <a:ext cx="216024" cy="0"/>
            </a:xfrm>
            <a:prstGeom prst="straightConnector1">
              <a:avLst/>
            </a:prstGeom>
            <a:noFill/>
            <a:ln w="28575" cap="flat" cmpd="sng">
              <a:solidFill>
                <a:srgbClr val="F38417"/>
              </a:solidFill>
              <a:prstDash val="dot"/>
              <a:round/>
              <a:headEnd type="none" w="sm" len="sm"/>
              <a:tailEnd type="none" w="sm" len="sm"/>
            </a:ln>
          </p:spPr>
        </p:cxnSp>
        <p:cxnSp>
          <p:nvCxnSpPr>
            <p:cNvPr id="141" name="Google Shape;141;p1"/>
            <p:cNvCxnSpPr/>
            <p:nvPr/>
          </p:nvCxnSpPr>
          <p:spPr>
            <a:xfrm>
              <a:off x="5866507" y="2058212"/>
              <a:ext cx="0" cy="149287"/>
            </a:xfrm>
            <a:prstGeom prst="straightConnector1">
              <a:avLst/>
            </a:prstGeom>
            <a:noFill/>
            <a:ln w="28575" cap="flat" cmpd="sng">
              <a:solidFill>
                <a:srgbClr val="F38417"/>
              </a:solidFill>
              <a:prstDash val="solid"/>
              <a:round/>
              <a:headEnd type="none" w="sm" len="sm"/>
              <a:tailEnd type="none" w="sm" len="sm"/>
            </a:ln>
          </p:spPr>
        </p:cxnSp>
      </p:grpSp>
      <p:grpSp>
        <p:nvGrpSpPr>
          <p:cNvPr id="142" name="Google Shape;142;p1"/>
          <p:cNvGrpSpPr/>
          <p:nvPr/>
        </p:nvGrpSpPr>
        <p:grpSpPr>
          <a:xfrm>
            <a:off x="4818389" y="587335"/>
            <a:ext cx="648072" cy="865854"/>
            <a:chOff x="5038416" y="1700807"/>
            <a:chExt cx="648072" cy="865854"/>
          </a:xfrm>
        </p:grpSpPr>
        <p:sp>
          <p:nvSpPr>
            <p:cNvPr id="143" name="Google Shape;143;p1"/>
            <p:cNvSpPr/>
            <p:nvPr/>
          </p:nvSpPr>
          <p:spPr>
            <a:xfrm>
              <a:off x="5038416" y="1700807"/>
              <a:ext cx="648072" cy="8658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44" name="Google Shape;144;p1"/>
            <p:cNvCxnSpPr/>
            <p:nvPr/>
          </p:nvCxnSpPr>
          <p:spPr>
            <a:xfrm>
              <a:off x="5362452" y="1700808"/>
              <a:ext cx="0" cy="291546"/>
            </a:xfrm>
            <a:prstGeom prst="straightConnector1">
              <a:avLst/>
            </a:prstGeom>
            <a:noFill/>
            <a:ln w="28575" cap="flat" cmpd="sng">
              <a:solidFill>
                <a:srgbClr val="F38417"/>
              </a:solidFill>
              <a:prstDash val="solid"/>
              <a:round/>
              <a:headEnd type="none" w="sm" len="sm"/>
              <a:tailEnd type="none" w="sm" len="sm"/>
            </a:ln>
          </p:spPr>
        </p:cxnSp>
        <p:cxnSp>
          <p:nvCxnSpPr>
            <p:cNvPr id="145" name="Google Shape;145;p1"/>
            <p:cNvCxnSpPr/>
            <p:nvPr/>
          </p:nvCxnSpPr>
          <p:spPr>
            <a:xfrm>
              <a:off x="5362452" y="2275115"/>
              <a:ext cx="0" cy="291546"/>
            </a:xfrm>
            <a:prstGeom prst="straightConnector1">
              <a:avLst/>
            </a:prstGeom>
            <a:noFill/>
            <a:ln w="28575" cap="flat" cmpd="sng">
              <a:solidFill>
                <a:srgbClr val="F38417"/>
              </a:solidFill>
              <a:prstDash val="solid"/>
              <a:round/>
              <a:headEnd type="none" w="sm" len="sm"/>
              <a:tailEnd type="none" w="sm" len="sm"/>
            </a:ln>
          </p:spPr>
        </p:cxnSp>
        <p:cxnSp>
          <p:nvCxnSpPr>
            <p:cNvPr id="146" name="Google Shape;146;p1"/>
            <p:cNvCxnSpPr/>
            <p:nvPr/>
          </p:nvCxnSpPr>
          <p:spPr>
            <a:xfrm rot="10800000">
              <a:off x="5290444" y="1951264"/>
              <a:ext cx="72008" cy="323853"/>
            </a:xfrm>
            <a:prstGeom prst="straightConnector1">
              <a:avLst/>
            </a:prstGeom>
            <a:noFill/>
            <a:ln w="28575" cap="flat" cmpd="sng">
              <a:solidFill>
                <a:srgbClr val="F38417"/>
              </a:solidFill>
              <a:prstDash val="solid"/>
              <a:round/>
              <a:headEnd type="none" w="sm" len="sm"/>
              <a:tailEnd type="none" w="sm" len="sm"/>
            </a:ln>
          </p:spPr>
        </p:cxnSp>
        <p:cxnSp>
          <p:nvCxnSpPr>
            <p:cNvPr id="147" name="Google Shape;147;p1"/>
            <p:cNvCxnSpPr/>
            <p:nvPr/>
          </p:nvCxnSpPr>
          <p:spPr>
            <a:xfrm rot="10800000">
              <a:off x="5074420" y="2132856"/>
              <a:ext cx="216024" cy="0"/>
            </a:xfrm>
            <a:prstGeom prst="straightConnector1">
              <a:avLst/>
            </a:prstGeom>
            <a:noFill/>
            <a:ln w="28575" cap="flat" cmpd="sng">
              <a:solidFill>
                <a:srgbClr val="F38417"/>
              </a:solidFill>
              <a:prstDash val="dot"/>
              <a:round/>
              <a:headEnd type="none" w="sm" len="sm"/>
              <a:tailEnd type="none" w="sm" len="sm"/>
            </a:ln>
          </p:spPr>
        </p:cxnSp>
        <p:cxnSp>
          <p:nvCxnSpPr>
            <p:cNvPr id="148" name="Google Shape;148;p1"/>
            <p:cNvCxnSpPr/>
            <p:nvPr/>
          </p:nvCxnSpPr>
          <p:spPr>
            <a:xfrm>
              <a:off x="5072783" y="2058212"/>
              <a:ext cx="0" cy="149287"/>
            </a:xfrm>
            <a:prstGeom prst="straightConnector1">
              <a:avLst/>
            </a:prstGeom>
            <a:noFill/>
            <a:ln w="28575" cap="flat" cmpd="sng">
              <a:solidFill>
                <a:srgbClr val="F38417"/>
              </a:solidFill>
              <a:prstDash val="solid"/>
              <a:round/>
              <a:headEnd type="none" w="sm" len="sm"/>
              <a:tailEnd type="none" w="sm" len="sm"/>
            </a:ln>
          </p:spPr>
        </p:cxnSp>
        <p:cxnSp>
          <p:nvCxnSpPr>
            <p:cNvPr id="149" name="Google Shape;149;p1"/>
            <p:cNvCxnSpPr/>
            <p:nvPr/>
          </p:nvCxnSpPr>
          <p:spPr>
            <a:xfrm rot="10800000">
              <a:off x="5268685" y="1990596"/>
              <a:ext cx="106878" cy="1"/>
            </a:xfrm>
            <a:prstGeom prst="straightConnector1">
              <a:avLst/>
            </a:prstGeom>
            <a:noFill/>
            <a:ln w="28575" cap="flat" cmpd="sng">
              <a:solidFill>
                <a:srgbClr val="F38417"/>
              </a:solidFill>
              <a:prstDash val="solid"/>
              <a:round/>
              <a:headEnd type="none" w="sm" len="sm"/>
              <a:tailEnd type="none" w="sm" len="sm"/>
            </a:ln>
          </p:spPr>
        </p:cxnSp>
      </p:grpSp>
      <p:grpSp>
        <p:nvGrpSpPr>
          <p:cNvPr id="150" name="Google Shape;150;p1"/>
          <p:cNvGrpSpPr/>
          <p:nvPr/>
        </p:nvGrpSpPr>
        <p:grpSpPr>
          <a:xfrm>
            <a:off x="6247855" y="697001"/>
            <a:ext cx="1872208" cy="576064"/>
            <a:chOff x="7596336" y="2276872"/>
            <a:chExt cx="1872208" cy="576064"/>
          </a:xfrm>
        </p:grpSpPr>
        <p:sp>
          <p:nvSpPr>
            <p:cNvPr id="151" name="Google Shape;151;p1"/>
            <p:cNvSpPr/>
            <p:nvPr/>
          </p:nvSpPr>
          <p:spPr>
            <a:xfrm>
              <a:off x="7795953" y="2420888"/>
              <a:ext cx="432048" cy="288032"/>
            </a:xfrm>
            <a:prstGeom prst="chevron">
              <a:avLst>
                <a:gd name="adj" fmla="val 50000"/>
              </a:avLst>
            </a:prstGeom>
            <a:solidFill>
              <a:schemeClr val="accent1"/>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2" name="Google Shape;152;p1"/>
            <p:cNvSpPr/>
            <p:nvPr/>
          </p:nvSpPr>
          <p:spPr>
            <a:xfrm>
              <a:off x="8172400" y="2276872"/>
              <a:ext cx="1296144" cy="576064"/>
            </a:xfrm>
            <a:prstGeom prst="notchedRightArrow">
              <a:avLst>
                <a:gd name="adj1" fmla="val 50000"/>
                <a:gd name="adj2" fmla="val 50000"/>
              </a:avLst>
            </a:prstGeom>
            <a:solidFill>
              <a:schemeClr val="accent1"/>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1"/>
            <p:cNvSpPr/>
            <p:nvPr/>
          </p:nvSpPr>
          <p:spPr>
            <a:xfrm>
              <a:off x="7596336" y="2420888"/>
              <a:ext cx="239688" cy="288032"/>
            </a:xfrm>
            <a:prstGeom prst="chevron">
              <a:avLst>
                <a:gd name="adj" fmla="val 50000"/>
              </a:avLst>
            </a:prstGeom>
            <a:solidFill>
              <a:schemeClr val="accent1"/>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0"/>
          <p:cNvSpPr txBox="1">
            <a:spLocks noGrp="1"/>
          </p:cNvSpPr>
          <p:nvPr>
            <p:ph type="title"/>
          </p:nvPr>
        </p:nvSpPr>
        <p:spPr>
          <a:xfrm>
            <a:off x="2971800" y="1992354"/>
            <a:ext cx="5867400" cy="197004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000"/>
              <a:buFont typeface="Calibri"/>
              <a:buNone/>
            </a:pPr>
            <a:r>
              <a:rPr lang="es-ES"/>
              <a:t>FUNCIONES Y BLOQUES DE FUNCIÓN</a:t>
            </a:r>
            <a:endParaRPr/>
          </a:p>
        </p:txBody>
      </p:sp>
      <p:sp>
        <p:nvSpPr>
          <p:cNvPr id="628" name="Google Shape;628;p10"/>
          <p:cNvSpPr txBox="1">
            <a:spLocks noGrp="1"/>
          </p:cNvSpPr>
          <p:nvPr>
            <p:ph type="body" idx="1"/>
          </p:nvPr>
        </p:nvSpPr>
        <p:spPr>
          <a:xfrm>
            <a:off x="381000" y="5105400"/>
            <a:ext cx="8229601" cy="375787"/>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rgbClr val="717171"/>
              </a:buClr>
              <a:buSzPts val="1800"/>
              <a:buNone/>
            </a:pPr>
            <a:endParaRPr/>
          </a:p>
        </p:txBody>
      </p:sp>
      <p:sp>
        <p:nvSpPr>
          <p:cNvPr id="629" name="Google Shape;62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10</a:t>
            </a:fld>
            <a:endParaRPr/>
          </a:p>
        </p:txBody>
      </p:sp>
      <p:sp>
        <p:nvSpPr>
          <p:cNvPr id="630" name="Google Shape;630;p10"/>
          <p:cNvSpPr txBox="1"/>
          <p:nvPr/>
        </p:nvSpPr>
        <p:spPr>
          <a:xfrm>
            <a:off x="1289339" y="1869381"/>
            <a:ext cx="1074718" cy="2215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3800" b="1">
                <a:solidFill>
                  <a:srgbClr val="7F7F7F"/>
                </a:solidFill>
                <a:latin typeface="Calibri"/>
                <a:ea typeface="Calibri"/>
                <a:cs typeface="Calibri"/>
                <a:sym typeface="Calibri"/>
              </a:rPr>
              <a:t>3</a:t>
            </a:r>
            <a:endParaRPr sz="13800" b="1">
              <a:solidFill>
                <a:srgbClr val="7F7F7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1"/>
          <p:cNvSpPr txBox="1">
            <a:spLocks noGrp="1"/>
          </p:cNvSpPr>
          <p:nvPr>
            <p:ph type="title"/>
          </p:nvPr>
        </p:nvSpPr>
        <p:spPr>
          <a:xfrm>
            <a:off x="216877" y="1172307"/>
            <a:ext cx="3229708" cy="825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800"/>
              <a:buFont typeface="Calibri"/>
              <a:buNone/>
            </a:pPr>
            <a:r>
              <a:rPr lang="es-ES" sz="2800"/>
              <a:t>Funciones y Bloques de Función</a:t>
            </a:r>
            <a:endParaRPr/>
          </a:p>
        </p:txBody>
      </p:sp>
      <p:sp>
        <p:nvSpPr>
          <p:cNvPr id="636" name="Google Shape;63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11</a:t>
            </a:fld>
            <a:endParaRPr/>
          </a:p>
        </p:txBody>
      </p:sp>
      <p:sp>
        <p:nvSpPr>
          <p:cNvPr id="637" name="Google Shape;637;p11"/>
          <p:cNvSpPr txBox="1"/>
          <p:nvPr/>
        </p:nvSpPr>
        <p:spPr>
          <a:xfrm>
            <a:off x="855585" y="2092119"/>
            <a:ext cx="107471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9600" b="1">
                <a:solidFill>
                  <a:srgbClr val="7F7F7F"/>
                </a:solidFill>
                <a:latin typeface="Calibri"/>
                <a:ea typeface="Calibri"/>
                <a:cs typeface="Calibri"/>
                <a:sym typeface="Calibri"/>
              </a:rPr>
              <a:t>3</a:t>
            </a:r>
            <a:endParaRPr sz="9600" b="1">
              <a:solidFill>
                <a:srgbClr val="7F7F7F"/>
              </a:solidFill>
              <a:latin typeface="Calibri"/>
              <a:ea typeface="Calibri"/>
              <a:cs typeface="Calibri"/>
              <a:sym typeface="Calibri"/>
            </a:endParaRPr>
          </a:p>
        </p:txBody>
      </p:sp>
      <p:sp>
        <p:nvSpPr>
          <p:cNvPr id="638" name="Google Shape;638;p11"/>
          <p:cNvSpPr txBox="1">
            <a:spLocks noGrp="1"/>
          </p:cNvSpPr>
          <p:nvPr>
            <p:ph type="body" idx="1"/>
          </p:nvPr>
        </p:nvSpPr>
        <p:spPr>
          <a:xfrm>
            <a:off x="3557239" y="617984"/>
            <a:ext cx="5334423" cy="434742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800"/>
              <a:buChar char="•"/>
            </a:pPr>
            <a:r>
              <a:rPr lang="es-ES"/>
              <a:t>Motivación</a:t>
            </a:r>
            <a:endParaRPr/>
          </a:p>
          <a:p>
            <a:pPr marL="342900" lvl="0" indent="-342900" algn="l" rtl="0">
              <a:spcBef>
                <a:spcPts val="560"/>
              </a:spcBef>
              <a:spcAft>
                <a:spcPts val="0"/>
              </a:spcAft>
              <a:buClr>
                <a:schemeClr val="lt1"/>
              </a:buClr>
              <a:buSzPts val="2800"/>
              <a:buChar char="•"/>
            </a:pPr>
            <a:r>
              <a:rPr lang="es-ES"/>
              <a:t>Funciones FC combinacionales</a:t>
            </a:r>
            <a:endParaRPr/>
          </a:p>
          <a:p>
            <a:pPr marL="749808" lvl="1" indent="-457200" algn="l" rtl="0">
              <a:spcBef>
                <a:spcPts val="560"/>
              </a:spcBef>
              <a:spcAft>
                <a:spcPts val="0"/>
              </a:spcAft>
              <a:buClr>
                <a:schemeClr val="lt1"/>
              </a:buClr>
              <a:buSzPts val="2800"/>
              <a:buFont typeface="Arial"/>
              <a:buChar char="•"/>
            </a:pPr>
            <a:r>
              <a:rPr lang="es-ES"/>
              <a:t>Parámetros y llamadas</a:t>
            </a:r>
            <a:endParaRPr/>
          </a:p>
          <a:p>
            <a:pPr marL="342900" lvl="0" indent="-342900" algn="l" rtl="0">
              <a:spcBef>
                <a:spcPts val="560"/>
              </a:spcBef>
              <a:spcAft>
                <a:spcPts val="0"/>
              </a:spcAft>
              <a:buClr>
                <a:schemeClr val="lt1"/>
              </a:buClr>
              <a:buSzPts val="2800"/>
              <a:buChar char="•"/>
            </a:pPr>
            <a:r>
              <a:rPr lang="es-ES"/>
              <a:t>FC o FB albergando Grafcet</a:t>
            </a:r>
            <a:endParaRPr/>
          </a:p>
          <a:p>
            <a:pPr marL="749808" lvl="1" indent="-457200" algn="l" rtl="0">
              <a:spcBef>
                <a:spcPts val="560"/>
              </a:spcBef>
              <a:spcAft>
                <a:spcPts val="0"/>
              </a:spcAft>
              <a:buClr>
                <a:schemeClr val="lt1"/>
              </a:buClr>
              <a:buSzPts val="2800"/>
              <a:buFont typeface="Arial"/>
              <a:buChar char="•"/>
            </a:pPr>
            <a:r>
              <a:rPr lang="es-ES"/>
              <a:t>Empleando FCs </a:t>
            </a:r>
            <a:endParaRPr/>
          </a:p>
          <a:p>
            <a:pPr marL="932688" lvl="2" indent="-457200" algn="l" rtl="0">
              <a:spcBef>
                <a:spcPts val="480"/>
              </a:spcBef>
              <a:spcAft>
                <a:spcPts val="0"/>
              </a:spcAft>
              <a:buClr>
                <a:schemeClr val="lt1"/>
              </a:buClr>
              <a:buSzPts val="2400"/>
              <a:buChar char="•"/>
            </a:pPr>
            <a:r>
              <a:rPr lang="es-ES"/>
              <a:t>Inconvenientes</a:t>
            </a:r>
            <a:endParaRPr/>
          </a:p>
          <a:p>
            <a:pPr marL="749808" lvl="1" indent="-457200" algn="l" rtl="0">
              <a:spcBef>
                <a:spcPts val="560"/>
              </a:spcBef>
              <a:spcAft>
                <a:spcPts val="0"/>
              </a:spcAft>
              <a:buClr>
                <a:schemeClr val="lt1"/>
              </a:buClr>
              <a:buSzPts val="2800"/>
              <a:buFont typeface="Arial"/>
              <a:buChar char="•"/>
            </a:pPr>
            <a:r>
              <a:rPr lang="es-ES"/>
              <a:t>Empleando FBs</a:t>
            </a:r>
            <a:endParaRPr/>
          </a:p>
          <a:p>
            <a:pPr marL="932688" lvl="2" indent="-457200" algn="l" rtl="0">
              <a:spcBef>
                <a:spcPts val="480"/>
              </a:spcBef>
              <a:spcAft>
                <a:spcPts val="0"/>
              </a:spcAft>
              <a:buClr>
                <a:schemeClr val="lt1"/>
              </a:buClr>
              <a:buSzPts val="2400"/>
              <a:buChar char="•"/>
            </a:pPr>
            <a:r>
              <a:rPr lang="es-ES"/>
              <a:t>Marcado inicial e indicación de fin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2"/>
          <p:cNvSpPr txBox="1">
            <a:spLocks noGrp="1"/>
          </p:cNvSpPr>
          <p:nvPr>
            <p:ph type="title"/>
          </p:nvPr>
        </p:nvSpPr>
        <p:spPr>
          <a:xfrm>
            <a:off x="380999" y="1"/>
            <a:ext cx="7068015" cy="838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Calibri"/>
              <a:buNone/>
            </a:pPr>
            <a:r>
              <a:rPr lang="es-ES"/>
              <a:t>Motivación de Funciones y Bloque de Función</a:t>
            </a:r>
            <a:endParaRPr/>
          </a:p>
        </p:txBody>
      </p:sp>
      <p:sp>
        <p:nvSpPr>
          <p:cNvPr id="644" name="Google Shape;644;p12"/>
          <p:cNvSpPr txBox="1">
            <a:spLocks noGrp="1"/>
          </p:cNvSpPr>
          <p:nvPr>
            <p:ph type="body" idx="1"/>
          </p:nvPr>
        </p:nvSpPr>
        <p:spPr>
          <a:xfrm>
            <a:off x="457200" y="1268760"/>
            <a:ext cx="8291264" cy="4379097"/>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464646"/>
              </a:buClr>
              <a:buSzPts val="2800"/>
              <a:buChar char="•"/>
            </a:pPr>
            <a:r>
              <a:rPr lang="es-ES"/>
              <a:t>En ocasiones, en un proyecto pueden repetirse un conjunto de operaciones/instrucciones</a:t>
            </a:r>
            <a:endParaRPr/>
          </a:p>
          <a:p>
            <a:pPr marL="342900" lvl="0" indent="-342900" algn="l" rtl="0">
              <a:spcBef>
                <a:spcPts val="560"/>
              </a:spcBef>
              <a:spcAft>
                <a:spcPts val="0"/>
              </a:spcAft>
              <a:buClr>
                <a:srgbClr val="464646"/>
              </a:buClr>
              <a:buSzPts val="2800"/>
              <a:buChar char="•"/>
            </a:pPr>
            <a:r>
              <a:rPr lang="es-ES"/>
              <a:t>Englobar ese conjunto de operaciones:</a:t>
            </a:r>
            <a:endParaRPr/>
          </a:p>
          <a:p>
            <a:pPr marL="742950" lvl="1" indent="-285750" algn="l" rtl="0">
              <a:spcBef>
                <a:spcPts val="480"/>
              </a:spcBef>
              <a:spcAft>
                <a:spcPts val="0"/>
              </a:spcAft>
              <a:buClr>
                <a:srgbClr val="E36C09"/>
              </a:buClr>
              <a:buSzPts val="2400"/>
              <a:buChar char="–"/>
            </a:pPr>
            <a:r>
              <a:rPr lang="es-ES"/>
              <a:t>ahorra espacio de memoria y visual</a:t>
            </a:r>
            <a:endParaRPr/>
          </a:p>
          <a:p>
            <a:pPr marL="742950" lvl="1" indent="-285750" algn="l" rtl="0">
              <a:spcBef>
                <a:spcPts val="480"/>
              </a:spcBef>
              <a:spcAft>
                <a:spcPts val="0"/>
              </a:spcAft>
              <a:buClr>
                <a:srgbClr val="E36C09"/>
              </a:buClr>
              <a:buSzPts val="2400"/>
              <a:buChar char="–"/>
            </a:pPr>
            <a:r>
              <a:rPr lang="es-ES"/>
              <a:t>suele ahorrar tiempo</a:t>
            </a:r>
            <a:endParaRPr/>
          </a:p>
          <a:p>
            <a:pPr marL="742950" lvl="1" indent="-285750" algn="l" rtl="0">
              <a:spcBef>
                <a:spcPts val="480"/>
              </a:spcBef>
              <a:spcAft>
                <a:spcPts val="0"/>
              </a:spcAft>
              <a:buClr>
                <a:srgbClr val="E36C09"/>
              </a:buClr>
              <a:buSzPts val="2400"/>
              <a:buChar char="–"/>
            </a:pPr>
            <a:r>
              <a:rPr lang="es-ES"/>
              <a:t>evita errores derivados del copy-paste</a:t>
            </a:r>
            <a:endParaRPr/>
          </a:p>
          <a:p>
            <a:pPr marL="742950" lvl="1" indent="-285750" algn="l" rtl="0">
              <a:spcBef>
                <a:spcPts val="480"/>
              </a:spcBef>
              <a:spcAft>
                <a:spcPts val="0"/>
              </a:spcAft>
              <a:buClr>
                <a:srgbClr val="E36C09"/>
              </a:buClr>
              <a:buSzPts val="2400"/>
              <a:buChar char="–"/>
            </a:pPr>
            <a:r>
              <a:rPr lang="es-ES"/>
              <a:t>estructura el código y permite la división del problema</a:t>
            </a:r>
            <a:endParaRPr/>
          </a:p>
          <a:p>
            <a:pPr marL="742950" lvl="1" indent="-285750" algn="l" rtl="0">
              <a:spcBef>
                <a:spcPts val="480"/>
              </a:spcBef>
              <a:spcAft>
                <a:spcPts val="0"/>
              </a:spcAft>
              <a:buClr>
                <a:srgbClr val="E36C09"/>
              </a:buClr>
              <a:buSzPts val="2400"/>
              <a:buChar char="–"/>
            </a:pPr>
            <a:r>
              <a:rPr lang="es-ES"/>
              <a:t>facilita la modificación/ampliación</a:t>
            </a:r>
            <a:endParaRPr/>
          </a:p>
          <a:p>
            <a:pPr marL="742950" lvl="1" indent="-285750" algn="l" rtl="0">
              <a:spcBef>
                <a:spcPts val="480"/>
              </a:spcBef>
              <a:spcAft>
                <a:spcPts val="0"/>
              </a:spcAft>
              <a:buClr>
                <a:srgbClr val="E36C09"/>
              </a:buClr>
              <a:buSzPts val="2400"/>
              <a:buChar char="–"/>
            </a:pPr>
            <a:r>
              <a:rPr lang="es-ES"/>
              <a:t>resulta más elegante e indicativo de dominio de la programación	</a:t>
            </a:r>
            <a:endParaRPr/>
          </a:p>
        </p:txBody>
      </p:sp>
      <p:sp>
        <p:nvSpPr>
          <p:cNvPr id="645" name="Google Shape;645;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12</a:t>
            </a:fld>
            <a:endParaRPr/>
          </a:p>
        </p:txBody>
      </p:sp>
      <p:sp>
        <p:nvSpPr>
          <p:cNvPr id="646" name="Google Shape;646;p12"/>
          <p:cNvSpPr/>
          <p:nvPr/>
        </p:nvSpPr>
        <p:spPr>
          <a:xfrm>
            <a:off x="0" y="6547068"/>
            <a:ext cx="308098"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a:solidFill>
                  <a:schemeClr val="dk1"/>
                </a:solidFill>
                <a:latin typeface="Calibri"/>
                <a:ea typeface="Calibri"/>
                <a:cs typeface="Calibri"/>
                <a:sym typeface="Calibri"/>
              </a:rPr>
              <a:t>C</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3"/>
          <p:cNvSpPr txBox="1">
            <a:spLocks noGrp="1"/>
          </p:cNvSpPr>
          <p:nvPr>
            <p:ph type="title"/>
          </p:nvPr>
        </p:nvSpPr>
        <p:spPr>
          <a:xfrm>
            <a:off x="216877" y="1172307"/>
            <a:ext cx="3229708" cy="825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800"/>
              <a:buFont typeface="Calibri"/>
              <a:buNone/>
            </a:pPr>
            <a:r>
              <a:rPr lang="es-ES" sz="2800"/>
              <a:t>Funciones y Bloques de Función</a:t>
            </a:r>
            <a:endParaRPr/>
          </a:p>
        </p:txBody>
      </p:sp>
      <p:sp>
        <p:nvSpPr>
          <p:cNvPr id="652" name="Google Shape;65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13</a:t>
            </a:fld>
            <a:endParaRPr/>
          </a:p>
        </p:txBody>
      </p:sp>
      <p:sp>
        <p:nvSpPr>
          <p:cNvPr id="653" name="Google Shape;653;p13"/>
          <p:cNvSpPr txBox="1"/>
          <p:nvPr/>
        </p:nvSpPr>
        <p:spPr>
          <a:xfrm>
            <a:off x="855585" y="2092119"/>
            <a:ext cx="107471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9600" b="1">
                <a:solidFill>
                  <a:srgbClr val="F8B776"/>
                </a:solidFill>
                <a:latin typeface="Calibri"/>
                <a:ea typeface="Calibri"/>
                <a:cs typeface="Calibri"/>
                <a:sym typeface="Calibri"/>
              </a:rPr>
              <a:t>3</a:t>
            </a:r>
            <a:endParaRPr sz="9600" b="1">
              <a:solidFill>
                <a:srgbClr val="F8B776"/>
              </a:solidFill>
              <a:latin typeface="Calibri"/>
              <a:ea typeface="Calibri"/>
              <a:cs typeface="Calibri"/>
              <a:sym typeface="Calibri"/>
            </a:endParaRPr>
          </a:p>
        </p:txBody>
      </p:sp>
      <p:sp>
        <p:nvSpPr>
          <p:cNvPr id="654" name="Google Shape;654;p13"/>
          <p:cNvSpPr txBox="1">
            <a:spLocks noGrp="1"/>
          </p:cNvSpPr>
          <p:nvPr>
            <p:ph type="body" idx="1"/>
          </p:nvPr>
        </p:nvSpPr>
        <p:spPr>
          <a:xfrm>
            <a:off x="3557239" y="617984"/>
            <a:ext cx="5334423" cy="5334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BFBFBF"/>
              </a:buClr>
              <a:buSzPts val="2800"/>
              <a:buChar char="•"/>
            </a:pPr>
            <a:r>
              <a:rPr lang="es-ES">
                <a:solidFill>
                  <a:srgbClr val="BFBFBF"/>
                </a:solidFill>
              </a:rPr>
              <a:t>Motivación</a:t>
            </a:r>
            <a:endParaRPr/>
          </a:p>
          <a:p>
            <a:pPr marL="342900" lvl="0" indent="-342900" algn="l" rtl="0">
              <a:spcBef>
                <a:spcPts val="560"/>
              </a:spcBef>
              <a:spcAft>
                <a:spcPts val="0"/>
              </a:spcAft>
              <a:buClr>
                <a:schemeClr val="lt1"/>
              </a:buClr>
              <a:buSzPts val="2800"/>
              <a:buChar char="•"/>
            </a:pPr>
            <a:r>
              <a:rPr lang="es-ES"/>
              <a:t>Funciones FC combinacionales</a:t>
            </a:r>
            <a:endParaRPr/>
          </a:p>
          <a:p>
            <a:pPr marL="749808" lvl="1" indent="-457200" algn="l" rtl="0">
              <a:spcBef>
                <a:spcPts val="560"/>
              </a:spcBef>
              <a:spcAft>
                <a:spcPts val="0"/>
              </a:spcAft>
              <a:buClr>
                <a:schemeClr val="lt1"/>
              </a:buClr>
              <a:buSzPts val="2800"/>
              <a:buFont typeface="Arial"/>
              <a:buChar char="•"/>
            </a:pPr>
            <a:r>
              <a:rPr lang="es-ES"/>
              <a:t>Parámetros y llamadas</a:t>
            </a:r>
            <a:endParaRPr/>
          </a:p>
          <a:p>
            <a:pPr marL="342900" lvl="0" indent="-342900" algn="l" rtl="0">
              <a:spcBef>
                <a:spcPts val="560"/>
              </a:spcBef>
              <a:spcAft>
                <a:spcPts val="0"/>
              </a:spcAft>
              <a:buClr>
                <a:srgbClr val="BFBFBF"/>
              </a:buClr>
              <a:buSzPts val="2800"/>
              <a:buChar char="•"/>
            </a:pPr>
            <a:r>
              <a:rPr lang="es-ES">
                <a:solidFill>
                  <a:srgbClr val="BFBFBF"/>
                </a:solidFill>
              </a:rPr>
              <a:t>Repetición de secuencias</a:t>
            </a:r>
            <a:endParaRPr/>
          </a:p>
          <a:p>
            <a:pPr marL="749808" lvl="1" indent="-457200" algn="l" rtl="0">
              <a:spcBef>
                <a:spcPts val="560"/>
              </a:spcBef>
              <a:spcAft>
                <a:spcPts val="0"/>
              </a:spcAft>
              <a:buClr>
                <a:srgbClr val="BFBFBF"/>
              </a:buClr>
              <a:buSzPts val="2800"/>
              <a:buFont typeface="Arial"/>
              <a:buChar char="•"/>
            </a:pPr>
            <a:r>
              <a:rPr lang="es-ES">
                <a:solidFill>
                  <a:srgbClr val="BFBFBF"/>
                </a:solidFill>
              </a:rPr>
              <a:t>Sin emplear FCs ni FBs</a:t>
            </a:r>
            <a:endParaRPr/>
          </a:p>
          <a:p>
            <a:pPr marL="749808" lvl="1" indent="-457200" algn="l" rtl="0">
              <a:spcBef>
                <a:spcPts val="560"/>
              </a:spcBef>
              <a:spcAft>
                <a:spcPts val="0"/>
              </a:spcAft>
              <a:buClr>
                <a:srgbClr val="BFBFBF"/>
              </a:buClr>
              <a:buSzPts val="2800"/>
              <a:buFont typeface="Arial"/>
              <a:buChar char="•"/>
            </a:pPr>
            <a:r>
              <a:rPr lang="es-ES">
                <a:solidFill>
                  <a:srgbClr val="BFBFBF"/>
                </a:solidFill>
              </a:rPr>
              <a:t>Empleando FCs </a:t>
            </a:r>
            <a:endParaRPr/>
          </a:p>
          <a:p>
            <a:pPr marL="932688" lvl="2" indent="-457200" algn="l" rtl="0">
              <a:spcBef>
                <a:spcPts val="480"/>
              </a:spcBef>
              <a:spcAft>
                <a:spcPts val="0"/>
              </a:spcAft>
              <a:buClr>
                <a:srgbClr val="BFBFBF"/>
              </a:buClr>
              <a:buSzPts val="2400"/>
              <a:buChar char="•"/>
            </a:pPr>
            <a:r>
              <a:rPr lang="es-ES">
                <a:solidFill>
                  <a:srgbClr val="BFBFBF"/>
                </a:solidFill>
              </a:rPr>
              <a:t>Inconvenientes</a:t>
            </a:r>
            <a:endParaRPr/>
          </a:p>
          <a:p>
            <a:pPr marL="749808" lvl="1" indent="-457200" algn="l" rtl="0">
              <a:spcBef>
                <a:spcPts val="560"/>
              </a:spcBef>
              <a:spcAft>
                <a:spcPts val="0"/>
              </a:spcAft>
              <a:buClr>
                <a:srgbClr val="BFBFBF"/>
              </a:buClr>
              <a:buSzPts val="2800"/>
              <a:buFont typeface="Arial"/>
              <a:buChar char="•"/>
            </a:pPr>
            <a:r>
              <a:rPr lang="es-ES">
                <a:solidFill>
                  <a:srgbClr val="BFBFBF"/>
                </a:solidFill>
              </a:rPr>
              <a:t>Empleando FBs</a:t>
            </a:r>
            <a:endParaRPr/>
          </a:p>
          <a:p>
            <a:pPr marL="932688" lvl="2" indent="-457200" algn="l" rtl="0">
              <a:spcBef>
                <a:spcPts val="480"/>
              </a:spcBef>
              <a:spcAft>
                <a:spcPts val="0"/>
              </a:spcAft>
              <a:buClr>
                <a:srgbClr val="BFBFBF"/>
              </a:buClr>
              <a:buSzPts val="2400"/>
              <a:buChar char="•"/>
            </a:pPr>
            <a:r>
              <a:rPr lang="es-ES">
                <a:solidFill>
                  <a:srgbClr val="BFBFBF"/>
                </a:solidFill>
              </a:rPr>
              <a:t>Marcado inicial e indicación </a:t>
            </a:r>
            <a:r>
              <a:rPr lang="es-ES"/>
              <a:t>de fin</a:t>
            </a:r>
            <a:endParaRPr/>
          </a:p>
          <a:p>
            <a:pPr marL="749808" lvl="1" indent="-279400" algn="l" rtl="0">
              <a:spcBef>
                <a:spcPts val="560"/>
              </a:spcBef>
              <a:spcAft>
                <a:spcPts val="0"/>
              </a:spcAft>
              <a:buClr>
                <a:schemeClr val="lt1"/>
              </a:buClr>
              <a:buSzPts val="2800"/>
              <a:buFont typeface="Calibri"/>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14"/>
          <p:cNvSpPr txBox="1">
            <a:spLocks noGrp="1"/>
          </p:cNvSpPr>
          <p:nvPr>
            <p:ph type="title"/>
          </p:nvPr>
        </p:nvSpPr>
        <p:spPr>
          <a:xfrm>
            <a:off x="380999" y="1"/>
            <a:ext cx="7068015" cy="838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Calibri"/>
              <a:buNone/>
            </a:pPr>
            <a:r>
              <a:rPr lang="es-ES"/>
              <a:t>FC combinacionales</a:t>
            </a:r>
            <a:endParaRPr/>
          </a:p>
        </p:txBody>
      </p:sp>
      <p:sp>
        <p:nvSpPr>
          <p:cNvPr id="660" name="Google Shape;660;p14"/>
          <p:cNvSpPr txBox="1">
            <a:spLocks noGrp="1"/>
          </p:cNvSpPr>
          <p:nvPr>
            <p:ph type="body" idx="1"/>
          </p:nvPr>
        </p:nvSpPr>
        <p:spPr>
          <a:xfrm>
            <a:off x="457200" y="1268760"/>
            <a:ext cx="8291264" cy="437909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464646"/>
              </a:buClr>
              <a:buSzPts val="2800"/>
              <a:buChar char="•"/>
            </a:pPr>
            <a:r>
              <a:rPr lang="es-ES"/>
              <a:t>En el caso de que las operaciones sean únicamente combinaciones, sin secuencias, </a:t>
            </a:r>
            <a:endParaRPr/>
          </a:p>
          <a:p>
            <a:pPr marL="742950" lvl="1" indent="-285750" algn="l" rtl="0">
              <a:spcBef>
                <a:spcPts val="480"/>
              </a:spcBef>
              <a:spcAft>
                <a:spcPts val="0"/>
              </a:spcAft>
              <a:buClr>
                <a:srgbClr val="E36C09"/>
              </a:buClr>
              <a:buSzPts val="2400"/>
              <a:buChar char="–"/>
            </a:pPr>
            <a:r>
              <a:rPr lang="es-ES"/>
              <a:t>la salida (o salidas) será únicamente función de las entradas </a:t>
            </a:r>
            <a:endParaRPr/>
          </a:p>
          <a:p>
            <a:pPr marL="742950" lvl="1" indent="-285750" algn="l" rtl="0">
              <a:spcBef>
                <a:spcPts val="480"/>
              </a:spcBef>
              <a:spcAft>
                <a:spcPts val="0"/>
              </a:spcAft>
              <a:buClr>
                <a:srgbClr val="E36C09"/>
              </a:buClr>
              <a:buSzPts val="2400"/>
              <a:buChar char="–"/>
            </a:pPr>
            <a:r>
              <a:rPr lang="es-ES"/>
              <a:t>no se requiere memoria adicional para almacenar el estado</a:t>
            </a:r>
            <a:endParaRPr/>
          </a:p>
          <a:p>
            <a:pPr marL="342900" lvl="0" indent="-342900" algn="l" rtl="0">
              <a:spcBef>
                <a:spcPts val="560"/>
              </a:spcBef>
              <a:spcAft>
                <a:spcPts val="0"/>
              </a:spcAft>
              <a:buClr>
                <a:srgbClr val="464646"/>
              </a:buClr>
              <a:buSzPts val="2800"/>
              <a:buChar char="•"/>
            </a:pPr>
            <a:r>
              <a:rPr lang="es-ES"/>
              <a:t>Ejemplo de arranque directo de motor de inducción</a:t>
            </a:r>
            <a:endParaRPr/>
          </a:p>
          <a:p>
            <a:pPr marL="742950" lvl="1" indent="-285750" algn="l" rtl="0">
              <a:spcBef>
                <a:spcPts val="480"/>
              </a:spcBef>
              <a:spcAft>
                <a:spcPts val="0"/>
              </a:spcAft>
              <a:buClr>
                <a:srgbClr val="E36C09"/>
              </a:buClr>
              <a:buSzPts val="2400"/>
              <a:buChar char="–"/>
            </a:pPr>
            <a:r>
              <a:rPr lang="es-ES"/>
              <a:t>Se define en FC1  las condiciones para activar/desactivar el contactor de alimentación</a:t>
            </a:r>
            <a:endParaRPr/>
          </a:p>
          <a:p>
            <a:pPr marL="742950" lvl="1" indent="-285750" algn="l" rtl="0">
              <a:spcBef>
                <a:spcPts val="480"/>
              </a:spcBef>
              <a:spcAft>
                <a:spcPts val="0"/>
              </a:spcAft>
              <a:buClr>
                <a:srgbClr val="E36C09"/>
              </a:buClr>
              <a:buSzPts val="2400"/>
              <a:buChar char="–"/>
            </a:pPr>
            <a:r>
              <a:rPr lang="es-ES"/>
              <a:t>Se llama desde OB1 tantas veces como motores tengamos, cada uno con sus correspondientes pulsadores y contactor</a:t>
            </a:r>
            <a:endParaRPr/>
          </a:p>
        </p:txBody>
      </p:sp>
      <p:sp>
        <p:nvSpPr>
          <p:cNvPr id="661" name="Google Shape;66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14</a:t>
            </a:fld>
            <a:endParaRPr/>
          </a:p>
        </p:txBody>
      </p:sp>
      <p:sp>
        <p:nvSpPr>
          <p:cNvPr id="662" name="Google Shape;662;p14"/>
          <p:cNvSpPr/>
          <p:nvPr/>
        </p:nvSpPr>
        <p:spPr>
          <a:xfrm>
            <a:off x="0" y="6547068"/>
            <a:ext cx="296876"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a:solidFill>
                  <a:schemeClr val="dk1"/>
                </a:solidFill>
                <a:latin typeface="Calibri"/>
                <a:ea typeface="Calibri"/>
                <a:cs typeface="Calibri"/>
                <a:sym typeface="Calibri"/>
              </a:rPr>
              <a:t>E</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5"/>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FC combinacionales</a:t>
            </a:r>
            <a:endParaRPr/>
          </a:p>
        </p:txBody>
      </p:sp>
      <p:sp>
        <p:nvSpPr>
          <p:cNvPr id="668" name="Google Shape;668;p15"/>
          <p:cNvSpPr txBox="1">
            <a:spLocks noGrp="1"/>
          </p:cNvSpPr>
          <p:nvPr>
            <p:ph type="body" idx="1"/>
          </p:nvPr>
        </p:nvSpPr>
        <p:spPr>
          <a:xfrm>
            <a:off x="165798" y="1146510"/>
            <a:ext cx="8382000" cy="492941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464646"/>
              </a:buClr>
              <a:buSzPts val="2800"/>
              <a:buChar char="•"/>
            </a:pPr>
            <a:r>
              <a:rPr lang="es-ES"/>
              <a:t>Definición de FC1</a:t>
            </a:r>
            <a:br>
              <a:rPr lang="es-ES"/>
            </a:br>
            <a:r>
              <a:rPr lang="es-ES"/>
              <a:t> </a:t>
            </a:r>
            <a:r>
              <a:rPr lang="es-ES" i="1"/>
              <a:t>Controla_Motor</a:t>
            </a:r>
            <a:endParaRPr/>
          </a:p>
        </p:txBody>
      </p:sp>
      <p:sp>
        <p:nvSpPr>
          <p:cNvPr id="669" name="Google Shape;66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15</a:t>
            </a:fld>
            <a:endParaRPr/>
          </a:p>
        </p:txBody>
      </p:sp>
      <p:pic>
        <p:nvPicPr>
          <p:cNvPr id="670" name="Google Shape;670;p15"/>
          <p:cNvPicPr preferRelativeResize="0"/>
          <p:nvPr/>
        </p:nvPicPr>
        <p:blipFill rotWithShape="1">
          <a:blip r:embed="rId3">
            <a:alphaModFix/>
          </a:blip>
          <a:srcRect t="36815" b="3145"/>
          <a:stretch/>
        </p:blipFill>
        <p:spPr>
          <a:xfrm>
            <a:off x="3478552" y="2694039"/>
            <a:ext cx="5665448" cy="2860582"/>
          </a:xfrm>
          <a:prstGeom prst="rect">
            <a:avLst/>
          </a:prstGeom>
          <a:noFill/>
          <a:ln>
            <a:noFill/>
          </a:ln>
        </p:spPr>
      </p:pic>
      <p:sp>
        <p:nvSpPr>
          <p:cNvPr id="671" name="Google Shape;671;p15"/>
          <p:cNvSpPr txBox="1"/>
          <p:nvPr/>
        </p:nvSpPr>
        <p:spPr>
          <a:xfrm>
            <a:off x="452386" y="2242686"/>
            <a:ext cx="2841657"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chemeClr val="dk1"/>
                </a:solidFill>
                <a:latin typeface="Calibri"/>
                <a:ea typeface="Calibri"/>
                <a:cs typeface="Calibri"/>
                <a:sym typeface="Calibri"/>
              </a:rPr>
              <a:t>Operandos formales</a:t>
            </a:r>
            <a:r>
              <a:rPr lang="es-ES" sz="1800">
                <a:solidFill>
                  <a:schemeClr val="dk1"/>
                </a:solidFill>
                <a:latin typeface="Calibri"/>
                <a:ea typeface="Calibri"/>
                <a:cs typeface="Calibri"/>
                <a:sym typeface="Calibri"/>
              </a:rPr>
              <a:t>:</a:t>
            </a:r>
            <a:endParaRPr/>
          </a:p>
          <a:p>
            <a:pPr marL="285750" marR="0" lvl="0" indent="-285750" algn="l" rtl="0">
              <a:spcBef>
                <a:spcPts val="0"/>
              </a:spcBef>
              <a:spcAft>
                <a:spcPts val="0"/>
              </a:spcAft>
              <a:buClr>
                <a:schemeClr val="dk1"/>
              </a:buClr>
              <a:buSzPts val="1800"/>
              <a:buFont typeface="Arial"/>
              <a:buChar char="•"/>
            </a:pPr>
            <a:r>
              <a:rPr lang="es-ES" sz="1800">
                <a:solidFill>
                  <a:schemeClr val="dk1"/>
                </a:solidFill>
                <a:latin typeface="Calibri"/>
                <a:ea typeface="Calibri"/>
                <a:cs typeface="Calibri"/>
                <a:sym typeface="Calibri"/>
              </a:rPr>
              <a:t>Son las variables con las que opera la función</a:t>
            </a:r>
            <a:endParaRPr/>
          </a:p>
          <a:p>
            <a:pPr marL="285750" marR="0" lvl="0" indent="-285750" algn="l" rtl="0">
              <a:spcBef>
                <a:spcPts val="0"/>
              </a:spcBef>
              <a:spcAft>
                <a:spcPts val="0"/>
              </a:spcAft>
              <a:buClr>
                <a:schemeClr val="dk1"/>
              </a:buClr>
              <a:buSzPts val="1800"/>
              <a:buFont typeface="Arial"/>
              <a:buChar char="•"/>
            </a:pPr>
            <a:r>
              <a:rPr lang="es-ES" sz="1800">
                <a:solidFill>
                  <a:schemeClr val="dk1"/>
                </a:solidFill>
                <a:latin typeface="Calibri"/>
                <a:ea typeface="Calibri"/>
                <a:cs typeface="Calibri"/>
                <a:sym typeface="Calibri"/>
              </a:rPr>
              <a:t>Se distinguen por la</a:t>
            </a:r>
            <a:r>
              <a:rPr lang="es-ES" sz="1800" b="1">
                <a:solidFill>
                  <a:schemeClr val="dk1"/>
                </a:solidFill>
                <a:latin typeface="Calibri"/>
                <a:ea typeface="Calibri"/>
                <a:cs typeface="Calibri"/>
                <a:sym typeface="Calibri"/>
              </a:rPr>
              <a:t>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s-ES" sz="1800">
                <a:solidFill>
                  <a:schemeClr val="dk1"/>
                </a:solidFill>
                <a:latin typeface="Calibri"/>
                <a:ea typeface="Calibri"/>
                <a:cs typeface="Calibri"/>
                <a:sym typeface="Calibri"/>
              </a:rPr>
              <a:t>El bloque invocante (p.ej. OB1) asignará a cada operando formal un valor concreto, llamado </a:t>
            </a:r>
            <a:r>
              <a:rPr lang="es-ES" sz="1800" b="1">
                <a:solidFill>
                  <a:schemeClr val="dk1"/>
                </a:solidFill>
                <a:latin typeface="Calibri"/>
                <a:ea typeface="Calibri"/>
                <a:cs typeface="Calibri"/>
                <a:sym typeface="Calibri"/>
              </a:rPr>
              <a:t>parámetro actual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15"/>
          <p:cNvSpPr txBox="1"/>
          <p:nvPr/>
        </p:nvSpPr>
        <p:spPr>
          <a:xfrm>
            <a:off x="4873125" y="4930028"/>
            <a:ext cx="4258666"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accent4"/>
                </a:solidFill>
                <a:latin typeface="Calibri"/>
                <a:ea typeface="Calibri"/>
                <a:cs typeface="Calibri"/>
                <a:sym typeface="Calibri"/>
              </a:rPr>
              <a:t>IF</a:t>
            </a:r>
            <a:r>
              <a:rPr lang="es-ES" sz="1800">
                <a:solidFill>
                  <a:schemeClr val="dk1"/>
                </a:solidFill>
                <a:latin typeface="Calibri"/>
                <a:ea typeface="Calibri"/>
                <a:cs typeface="Calibri"/>
                <a:sym typeface="Calibri"/>
              </a:rPr>
              <a:t> </a:t>
            </a:r>
            <a:r>
              <a:rPr lang="es-ES" sz="1800">
                <a:solidFill>
                  <a:schemeClr val="accent1"/>
                </a:solidFill>
                <a:latin typeface="Calibri"/>
                <a:ea typeface="Calibri"/>
                <a:cs typeface="Calibri"/>
                <a:sym typeface="Calibri"/>
              </a:rPr>
              <a:t>#Termico </a:t>
            </a:r>
            <a:r>
              <a:rPr lang="es-ES" sz="1800">
                <a:solidFill>
                  <a:schemeClr val="accent4"/>
                </a:solidFill>
                <a:latin typeface="Calibri"/>
                <a:ea typeface="Calibri"/>
                <a:cs typeface="Calibri"/>
                <a:sym typeface="Calibri"/>
              </a:rPr>
              <a:t>AND</a:t>
            </a:r>
            <a:r>
              <a:rPr lang="es-ES" sz="1800">
                <a:solidFill>
                  <a:schemeClr val="dk1"/>
                </a:solidFill>
                <a:latin typeface="Calibri"/>
                <a:ea typeface="Calibri"/>
                <a:cs typeface="Calibri"/>
                <a:sym typeface="Calibri"/>
              </a:rPr>
              <a:t> </a:t>
            </a:r>
            <a:r>
              <a:rPr lang="es-ES" sz="1800">
                <a:solidFill>
                  <a:schemeClr val="accent1"/>
                </a:solidFill>
                <a:latin typeface="Calibri"/>
                <a:ea typeface="Calibri"/>
                <a:cs typeface="Calibri"/>
                <a:sym typeface="Calibri"/>
              </a:rPr>
              <a:t>#Paro </a:t>
            </a:r>
            <a:r>
              <a:rPr lang="es-ES" sz="1800">
                <a:solidFill>
                  <a:schemeClr val="accent4"/>
                </a:solidFill>
                <a:latin typeface="Calibri"/>
                <a:ea typeface="Calibri"/>
                <a:cs typeface="Calibri"/>
                <a:sym typeface="Calibri"/>
              </a:rPr>
              <a:t>AND</a:t>
            </a:r>
            <a:r>
              <a:rPr lang="es-ES" sz="1800">
                <a:solidFill>
                  <a:schemeClr val="dk1"/>
                </a:solidFill>
                <a:latin typeface="Calibri"/>
                <a:ea typeface="Calibri"/>
                <a:cs typeface="Calibri"/>
                <a:sym typeface="Calibri"/>
              </a:rPr>
              <a:t> </a:t>
            </a:r>
            <a:r>
              <a:rPr lang="es-ES" sz="1800">
                <a:solidFill>
                  <a:schemeClr val="accent1"/>
                </a:solidFill>
                <a:latin typeface="Calibri"/>
                <a:ea typeface="Calibri"/>
                <a:cs typeface="Calibri"/>
                <a:sym typeface="Calibri"/>
              </a:rPr>
              <a:t>#Marcha </a:t>
            </a:r>
            <a:r>
              <a:rPr lang="es-ES" sz="1800">
                <a:solidFill>
                  <a:schemeClr val="accent4"/>
                </a:solidFill>
                <a:latin typeface="Calibri"/>
                <a:ea typeface="Calibri"/>
                <a:cs typeface="Calibri"/>
                <a:sym typeface="Calibri"/>
              </a:rPr>
              <a:t>THEN</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	</a:t>
            </a:r>
            <a:r>
              <a:rPr lang="es-ES" sz="1800">
                <a:solidFill>
                  <a:schemeClr val="accent1"/>
                </a:solidFill>
                <a:latin typeface="Calibri"/>
                <a:ea typeface="Calibri"/>
                <a:cs typeface="Calibri"/>
                <a:sym typeface="Calibri"/>
              </a:rPr>
              <a:t>#Contactor </a:t>
            </a:r>
            <a:r>
              <a:rPr lang="es-ES" sz="1800">
                <a:solidFill>
                  <a:schemeClr val="dk1"/>
                </a:solidFill>
                <a:latin typeface="Calibri"/>
                <a:ea typeface="Calibri"/>
                <a:cs typeface="Calibri"/>
                <a:sym typeface="Calibri"/>
              </a:rPr>
              <a:t>:= 1;</a:t>
            </a:r>
            <a:endParaRPr/>
          </a:p>
          <a:p>
            <a:pPr marL="0" marR="0" lvl="0" indent="0" algn="l" rtl="0">
              <a:spcBef>
                <a:spcPts val="0"/>
              </a:spcBef>
              <a:spcAft>
                <a:spcPts val="0"/>
              </a:spcAft>
              <a:buNone/>
            </a:pPr>
            <a:r>
              <a:rPr lang="es-ES" sz="1800">
                <a:solidFill>
                  <a:schemeClr val="accent4"/>
                </a:solidFill>
                <a:latin typeface="Calibri"/>
                <a:ea typeface="Calibri"/>
                <a:cs typeface="Calibri"/>
                <a:sym typeface="Calibri"/>
              </a:rPr>
              <a:t>END_IF;</a:t>
            </a:r>
            <a:endParaRPr/>
          </a:p>
          <a:p>
            <a:pPr marL="0" marR="0" lvl="0" indent="0" algn="l" rtl="0">
              <a:spcBef>
                <a:spcPts val="0"/>
              </a:spcBef>
              <a:spcAft>
                <a:spcPts val="0"/>
              </a:spcAft>
              <a:buNone/>
            </a:pPr>
            <a:r>
              <a:rPr lang="es-ES" sz="1800">
                <a:solidFill>
                  <a:schemeClr val="accent4"/>
                </a:solidFill>
                <a:latin typeface="Calibri"/>
                <a:ea typeface="Calibri"/>
                <a:cs typeface="Calibri"/>
                <a:sym typeface="Calibri"/>
              </a:rPr>
              <a:t>IF NOT </a:t>
            </a:r>
            <a:r>
              <a:rPr lang="es-ES" sz="1800">
                <a:solidFill>
                  <a:schemeClr val="accent1"/>
                </a:solidFill>
                <a:latin typeface="Calibri"/>
                <a:ea typeface="Calibri"/>
                <a:cs typeface="Calibri"/>
                <a:sym typeface="Calibri"/>
              </a:rPr>
              <a:t>#Termico </a:t>
            </a:r>
            <a:r>
              <a:rPr lang="es-ES" sz="1800">
                <a:solidFill>
                  <a:schemeClr val="accent4"/>
                </a:solidFill>
                <a:latin typeface="Calibri"/>
                <a:ea typeface="Calibri"/>
                <a:cs typeface="Calibri"/>
                <a:sym typeface="Calibri"/>
              </a:rPr>
              <a:t>OR NOT </a:t>
            </a:r>
            <a:r>
              <a:rPr lang="es-ES" sz="1800">
                <a:solidFill>
                  <a:schemeClr val="accent1"/>
                </a:solidFill>
                <a:latin typeface="Calibri"/>
                <a:ea typeface="Calibri"/>
                <a:cs typeface="Calibri"/>
                <a:sym typeface="Calibri"/>
              </a:rPr>
              <a:t>#Paro </a:t>
            </a:r>
            <a:r>
              <a:rPr lang="es-ES" sz="1800">
                <a:solidFill>
                  <a:schemeClr val="accent4"/>
                </a:solidFill>
                <a:latin typeface="Calibri"/>
                <a:ea typeface="Calibri"/>
                <a:cs typeface="Calibri"/>
                <a:sym typeface="Calibri"/>
              </a:rPr>
              <a:t>THEN</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	</a:t>
            </a:r>
            <a:r>
              <a:rPr lang="es-ES" sz="1800">
                <a:solidFill>
                  <a:schemeClr val="accent1"/>
                </a:solidFill>
                <a:latin typeface="Calibri"/>
                <a:ea typeface="Calibri"/>
                <a:cs typeface="Calibri"/>
                <a:sym typeface="Calibri"/>
              </a:rPr>
              <a:t>#Contactor </a:t>
            </a:r>
            <a:r>
              <a:rPr lang="es-ES" sz="1800">
                <a:solidFill>
                  <a:schemeClr val="dk1"/>
                </a:solidFill>
                <a:latin typeface="Calibri"/>
                <a:ea typeface="Calibri"/>
                <a:cs typeface="Calibri"/>
                <a:sym typeface="Calibri"/>
              </a:rPr>
              <a:t>:= 0;</a:t>
            </a:r>
            <a:endParaRPr/>
          </a:p>
          <a:p>
            <a:pPr marL="0" marR="0" lvl="0" indent="0" algn="l" rtl="0">
              <a:spcBef>
                <a:spcPts val="0"/>
              </a:spcBef>
              <a:spcAft>
                <a:spcPts val="0"/>
              </a:spcAft>
              <a:buNone/>
            </a:pPr>
            <a:r>
              <a:rPr lang="es-ES" sz="1800">
                <a:solidFill>
                  <a:schemeClr val="accent4"/>
                </a:solidFill>
                <a:latin typeface="Calibri"/>
                <a:ea typeface="Calibri"/>
                <a:cs typeface="Calibri"/>
                <a:sym typeface="Calibri"/>
              </a:rPr>
              <a:t>END_IF;</a:t>
            </a:r>
            <a:endParaRPr/>
          </a:p>
        </p:txBody>
      </p:sp>
      <p:sp>
        <p:nvSpPr>
          <p:cNvPr id="673" name="Google Shape;673;p15"/>
          <p:cNvSpPr/>
          <p:nvPr/>
        </p:nvSpPr>
        <p:spPr>
          <a:xfrm>
            <a:off x="0" y="6547068"/>
            <a:ext cx="296876"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a:solidFill>
                  <a:schemeClr val="dk1"/>
                </a:solidFill>
                <a:latin typeface="Calibri"/>
                <a:ea typeface="Calibri"/>
                <a:cs typeface="Calibri"/>
                <a:sym typeface="Calibri"/>
              </a:rPr>
              <a:t>E</a:t>
            </a:r>
            <a:endParaRPr sz="1800">
              <a:solidFill>
                <a:schemeClr val="dk1"/>
              </a:solidFill>
              <a:latin typeface="Calibri"/>
              <a:ea typeface="Calibri"/>
              <a:cs typeface="Calibri"/>
              <a:sym typeface="Calibri"/>
            </a:endParaRPr>
          </a:p>
        </p:txBody>
      </p:sp>
      <p:pic>
        <p:nvPicPr>
          <p:cNvPr id="674" name="Google Shape;674;p15"/>
          <p:cNvPicPr preferRelativeResize="0"/>
          <p:nvPr/>
        </p:nvPicPr>
        <p:blipFill rotWithShape="1">
          <a:blip r:embed="rId4">
            <a:alphaModFix/>
          </a:blip>
          <a:srcRect r="6929"/>
          <a:stretch/>
        </p:blipFill>
        <p:spPr>
          <a:xfrm>
            <a:off x="3466342" y="1045984"/>
            <a:ext cx="5665449" cy="1648055"/>
          </a:xfrm>
          <a:prstGeom prst="rect">
            <a:avLst/>
          </a:prstGeom>
          <a:noFill/>
          <a:ln>
            <a:noFill/>
          </a:ln>
        </p:spPr>
      </p:pic>
      <p:sp>
        <p:nvSpPr>
          <p:cNvPr id="675" name="Google Shape;675;p15"/>
          <p:cNvSpPr/>
          <p:nvPr/>
        </p:nvSpPr>
        <p:spPr>
          <a:xfrm>
            <a:off x="6553200" y="893927"/>
            <a:ext cx="1801800" cy="2003100"/>
          </a:xfrm>
          <a:prstGeom prst="wedgeRectCallout">
            <a:avLst>
              <a:gd name="adj1" fmla="val -161093"/>
              <a:gd name="adj2" fmla="val 34826"/>
            </a:avLst>
          </a:prstGeom>
          <a:solidFill>
            <a:schemeClr val="accent1"/>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lt1"/>
                </a:solidFill>
                <a:latin typeface="Calibri"/>
                <a:ea typeface="Calibri"/>
                <a:cs typeface="Calibri"/>
                <a:sym typeface="Calibri"/>
              </a:rPr>
              <a:t>OJO, no va a funcionar si #Contactor es de tipo salida. </a:t>
            </a:r>
            <a:endParaRPr sz="1800">
              <a:solidFill>
                <a:schemeClr val="lt1"/>
              </a:solidFill>
              <a:latin typeface="Calibri"/>
              <a:ea typeface="Calibri"/>
              <a:cs typeface="Calibri"/>
              <a:sym typeface="Calibri"/>
            </a:endParaRPr>
          </a:p>
          <a:p>
            <a:pPr marL="0" marR="0" lvl="0" indent="0" algn="ctr" rtl="0">
              <a:spcBef>
                <a:spcPts val="0"/>
              </a:spcBef>
              <a:spcAft>
                <a:spcPts val="0"/>
              </a:spcAft>
              <a:buNone/>
            </a:pPr>
            <a:r>
              <a:rPr lang="es-ES" sz="1800">
                <a:solidFill>
                  <a:schemeClr val="lt1"/>
                </a:solidFill>
                <a:latin typeface="Calibri"/>
                <a:ea typeface="Calibri"/>
                <a:cs typeface="Calibri"/>
                <a:sym typeface="Calibri"/>
              </a:rPr>
              <a:t>Si es FB, sí funcionaría</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6"/>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FC combinacionales (KOP)</a:t>
            </a:r>
            <a:endParaRPr/>
          </a:p>
        </p:txBody>
      </p:sp>
      <p:sp>
        <p:nvSpPr>
          <p:cNvPr id="681" name="Google Shape;681;p16"/>
          <p:cNvSpPr txBox="1">
            <a:spLocks noGrp="1"/>
          </p:cNvSpPr>
          <p:nvPr>
            <p:ph type="body" idx="1"/>
          </p:nvPr>
        </p:nvSpPr>
        <p:spPr>
          <a:xfrm>
            <a:off x="457200" y="1196752"/>
            <a:ext cx="8382000" cy="492941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464646"/>
              </a:buClr>
              <a:buSzPts val="2800"/>
              <a:buChar char="•"/>
            </a:pPr>
            <a:r>
              <a:rPr lang="es-ES"/>
              <a:t>Llamada a FC desde bloque invocante (OB1 p.ej.)</a:t>
            </a:r>
            <a:endParaRPr/>
          </a:p>
        </p:txBody>
      </p:sp>
      <p:sp>
        <p:nvSpPr>
          <p:cNvPr id="682" name="Google Shape;68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16</a:t>
            </a:fld>
            <a:endParaRPr/>
          </a:p>
        </p:txBody>
      </p:sp>
      <p:pic>
        <p:nvPicPr>
          <p:cNvPr id="683" name="Google Shape;683;p16"/>
          <p:cNvPicPr preferRelativeResize="0"/>
          <p:nvPr/>
        </p:nvPicPr>
        <p:blipFill rotWithShape="1">
          <a:blip r:embed="rId3">
            <a:alphaModFix/>
          </a:blip>
          <a:srcRect/>
          <a:stretch/>
        </p:blipFill>
        <p:spPr>
          <a:xfrm>
            <a:off x="4022306" y="2184935"/>
            <a:ext cx="4202549" cy="3789395"/>
          </a:xfrm>
          <a:prstGeom prst="rect">
            <a:avLst/>
          </a:prstGeom>
          <a:noFill/>
          <a:ln>
            <a:noFill/>
          </a:ln>
        </p:spPr>
      </p:pic>
      <p:graphicFrame>
        <p:nvGraphicFramePr>
          <p:cNvPr id="684" name="Google Shape;684;p16"/>
          <p:cNvGraphicFramePr/>
          <p:nvPr/>
        </p:nvGraphicFramePr>
        <p:xfrm>
          <a:off x="628851" y="2233060"/>
          <a:ext cx="3250150" cy="2630535"/>
        </p:xfrm>
        <a:graphic>
          <a:graphicData uri="http://schemas.openxmlformats.org/drawingml/2006/table">
            <a:tbl>
              <a:tblPr firstRow="1" bandRow="1">
                <a:noFill/>
                <a:tableStyleId>{48FBB2BC-7316-4473-9703-09E39C8AB896}</a:tableStyleId>
              </a:tblPr>
              <a:tblGrid>
                <a:gridCol w="1055575">
                  <a:extLst>
                    <a:ext uri="{9D8B030D-6E8A-4147-A177-3AD203B41FA5}">
                      <a16:colId xmlns:a16="http://schemas.microsoft.com/office/drawing/2014/main" val="20000"/>
                    </a:ext>
                  </a:extLst>
                </a:gridCol>
                <a:gridCol w="596775">
                  <a:extLst>
                    <a:ext uri="{9D8B030D-6E8A-4147-A177-3AD203B41FA5}">
                      <a16:colId xmlns:a16="http://schemas.microsoft.com/office/drawing/2014/main" val="20001"/>
                    </a:ext>
                  </a:extLst>
                </a:gridCol>
                <a:gridCol w="818150">
                  <a:extLst>
                    <a:ext uri="{9D8B030D-6E8A-4147-A177-3AD203B41FA5}">
                      <a16:colId xmlns:a16="http://schemas.microsoft.com/office/drawing/2014/main" val="20002"/>
                    </a:ext>
                  </a:extLst>
                </a:gridCol>
                <a:gridCol w="779650">
                  <a:extLst>
                    <a:ext uri="{9D8B030D-6E8A-4147-A177-3AD203B41FA5}">
                      <a16:colId xmlns:a16="http://schemas.microsoft.com/office/drawing/2014/main" val="20003"/>
                    </a:ext>
                  </a:extLst>
                </a:gridCol>
              </a:tblGrid>
              <a:tr h="504375">
                <a:tc>
                  <a:txBody>
                    <a:bodyPr/>
                    <a:lstStyle/>
                    <a:p>
                      <a:pPr marL="0" marR="0" lvl="0" indent="0" algn="l" rtl="0">
                        <a:spcBef>
                          <a:spcPts val="0"/>
                        </a:spcBef>
                        <a:spcAft>
                          <a:spcPts val="0"/>
                        </a:spcAft>
                        <a:buNone/>
                      </a:pPr>
                      <a:r>
                        <a:rPr lang="es-ES" sz="1600" b="0"/>
                        <a:t>Operando formal</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s-ES" sz="1600" b="0"/>
                        <a:t>Tipo</a:t>
                      </a:r>
                      <a:endParaRPr/>
                    </a:p>
                    <a:p>
                      <a:pPr marL="0" marR="0" lvl="0" indent="0" algn="l" rtl="0">
                        <a:spcBef>
                          <a:spcPts val="0"/>
                        </a:spcBef>
                        <a:spcAft>
                          <a:spcPts val="0"/>
                        </a:spcAft>
                        <a:buNone/>
                      </a:pPr>
                      <a:endParaRPr sz="1600" b="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s-ES" sz="1600" b="0"/>
                        <a:t>Param. actual Mot1</a:t>
                      </a:r>
                      <a:endParaRPr/>
                    </a:p>
                    <a:p>
                      <a:pPr marL="0" marR="0" lvl="0" indent="0" algn="l" rtl="0">
                        <a:spcBef>
                          <a:spcPts val="0"/>
                        </a:spcBef>
                        <a:spcAft>
                          <a:spcPts val="0"/>
                        </a:spcAft>
                        <a:buNone/>
                      </a:pPr>
                      <a:endParaRPr sz="1600" b="0"/>
                    </a:p>
                  </a:txBody>
                  <a:tcPr marL="91450" marR="91450" marT="45725" marB="45725"/>
                </a:tc>
                <a:tc>
                  <a:txBody>
                    <a:bodyPr/>
                    <a:lstStyle/>
                    <a:p>
                      <a:pPr marL="0" marR="0" lvl="0" indent="0" algn="l" rtl="0">
                        <a:spcBef>
                          <a:spcPts val="0"/>
                        </a:spcBef>
                        <a:spcAft>
                          <a:spcPts val="0"/>
                        </a:spcAft>
                        <a:buNone/>
                      </a:pPr>
                      <a:r>
                        <a:rPr lang="es-ES" sz="1600" b="0"/>
                        <a:t>Param. actual Mot2</a:t>
                      </a:r>
                      <a:endParaRPr/>
                    </a:p>
                  </a:txBody>
                  <a:tcPr marL="91450" marR="91450" marT="45725" marB="45725"/>
                </a:tc>
                <a:extLst>
                  <a:ext uri="{0D108BD9-81ED-4DB2-BD59-A6C34878D82A}">
                    <a16:rowId xmlns:a16="http://schemas.microsoft.com/office/drawing/2014/main" val="10000"/>
                  </a:ext>
                </a:extLst>
              </a:tr>
              <a:tr h="377000">
                <a:tc>
                  <a:txBody>
                    <a:bodyPr/>
                    <a:lstStyle/>
                    <a:p>
                      <a:pPr marL="0" marR="0" lvl="0" indent="0" algn="l" rtl="0">
                        <a:spcBef>
                          <a:spcPts val="0"/>
                        </a:spcBef>
                        <a:spcAft>
                          <a:spcPts val="0"/>
                        </a:spcAft>
                        <a:buNone/>
                      </a:pPr>
                      <a:r>
                        <a:rPr lang="es-ES" sz="1600"/>
                        <a:t>Térmico</a:t>
                      </a:r>
                      <a:endParaRPr/>
                    </a:p>
                  </a:txBody>
                  <a:tcPr marL="91450" marR="91450" marT="45725" marB="45725"/>
                </a:tc>
                <a:tc>
                  <a:txBody>
                    <a:bodyPr/>
                    <a:lstStyle/>
                    <a:p>
                      <a:pPr marL="0" marR="0" lvl="0" indent="0" algn="l" rtl="0">
                        <a:spcBef>
                          <a:spcPts val="0"/>
                        </a:spcBef>
                        <a:spcAft>
                          <a:spcPts val="0"/>
                        </a:spcAft>
                        <a:buNone/>
                      </a:pPr>
                      <a:r>
                        <a:rPr lang="es-ES" sz="1600"/>
                        <a:t>IN</a:t>
                      </a:r>
                      <a:endParaRPr/>
                    </a:p>
                  </a:txBody>
                  <a:tcPr marL="91450" marR="91450" marT="45725" marB="45725"/>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I1.0</a:t>
                      </a:r>
                      <a:endParaRPr/>
                    </a:p>
                  </a:txBody>
                  <a:tcPr marL="68575" marR="68575" marT="0" marB="0"/>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I2.0</a:t>
                      </a:r>
                      <a:endParaRPr/>
                    </a:p>
                  </a:txBody>
                  <a:tcPr marL="68575" marR="68575" marT="0" marB="0"/>
                </a:tc>
                <a:extLst>
                  <a:ext uri="{0D108BD9-81ED-4DB2-BD59-A6C34878D82A}">
                    <a16:rowId xmlns:a16="http://schemas.microsoft.com/office/drawing/2014/main" val="10001"/>
                  </a:ext>
                </a:extLst>
              </a:tr>
              <a:tr h="356125">
                <a:tc>
                  <a:txBody>
                    <a:bodyPr/>
                    <a:lstStyle/>
                    <a:p>
                      <a:pPr marL="0" marR="0" lvl="0" indent="0" algn="l" rtl="0">
                        <a:lnSpc>
                          <a:spcPct val="100000"/>
                        </a:lnSpc>
                        <a:spcBef>
                          <a:spcPts val="0"/>
                        </a:spcBef>
                        <a:spcAft>
                          <a:spcPts val="0"/>
                        </a:spcAft>
                        <a:buClr>
                          <a:schemeClr val="dk1"/>
                        </a:buClr>
                        <a:buSzPts val="1600"/>
                        <a:buFont typeface="Calibri"/>
                        <a:buNone/>
                      </a:pPr>
                      <a:r>
                        <a:rPr lang="es-ES" sz="1600"/>
                        <a:t>Paro</a:t>
                      </a:r>
                      <a:endParaRPr/>
                    </a:p>
                  </a:txBody>
                  <a:tcPr marL="91450" marR="91450" marT="45725" marB="45725"/>
                </a:tc>
                <a:tc>
                  <a:txBody>
                    <a:bodyPr/>
                    <a:lstStyle/>
                    <a:p>
                      <a:pPr marL="0" marR="0" lvl="0" indent="0" algn="l" rtl="0">
                        <a:spcBef>
                          <a:spcPts val="0"/>
                        </a:spcBef>
                        <a:spcAft>
                          <a:spcPts val="0"/>
                        </a:spcAft>
                        <a:buNone/>
                      </a:pPr>
                      <a:r>
                        <a:rPr lang="es-ES" sz="1600"/>
                        <a:t>IN</a:t>
                      </a:r>
                      <a:endParaRPr/>
                    </a:p>
                  </a:txBody>
                  <a:tcPr marL="91450" marR="91450" marT="45725" marB="45725"/>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I1.1</a:t>
                      </a:r>
                      <a:endParaRPr/>
                    </a:p>
                  </a:txBody>
                  <a:tcPr marL="68575" marR="68575" marT="0" marB="0"/>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I2.1</a:t>
                      </a:r>
                      <a:endParaRPr/>
                    </a:p>
                  </a:txBody>
                  <a:tcPr marL="68575" marR="68575" marT="0" marB="0"/>
                </a:tc>
                <a:extLst>
                  <a:ext uri="{0D108BD9-81ED-4DB2-BD59-A6C34878D82A}">
                    <a16:rowId xmlns:a16="http://schemas.microsoft.com/office/drawing/2014/main" val="10002"/>
                  </a:ext>
                </a:extLst>
              </a:tr>
              <a:tr h="252175">
                <a:tc>
                  <a:txBody>
                    <a:bodyPr/>
                    <a:lstStyle/>
                    <a:p>
                      <a:pPr marL="0" marR="0" lvl="0" indent="0" algn="l" rtl="0">
                        <a:lnSpc>
                          <a:spcPct val="100000"/>
                        </a:lnSpc>
                        <a:spcBef>
                          <a:spcPts val="0"/>
                        </a:spcBef>
                        <a:spcAft>
                          <a:spcPts val="0"/>
                        </a:spcAft>
                        <a:buClr>
                          <a:schemeClr val="dk1"/>
                        </a:buClr>
                        <a:buSzPts val="1600"/>
                        <a:buFont typeface="Calibri"/>
                        <a:buNone/>
                      </a:pPr>
                      <a:r>
                        <a:rPr lang="es-ES" sz="1600"/>
                        <a:t>Marcha</a:t>
                      </a:r>
                      <a:endParaRPr/>
                    </a:p>
                  </a:txBody>
                  <a:tcPr marL="91450" marR="91450" marT="45725" marB="45725"/>
                </a:tc>
                <a:tc>
                  <a:txBody>
                    <a:bodyPr/>
                    <a:lstStyle/>
                    <a:p>
                      <a:pPr marL="0" marR="0" lvl="0" indent="0" algn="l" rtl="0">
                        <a:spcBef>
                          <a:spcPts val="0"/>
                        </a:spcBef>
                        <a:spcAft>
                          <a:spcPts val="0"/>
                        </a:spcAft>
                        <a:buNone/>
                      </a:pPr>
                      <a:r>
                        <a:rPr lang="es-ES" sz="1600"/>
                        <a:t>IN</a:t>
                      </a:r>
                      <a:endParaRPr/>
                    </a:p>
                  </a:txBody>
                  <a:tcPr marL="91450" marR="91450" marT="45725" marB="45725"/>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I1.2</a:t>
                      </a:r>
                      <a:endParaRPr/>
                    </a:p>
                  </a:txBody>
                  <a:tcPr marL="68575" marR="68575" marT="0" marB="0"/>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I2.2</a:t>
                      </a:r>
                      <a:endParaRPr/>
                    </a:p>
                  </a:txBody>
                  <a:tcPr marL="68575" marR="68575" marT="0" marB="0"/>
                </a:tc>
                <a:extLst>
                  <a:ext uri="{0D108BD9-81ED-4DB2-BD59-A6C34878D82A}">
                    <a16:rowId xmlns:a16="http://schemas.microsoft.com/office/drawing/2014/main" val="10003"/>
                  </a:ext>
                </a:extLst>
              </a:tr>
              <a:tr h="252175">
                <a:tc>
                  <a:txBody>
                    <a:bodyPr/>
                    <a:lstStyle/>
                    <a:p>
                      <a:pPr marL="0" marR="0" lvl="0" indent="0" algn="l" rtl="0">
                        <a:lnSpc>
                          <a:spcPct val="100000"/>
                        </a:lnSpc>
                        <a:spcBef>
                          <a:spcPts val="0"/>
                        </a:spcBef>
                        <a:spcAft>
                          <a:spcPts val="0"/>
                        </a:spcAft>
                        <a:buClr>
                          <a:schemeClr val="dk1"/>
                        </a:buClr>
                        <a:buSzPts val="1600"/>
                        <a:buFont typeface="Calibri"/>
                        <a:buNone/>
                      </a:pPr>
                      <a:r>
                        <a:rPr lang="es-ES" sz="1600"/>
                        <a:t>Contactor</a:t>
                      </a:r>
                      <a:endParaRPr/>
                    </a:p>
                  </a:txBody>
                  <a:tcPr marL="91450" marR="91450" marT="45725" marB="45725"/>
                </a:tc>
                <a:tc>
                  <a:txBody>
                    <a:bodyPr/>
                    <a:lstStyle/>
                    <a:p>
                      <a:pPr marL="0" marR="0" lvl="0" indent="0" algn="l" rtl="0">
                        <a:spcBef>
                          <a:spcPts val="0"/>
                        </a:spcBef>
                        <a:spcAft>
                          <a:spcPts val="0"/>
                        </a:spcAft>
                        <a:buNone/>
                      </a:pPr>
                      <a:r>
                        <a:rPr lang="es-ES" sz="1600" strike="sngStrike"/>
                        <a:t>OUT</a:t>
                      </a:r>
                      <a:r>
                        <a:rPr lang="es-ES" sz="1600"/>
                        <a:t> </a:t>
                      </a:r>
                      <a:r>
                        <a:rPr lang="es-ES" sz="1050">
                          <a:solidFill>
                            <a:srgbClr val="FF0000"/>
                          </a:solidFill>
                        </a:rPr>
                        <a:t>IN/OUT</a:t>
                      </a:r>
                      <a:endParaRPr/>
                    </a:p>
                  </a:txBody>
                  <a:tcPr marL="91450" marR="91450" marT="45725" marB="45725"/>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Q0.0</a:t>
                      </a:r>
                      <a:endParaRPr/>
                    </a:p>
                  </a:txBody>
                  <a:tcPr marL="68575" marR="68575" marT="0" marB="0"/>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Q0.1</a:t>
                      </a:r>
                      <a:endParaRPr/>
                    </a:p>
                  </a:txBody>
                  <a:tcPr marL="68575" marR="68575" marT="0" marB="0"/>
                </a:tc>
                <a:extLst>
                  <a:ext uri="{0D108BD9-81ED-4DB2-BD59-A6C34878D82A}">
                    <a16:rowId xmlns:a16="http://schemas.microsoft.com/office/drawing/2014/main" val="10004"/>
                  </a:ext>
                </a:extLst>
              </a:tr>
            </a:tbl>
          </a:graphicData>
        </a:graphic>
      </p:graphicFrame>
      <p:sp>
        <p:nvSpPr>
          <p:cNvPr id="685" name="Google Shape;685;p16"/>
          <p:cNvSpPr txBox="1"/>
          <p:nvPr/>
        </p:nvSpPr>
        <p:spPr>
          <a:xfrm>
            <a:off x="609608" y="5526276"/>
            <a:ext cx="8669303"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a:solidFill>
                  <a:schemeClr val="dk1"/>
                </a:solidFill>
                <a:latin typeface="Calibri"/>
                <a:ea typeface="Calibri"/>
                <a:cs typeface="Calibri"/>
                <a:sym typeface="Calibri"/>
              </a:rPr>
              <a:t>Sí, pero ¿cómo? </a:t>
            </a:r>
            <a:endParaRPr dirty="0"/>
          </a:p>
          <a:p>
            <a:pPr marL="0" marR="0" lvl="0" indent="0" algn="l" rtl="0">
              <a:spcBef>
                <a:spcPts val="0"/>
              </a:spcBef>
              <a:spcAft>
                <a:spcPts val="0"/>
              </a:spcAft>
              <a:buNone/>
            </a:pPr>
            <a:r>
              <a:rPr lang="es-ES" sz="2400">
                <a:solidFill>
                  <a:schemeClr val="dk1"/>
                </a:solidFill>
                <a:latin typeface="Calibri"/>
                <a:ea typeface="Calibri"/>
                <a:cs typeface="Calibri"/>
                <a:sym typeface="Calibri"/>
              </a:rPr>
              <a:t>Ver procedimiento: </a:t>
            </a:r>
            <a:r>
              <a:rPr lang="es-ES" sz="1800">
                <a:hlinkClick r:id="rId4"/>
              </a:rPr>
              <a:t>https://mecatrand.es/automation-and-electronic-projects/</a:t>
            </a:r>
            <a:endParaRPr lang="es-ES"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8" name="Google Shape;673;p15">
            <a:extLst>
              <a:ext uri="{FF2B5EF4-FFF2-40B4-BE49-F238E27FC236}">
                <a16:creationId xmlns:a16="http://schemas.microsoft.com/office/drawing/2014/main" id="{29B8100D-3878-4557-82B9-1ED27E596447}"/>
              </a:ext>
            </a:extLst>
          </p:cNvPr>
          <p:cNvSpPr/>
          <p:nvPr/>
        </p:nvSpPr>
        <p:spPr>
          <a:xfrm>
            <a:off x="0" y="6547068"/>
            <a:ext cx="296876" cy="399749"/>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dirty="0">
                <a:solidFill>
                  <a:schemeClr val="dk1"/>
                </a:solidFill>
                <a:latin typeface="Calibri"/>
                <a:ea typeface="Calibri"/>
                <a:cs typeface="Calibri"/>
                <a:sym typeface="Calibri"/>
              </a:rPr>
              <a:t>D</a:t>
            </a:r>
            <a:endParaRPr sz="18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7"/>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FC combinacionales (SCL)</a:t>
            </a:r>
            <a:endParaRPr/>
          </a:p>
        </p:txBody>
      </p:sp>
      <p:sp>
        <p:nvSpPr>
          <p:cNvPr id="691" name="Google Shape;691;p17"/>
          <p:cNvSpPr txBox="1">
            <a:spLocks noGrp="1"/>
          </p:cNvSpPr>
          <p:nvPr>
            <p:ph type="body" idx="1"/>
          </p:nvPr>
        </p:nvSpPr>
        <p:spPr>
          <a:xfrm>
            <a:off x="457200" y="1196752"/>
            <a:ext cx="8382000" cy="535031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464646"/>
              </a:buClr>
              <a:buSzPts val="2800"/>
              <a:buChar char="•"/>
            </a:pPr>
            <a:r>
              <a:rPr lang="es-ES"/>
              <a:t>Llamada a FC desde bloque invocante (OB1 p.ej.)</a:t>
            </a:r>
            <a:endParaRPr/>
          </a:p>
        </p:txBody>
      </p:sp>
      <p:sp>
        <p:nvSpPr>
          <p:cNvPr id="692" name="Google Shape;69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17</a:t>
            </a:fld>
            <a:endParaRPr/>
          </a:p>
        </p:txBody>
      </p:sp>
      <p:graphicFrame>
        <p:nvGraphicFramePr>
          <p:cNvPr id="693" name="Google Shape;693;p17"/>
          <p:cNvGraphicFramePr/>
          <p:nvPr/>
        </p:nvGraphicFramePr>
        <p:xfrm>
          <a:off x="304800" y="2105038"/>
          <a:ext cx="3579525" cy="2226675"/>
        </p:xfrm>
        <a:graphic>
          <a:graphicData uri="http://schemas.openxmlformats.org/drawingml/2006/table">
            <a:tbl>
              <a:tblPr firstRow="1" bandRow="1">
                <a:noFill/>
                <a:tableStyleId>{48FBB2BC-7316-4473-9703-09E39C8AB896}</a:tableStyleId>
              </a:tblPr>
              <a:tblGrid>
                <a:gridCol w="1042075">
                  <a:extLst>
                    <a:ext uri="{9D8B030D-6E8A-4147-A177-3AD203B41FA5}">
                      <a16:colId xmlns:a16="http://schemas.microsoft.com/office/drawing/2014/main" val="20000"/>
                    </a:ext>
                  </a:extLst>
                </a:gridCol>
                <a:gridCol w="836025">
                  <a:extLst>
                    <a:ext uri="{9D8B030D-6E8A-4147-A177-3AD203B41FA5}">
                      <a16:colId xmlns:a16="http://schemas.microsoft.com/office/drawing/2014/main" val="20001"/>
                    </a:ext>
                  </a:extLst>
                </a:gridCol>
                <a:gridCol w="843025">
                  <a:extLst>
                    <a:ext uri="{9D8B030D-6E8A-4147-A177-3AD203B41FA5}">
                      <a16:colId xmlns:a16="http://schemas.microsoft.com/office/drawing/2014/main" val="20002"/>
                    </a:ext>
                  </a:extLst>
                </a:gridCol>
                <a:gridCol w="858400">
                  <a:extLst>
                    <a:ext uri="{9D8B030D-6E8A-4147-A177-3AD203B41FA5}">
                      <a16:colId xmlns:a16="http://schemas.microsoft.com/office/drawing/2014/main" val="20003"/>
                    </a:ext>
                  </a:extLst>
                </a:gridCol>
              </a:tblGrid>
              <a:tr h="504375">
                <a:tc>
                  <a:txBody>
                    <a:bodyPr/>
                    <a:lstStyle/>
                    <a:p>
                      <a:pPr marL="0" marR="0" lvl="0" indent="0" algn="l" rtl="0">
                        <a:spcBef>
                          <a:spcPts val="0"/>
                        </a:spcBef>
                        <a:spcAft>
                          <a:spcPts val="0"/>
                        </a:spcAft>
                        <a:buNone/>
                      </a:pPr>
                      <a:r>
                        <a:rPr lang="es-ES" sz="1600" b="0"/>
                        <a:t>Operando formal</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s-ES" sz="1600" b="0"/>
                        <a:t>Tipo</a:t>
                      </a:r>
                      <a:endParaRPr/>
                    </a:p>
                    <a:p>
                      <a:pPr marL="0" marR="0" lvl="0" indent="0" algn="l" rtl="0">
                        <a:spcBef>
                          <a:spcPts val="0"/>
                        </a:spcBef>
                        <a:spcAft>
                          <a:spcPts val="0"/>
                        </a:spcAft>
                        <a:buNone/>
                      </a:pPr>
                      <a:endParaRPr sz="1600" b="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s-ES" sz="1600" b="0"/>
                        <a:t>Param. actual Mot1</a:t>
                      </a:r>
                      <a:endParaRPr/>
                    </a:p>
                  </a:txBody>
                  <a:tcPr marL="91450" marR="91450" marT="45725" marB="45725"/>
                </a:tc>
                <a:tc>
                  <a:txBody>
                    <a:bodyPr/>
                    <a:lstStyle/>
                    <a:p>
                      <a:pPr marL="0" marR="0" lvl="0" indent="0" algn="l" rtl="0">
                        <a:spcBef>
                          <a:spcPts val="0"/>
                        </a:spcBef>
                        <a:spcAft>
                          <a:spcPts val="0"/>
                        </a:spcAft>
                        <a:buNone/>
                      </a:pPr>
                      <a:r>
                        <a:rPr lang="es-ES" sz="1600" b="0"/>
                        <a:t>Param. actual Mot2</a:t>
                      </a:r>
                      <a:endParaRPr/>
                    </a:p>
                  </a:txBody>
                  <a:tcPr marL="91450" marR="91450" marT="45725" marB="45725"/>
                </a:tc>
                <a:extLst>
                  <a:ext uri="{0D108BD9-81ED-4DB2-BD59-A6C34878D82A}">
                    <a16:rowId xmlns:a16="http://schemas.microsoft.com/office/drawing/2014/main" val="10000"/>
                  </a:ext>
                </a:extLst>
              </a:tr>
              <a:tr h="377000">
                <a:tc>
                  <a:txBody>
                    <a:bodyPr/>
                    <a:lstStyle/>
                    <a:p>
                      <a:pPr marL="0" marR="0" lvl="0" indent="0" algn="l" rtl="0">
                        <a:spcBef>
                          <a:spcPts val="0"/>
                        </a:spcBef>
                        <a:spcAft>
                          <a:spcPts val="0"/>
                        </a:spcAft>
                        <a:buNone/>
                      </a:pPr>
                      <a:r>
                        <a:rPr lang="es-ES" sz="1600"/>
                        <a:t>Térmico</a:t>
                      </a:r>
                      <a:endParaRPr/>
                    </a:p>
                  </a:txBody>
                  <a:tcPr marL="91450" marR="91450" marT="45725" marB="45725"/>
                </a:tc>
                <a:tc>
                  <a:txBody>
                    <a:bodyPr/>
                    <a:lstStyle/>
                    <a:p>
                      <a:pPr marL="0" marR="0" lvl="0" indent="0" algn="l" rtl="0">
                        <a:spcBef>
                          <a:spcPts val="0"/>
                        </a:spcBef>
                        <a:spcAft>
                          <a:spcPts val="0"/>
                        </a:spcAft>
                        <a:buNone/>
                      </a:pPr>
                      <a:r>
                        <a:rPr lang="es-ES" sz="1600"/>
                        <a:t>IN</a:t>
                      </a:r>
                      <a:endParaRPr/>
                    </a:p>
                  </a:txBody>
                  <a:tcPr marL="91450" marR="91450" marT="45725" marB="45725"/>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I1.0</a:t>
                      </a:r>
                      <a:endParaRPr/>
                    </a:p>
                  </a:txBody>
                  <a:tcPr marL="68575" marR="68575" marT="0" marB="0"/>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I2.0</a:t>
                      </a:r>
                      <a:endParaRPr/>
                    </a:p>
                  </a:txBody>
                  <a:tcPr marL="68575" marR="68575" marT="0" marB="0"/>
                </a:tc>
                <a:extLst>
                  <a:ext uri="{0D108BD9-81ED-4DB2-BD59-A6C34878D82A}">
                    <a16:rowId xmlns:a16="http://schemas.microsoft.com/office/drawing/2014/main" val="10001"/>
                  </a:ext>
                </a:extLst>
              </a:tr>
              <a:tr h="356125">
                <a:tc>
                  <a:txBody>
                    <a:bodyPr/>
                    <a:lstStyle/>
                    <a:p>
                      <a:pPr marL="0" marR="0" lvl="0" indent="0" algn="l" rtl="0">
                        <a:lnSpc>
                          <a:spcPct val="100000"/>
                        </a:lnSpc>
                        <a:spcBef>
                          <a:spcPts val="0"/>
                        </a:spcBef>
                        <a:spcAft>
                          <a:spcPts val="0"/>
                        </a:spcAft>
                        <a:buClr>
                          <a:schemeClr val="dk1"/>
                        </a:buClr>
                        <a:buSzPts val="1600"/>
                        <a:buFont typeface="Calibri"/>
                        <a:buNone/>
                      </a:pPr>
                      <a:r>
                        <a:rPr lang="es-ES" sz="1600"/>
                        <a:t>Paro</a:t>
                      </a:r>
                      <a:endParaRPr/>
                    </a:p>
                  </a:txBody>
                  <a:tcPr marL="91450" marR="91450" marT="45725" marB="45725"/>
                </a:tc>
                <a:tc>
                  <a:txBody>
                    <a:bodyPr/>
                    <a:lstStyle/>
                    <a:p>
                      <a:pPr marL="0" marR="0" lvl="0" indent="0" algn="l" rtl="0">
                        <a:spcBef>
                          <a:spcPts val="0"/>
                        </a:spcBef>
                        <a:spcAft>
                          <a:spcPts val="0"/>
                        </a:spcAft>
                        <a:buNone/>
                      </a:pPr>
                      <a:r>
                        <a:rPr lang="es-ES" sz="1600"/>
                        <a:t>IN</a:t>
                      </a:r>
                      <a:endParaRPr/>
                    </a:p>
                  </a:txBody>
                  <a:tcPr marL="91450" marR="91450" marT="45725" marB="45725"/>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I1.1</a:t>
                      </a:r>
                      <a:endParaRPr/>
                    </a:p>
                  </a:txBody>
                  <a:tcPr marL="68575" marR="68575" marT="0" marB="0"/>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I2.1</a:t>
                      </a:r>
                      <a:endParaRPr/>
                    </a:p>
                  </a:txBody>
                  <a:tcPr marL="68575" marR="68575" marT="0" marB="0"/>
                </a:tc>
                <a:extLst>
                  <a:ext uri="{0D108BD9-81ED-4DB2-BD59-A6C34878D82A}">
                    <a16:rowId xmlns:a16="http://schemas.microsoft.com/office/drawing/2014/main" val="10002"/>
                  </a:ext>
                </a:extLst>
              </a:tr>
              <a:tr h="252175">
                <a:tc>
                  <a:txBody>
                    <a:bodyPr/>
                    <a:lstStyle/>
                    <a:p>
                      <a:pPr marL="0" marR="0" lvl="0" indent="0" algn="l" rtl="0">
                        <a:lnSpc>
                          <a:spcPct val="100000"/>
                        </a:lnSpc>
                        <a:spcBef>
                          <a:spcPts val="0"/>
                        </a:spcBef>
                        <a:spcAft>
                          <a:spcPts val="0"/>
                        </a:spcAft>
                        <a:buClr>
                          <a:schemeClr val="dk1"/>
                        </a:buClr>
                        <a:buSzPts val="1600"/>
                        <a:buFont typeface="Calibri"/>
                        <a:buNone/>
                      </a:pPr>
                      <a:r>
                        <a:rPr lang="es-ES" sz="1600"/>
                        <a:t>Marcha</a:t>
                      </a:r>
                      <a:endParaRPr/>
                    </a:p>
                  </a:txBody>
                  <a:tcPr marL="91450" marR="91450" marT="45725" marB="45725"/>
                </a:tc>
                <a:tc>
                  <a:txBody>
                    <a:bodyPr/>
                    <a:lstStyle/>
                    <a:p>
                      <a:pPr marL="0" marR="0" lvl="0" indent="0" algn="l" rtl="0">
                        <a:spcBef>
                          <a:spcPts val="0"/>
                        </a:spcBef>
                        <a:spcAft>
                          <a:spcPts val="0"/>
                        </a:spcAft>
                        <a:buNone/>
                      </a:pPr>
                      <a:r>
                        <a:rPr lang="es-ES" sz="1600"/>
                        <a:t>IN</a:t>
                      </a:r>
                      <a:endParaRPr/>
                    </a:p>
                  </a:txBody>
                  <a:tcPr marL="91450" marR="91450" marT="45725" marB="45725"/>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I1.2</a:t>
                      </a:r>
                      <a:endParaRPr/>
                    </a:p>
                  </a:txBody>
                  <a:tcPr marL="68575" marR="68575" marT="0" marB="0"/>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I2.2</a:t>
                      </a:r>
                      <a:endParaRPr/>
                    </a:p>
                  </a:txBody>
                  <a:tcPr marL="68575" marR="68575" marT="0" marB="0"/>
                </a:tc>
                <a:extLst>
                  <a:ext uri="{0D108BD9-81ED-4DB2-BD59-A6C34878D82A}">
                    <a16:rowId xmlns:a16="http://schemas.microsoft.com/office/drawing/2014/main" val="10003"/>
                  </a:ext>
                </a:extLst>
              </a:tr>
              <a:tr h="252175">
                <a:tc>
                  <a:txBody>
                    <a:bodyPr/>
                    <a:lstStyle/>
                    <a:p>
                      <a:pPr marL="0" marR="0" lvl="0" indent="0" algn="l" rtl="0">
                        <a:lnSpc>
                          <a:spcPct val="100000"/>
                        </a:lnSpc>
                        <a:spcBef>
                          <a:spcPts val="0"/>
                        </a:spcBef>
                        <a:spcAft>
                          <a:spcPts val="0"/>
                        </a:spcAft>
                        <a:buClr>
                          <a:schemeClr val="dk1"/>
                        </a:buClr>
                        <a:buSzPts val="1600"/>
                        <a:buFont typeface="Calibri"/>
                        <a:buNone/>
                      </a:pPr>
                      <a:r>
                        <a:rPr lang="es-ES" sz="1600"/>
                        <a:t>Contactor</a:t>
                      </a:r>
                      <a:endParaRPr/>
                    </a:p>
                  </a:txBody>
                  <a:tcPr marL="91450" marR="91450" marT="45725" marB="45725"/>
                </a:tc>
                <a:tc>
                  <a:txBody>
                    <a:bodyPr/>
                    <a:lstStyle/>
                    <a:p>
                      <a:pPr marL="0" marR="0" lvl="0" indent="0" algn="l" rtl="0">
                        <a:spcBef>
                          <a:spcPts val="0"/>
                        </a:spcBef>
                        <a:spcAft>
                          <a:spcPts val="0"/>
                        </a:spcAft>
                        <a:buNone/>
                      </a:pPr>
                      <a:r>
                        <a:rPr lang="es-ES" sz="1600">
                          <a:solidFill>
                            <a:srgbClr val="FF0000"/>
                          </a:solidFill>
                        </a:rPr>
                        <a:t>InOut</a:t>
                      </a:r>
                      <a:endParaRPr sz="1050">
                        <a:solidFill>
                          <a:srgbClr val="FF0000"/>
                        </a:solidFill>
                      </a:endParaRPr>
                    </a:p>
                  </a:txBody>
                  <a:tcPr marL="91450" marR="91450" marT="45725" marB="45725"/>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Q0.0</a:t>
                      </a:r>
                      <a:endParaRPr/>
                    </a:p>
                  </a:txBody>
                  <a:tcPr marL="68575" marR="68575" marT="0" marB="0"/>
                </a:tc>
                <a:tc>
                  <a:txBody>
                    <a:bodyPr/>
                    <a:lstStyle/>
                    <a:p>
                      <a:pPr marL="0" marR="0" lvl="0" indent="0" algn="ctr" rtl="0">
                        <a:spcBef>
                          <a:spcPts val="0"/>
                        </a:spcBef>
                        <a:spcAft>
                          <a:spcPts val="0"/>
                        </a:spcAft>
                        <a:buNone/>
                      </a:pPr>
                      <a:r>
                        <a:rPr lang="es-ES" sz="1600">
                          <a:solidFill>
                            <a:schemeClr val="dk1"/>
                          </a:solidFill>
                          <a:latin typeface="Calibri"/>
                          <a:ea typeface="Calibri"/>
                          <a:cs typeface="Calibri"/>
                          <a:sym typeface="Calibri"/>
                        </a:rPr>
                        <a:t>Q0.1</a:t>
                      </a:r>
                      <a:endParaRPr/>
                    </a:p>
                  </a:txBody>
                  <a:tcPr marL="68575" marR="68575" marT="0" marB="0"/>
                </a:tc>
                <a:extLst>
                  <a:ext uri="{0D108BD9-81ED-4DB2-BD59-A6C34878D82A}">
                    <a16:rowId xmlns:a16="http://schemas.microsoft.com/office/drawing/2014/main" val="10004"/>
                  </a:ext>
                </a:extLst>
              </a:tr>
            </a:tbl>
          </a:graphicData>
        </a:graphic>
      </p:graphicFrame>
      <p:sp>
        <p:nvSpPr>
          <p:cNvPr id="694" name="Google Shape;694;p17"/>
          <p:cNvSpPr/>
          <p:nvPr/>
        </p:nvSpPr>
        <p:spPr>
          <a:xfrm>
            <a:off x="4036733" y="1814797"/>
            <a:ext cx="5032934"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accent5"/>
                </a:solidFill>
                <a:latin typeface="Calibri"/>
                <a:ea typeface="Calibri"/>
                <a:cs typeface="Calibri"/>
                <a:sym typeface="Calibri"/>
              </a:rPr>
              <a:t>IF</a:t>
            </a:r>
            <a:r>
              <a:rPr lang="es-ES" sz="1800">
                <a:solidFill>
                  <a:schemeClr val="dk1"/>
                </a:solidFill>
                <a:latin typeface="Calibri"/>
                <a:ea typeface="Calibri"/>
                <a:cs typeface="Calibri"/>
                <a:sym typeface="Calibri"/>
              </a:rPr>
              <a:t> </a:t>
            </a:r>
            <a:r>
              <a:rPr lang="es-ES" sz="1800">
                <a:solidFill>
                  <a:schemeClr val="accent1"/>
                </a:solidFill>
                <a:latin typeface="Calibri"/>
                <a:ea typeface="Calibri"/>
                <a:cs typeface="Calibri"/>
                <a:sym typeface="Calibri"/>
              </a:rPr>
              <a:t>Motor1</a:t>
            </a:r>
            <a:r>
              <a:rPr lang="es-ES" sz="1800">
                <a:solidFill>
                  <a:schemeClr val="dk1"/>
                </a:solidFill>
                <a:latin typeface="Calibri"/>
                <a:ea typeface="Calibri"/>
                <a:cs typeface="Calibri"/>
                <a:sym typeface="Calibri"/>
              </a:rPr>
              <a:t> </a:t>
            </a:r>
            <a:r>
              <a:rPr lang="es-ES" sz="1800">
                <a:solidFill>
                  <a:schemeClr val="accent5"/>
                </a:solidFill>
                <a:latin typeface="Calibri"/>
                <a:ea typeface="Calibri"/>
                <a:cs typeface="Calibri"/>
                <a:sym typeface="Calibri"/>
              </a:rPr>
              <a:t>THEN</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	“</a:t>
            </a:r>
            <a:r>
              <a:rPr lang="es-ES" sz="1800">
                <a:solidFill>
                  <a:srgbClr val="C36609"/>
                </a:solidFill>
                <a:latin typeface="Calibri"/>
                <a:ea typeface="Calibri"/>
                <a:cs typeface="Calibri"/>
                <a:sym typeface="Calibri"/>
              </a:rPr>
              <a:t>Controla_Motor</a:t>
            </a:r>
            <a:r>
              <a:rPr lang="es-ES" sz="1800">
                <a:solidFill>
                  <a:schemeClr val="dk1"/>
                </a:solidFill>
                <a:latin typeface="Calibri"/>
                <a:ea typeface="Calibri"/>
                <a:cs typeface="Calibri"/>
                <a:sym typeface="Calibri"/>
              </a:rPr>
              <a:t>”(</a:t>
            </a:r>
            <a:r>
              <a:rPr lang="es-ES" sz="1800">
                <a:solidFill>
                  <a:schemeClr val="accent1"/>
                </a:solidFill>
                <a:latin typeface="Calibri"/>
                <a:ea typeface="Calibri"/>
                <a:cs typeface="Calibri"/>
                <a:sym typeface="Calibri"/>
              </a:rPr>
              <a:t>Termico </a:t>
            </a:r>
            <a:r>
              <a:rPr lang="es-ES" sz="1800">
                <a:solidFill>
                  <a:schemeClr val="dk1"/>
                </a:solidFill>
                <a:latin typeface="Calibri"/>
                <a:ea typeface="Calibri"/>
                <a:cs typeface="Calibri"/>
                <a:sym typeface="Calibri"/>
              </a:rPr>
              <a:t>:= </a:t>
            </a:r>
            <a:r>
              <a:rPr lang="es-ES" sz="1800">
                <a:solidFill>
                  <a:schemeClr val="accent1"/>
                </a:solidFill>
                <a:latin typeface="Calibri"/>
                <a:ea typeface="Calibri"/>
                <a:cs typeface="Calibri"/>
                <a:sym typeface="Calibri"/>
              </a:rPr>
              <a:t>Termico1,</a:t>
            </a:r>
            <a:endParaRPr/>
          </a:p>
          <a:p>
            <a:pPr marL="0" marR="0" lvl="0" indent="0" algn="l" rtl="0">
              <a:spcBef>
                <a:spcPts val="0"/>
              </a:spcBef>
              <a:spcAft>
                <a:spcPts val="0"/>
              </a:spcAft>
              <a:buNone/>
            </a:pPr>
            <a:r>
              <a:rPr lang="es-ES" sz="1800">
                <a:solidFill>
                  <a:schemeClr val="accent1"/>
                </a:solidFill>
                <a:latin typeface="Calibri"/>
                <a:ea typeface="Calibri"/>
                <a:cs typeface="Calibri"/>
                <a:sym typeface="Calibri"/>
              </a:rPr>
              <a:t>		Paro </a:t>
            </a:r>
            <a:r>
              <a:rPr lang="es-ES" sz="1800">
                <a:solidFill>
                  <a:schemeClr val="dk1"/>
                </a:solidFill>
                <a:latin typeface="Calibri"/>
                <a:ea typeface="Calibri"/>
                <a:cs typeface="Calibri"/>
                <a:sym typeface="Calibri"/>
              </a:rPr>
              <a:t>:=</a:t>
            </a:r>
            <a:r>
              <a:rPr lang="es-ES" sz="1800">
                <a:solidFill>
                  <a:schemeClr val="accent1"/>
                </a:solidFill>
                <a:latin typeface="Calibri"/>
                <a:ea typeface="Calibri"/>
                <a:cs typeface="Calibri"/>
                <a:sym typeface="Calibri"/>
              </a:rPr>
              <a:t> Paro1,</a:t>
            </a:r>
            <a:endParaRPr/>
          </a:p>
          <a:p>
            <a:pPr marL="0" marR="0" lvl="0" indent="0" algn="l" rtl="0">
              <a:spcBef>
                <a:spcPts val="0"/>
              </a:spcBef>
              <a:spcAft>
                <a:spcPts val="0"/>
              </a:spcAft>
              <a:buNone/>
            </a:pPr>
            <a:r>
              <a:rPr lang="es-ES" sz="1800">
                <a:solidFill>
                  <a:schemeClr val="accent1"/>
                </a:solidFill>
                <a:latin typeface="Calibri"/>
                <a:ea typeface="Calibri"/>
                <a:cs typeface="Calibri"/>
                <a:sym typeface="Calibri"/>
              </a:rPr>
              <a:t>		Marcha </a:t>
            </a:r>
            <a:r>
              <a:rPr lang="es-ES" sz="1800">
                <a:solidFill>
                  <a:schemeClr val="dk1"/>
                </a:solidFill>
                <a:latin typeface="Calibri"/>
                <a:ea typeface="Calibri"/>
                <a:cs typeface="Calibri"/>
                <a:sym typeface="Calibri"/>
              </a:rPr>
              <a:t>:=</a:t>
            </a:r>
            <a:r>
              <a:rPr lang="es-ES" sz="1800">
                <a:solidFill>
                  <a:schemeClr val="accent1"/>
                </a:solidFill>
                <a:latin typeface="Calibri"/>
                <a:ea typeface="Calibri"/>
                <a:cs typeface="Calibri"/>
                <a:sym typeface="Calibri"/>
              </a:rPr>
              <a:t> Marcha1,</a:t>
            </a:r>
            <a:endParaRPr/>
          </a:p>
          <a:p>
            <a:pPr marL="0" marR="0" lvl="0" indent="0" algn="l" rtl="0">
              <a:spcBef>
                <a:spcPts val="0"/>
              </a:spcBef>
              <a:spcAft>
                <a:spcPts val="0"/>
              </a:spcAft>
              <a:buNone/>
            </a:pPr>
            <a:r>
              <a:rPr lang="es-ES" sz="1800">
                <a:solidFill>
                  <a:schemeClr val="accent1"/>
                </a:solidFill>
                <a:latin typeface="Calibri"/>
                <a:ea typeface="Calibri"/>
                <a:cs typeface="Calibri"/>
                <a:sym typeface="Calibri"/>
              </a:rPr>
              <a:t>		Contactor </a:t>
            </a:r>
            <a:r>
              <a:rPr lang="es-ES" sz="1800">
                <a:solidFill>
                  <a:schemeClr val="dk1"/>
                </a:solidFill>
                <a:latin typeface="Calibri"/>
                <a:ea typeface="Calibri"/>
                <a:cs typeface="Calibri"/>
                <a:sym typeface="Calibri"/>
              </a:rPr>
              <a:t>=&gt;</a:t>
            </a:r>
            <a:r>
              <a:rPr lang="es-ES" sz="1800">
                <a:solidFill>
                  <a:schemeClr val="accent1"/>
                </a:solidFill>
                <a:latin typeface="Calibri"/>
                <a:ea typeface="Calibri"/>
                <a:cs typeface="Calibri"/>
                <a:sym typeface="Calibri"/>
              </a:rPr>
              <a:t> Sal_Motor1</a:t>
            </a:r>
            <a:r>
              <a:rPr lang="es-ES" sz="1800">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s-ES" sz="1800">
                <a:solidFill>
                  <a:schemeClr val="accent5"/>
                </a:solidFill>
                <a:latin typeface="Calibri"/>
                <a:ea typeface="Calibri"/>
                <a:cs typeface="Calibri"/>
                <a:sym typeface="Calibri"/>
              </a:rPr>
              <a:t>END_IF;</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s-ES" sz="1800">
                <a:solidFill>
                  <a:schemeClr val="accent5"/>
                </a:solidFill>
                <a:latin typeface="Calibri"/>
                <a:ea typeface="Calibri"/>
                <a:cs typeface="Calibri"/>
                <a:sym typeface="Calibri"/>
              </a:rPr>
              <a:t>IF</a:t>
            </a:r>
            <a:r>
              <a:rPr lang="es-ES" sz="1800">
                <a:solidFill>
                  <a:schemeClr val="dk1"/>
                </a:solidFill>
                <a:latin typeface="Calibri"/>
                <a:ea typeface="Calibri"/>
                <a:cs typeface="Calibri"/>
                <a:sym typeface="Calibri"/>
              </a:rPr>
              <a:t> </a:t>
            </a:r>
            <a:r>
              <a:rPr lang="es-ES" sz="1800">
                <a:solidFill>
                  <a:schemeClr val="accent1"/>
                </a:solidFill>
                <a:latin typeface="Calibri"/>
                <a:ea typeface="Calibri"/>
                <a:cs typeface="Calibri"/>
                <a:sym typeface="Calibri"/>
              </a:rPr>
              <a:t>Motor2</a:t>
            </a:r>
            <a:r>
              <a:rPr lang="es-ES" sz="1800">
                <a:solidFill>
                  <a:schemeClr val="dk1"/>
                </a:solidFill>
                <a:latin typeface="Calibri"/>
                <a:ea typeface="Calibri"/>
                <a:cs typeface="Calibri"/>
                <a:sym typeface="Calibri"/>
              </a:rPr>
              <a:t> </a:t>
            </a:r>
            <a:r>
              <a:rPr lang="es-ES" sz="1800">
                <a:solidFill>
                  <a:schemeClr val="accent5"/>
                </a:solidFill>
                <a:latin typeface="Calibri"/>
                <a:ea typeface="Calibri"/>
                <a:cs typeface="Calibri"/>
                <a:sym typeface="Calibri"/>
              </a:rPr>
              <a:t>THEN</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	“</a:t>
            </a:r>
            <a:r>
              <a:rPr lang="es-ES" sz="1800">
                <a:solidFill>
                  <a:srgbClr val="C36609"/>
                </a:solidFill>
                <a:latin typeface="Calibri"/>
                <a:ea typeface="Calibri"/>
                <a:cs typeface="Calibri"/>
                <a:sym typeface="Calibri"/>
              </a:rPr>
              <a:t>Controla_Motor</a:t>
            </a:r>
            <a:r>
              <a:rPr lang="es-ES" sz="1800">
                <a:solidFill>
                  <a:schemeClr val="dk1"/>
                </a:solidFill>
                <a:latin typeface="Calibri"/>
                <a:ea typeface="Calibri"/>
                <a:cs typeface="Calibri"/>
                <a:sym typeface="Calibri"/>
              </a:rPr>
              <a:t>”(</a:t>
            </a:r>
            <a:r>
              <a:rPr lang="es-ES" sz="1800">
                <a:solidFill>
                  <a:schemeClr val="accent1"/>
                </a:solidFill>
                <a:latin typeface="Calibri"/>
                <a:ea typeface="Calibri"/>
                <a:cs typeface="Calibri"/>
                <a:sym typeface="Calibri"/>
              </a:rPr>
              <a:t>Termico </a:t>
            </a:r>
            <a:r>
              <a:rPr lang="es-ES" sz="1800">
                <a:solidFill>
                  <a:schemeClr val="dk1"/>
                </a:solidFill>
                <a:latin typeface="Calibri"/>
                <a:ea typeface="Calibri"/>
                <a:cs typeface="Calibri"/>
                <a:sym typeface="Calibri"/>
              </a:rPr>
              <a:t>:= </a:t>
            </a:r>
            <a:r>
              <a:rPr lang="es-ES" sz="1800">
                <a:solidFill>
                  <a:schemeClr val="accent1"/>
                </a:solidFill>
                <a:latin typeface="Calibri"/>
                <a:ea typeface="Calibri"/>
                <a:cs typeface="Calibri"/>
                <a:sym typeface="Calibri"/>
              </a:rPr>
              <a:t>Termico2,</a:t>
            </a:r>
            <a:endParaRPr/>
          </a:p>
          <a:p>
            <a:pPr marL="0" marR="0" lvl="0" indent="0" algn="l" rtl="0">
              <a:spcBef>
                <a:spcPts val="0"/>
              </a:spcBef>
              <a:spcAft>
                <a:spcPts val="0"/>
              </a:spcAft>
              <a:buNone/>
            </a:pPr>
            <a:r>
              <a:rPr lang="es-ES" sz="1800">
                <a:solidFill>
                  <a:schemeClr val="accent1"/>
                </a:solidFill>
                <a:latin typeface="Calibri"/>
                <a:ea typeface="Calibri"/>
                <a:cs typeface="Calibri"/>
                <a:sym typeface="Calibri"/>
              </a:rPr>
              <a:t>		Paro </a:t>
            </a:r>
            <a:r>
              <a:rPr lang="es-ES" sz="1800">
                <a:solidFill>
                  <a:schemeClr val="dk1"/>
                </a:solidFill>
                <a:latin typeface="Calibri"/>
                <a:ea typeface="Calibri"/>
                <a:cs typeface="Calibri"/>
                <a:sym typeface="Calibri"/>
              </a:rPr>
              <a:t>:=</a:t>
            </a:r>
            <a:r>
              <a:rPr lang="es-ES" sz="1800">
                <a:solidFill>
                  <a:schemeClr val="accent1"/>
                </a:solidFill>
                <a:latin typeface="Calibri"/>
                <a:ea typeface="Calibri"/>
                <a:cs typeface="Calibri"/>
                <a:sym typeface="Calibri"/>
              </a:rPr>
              <a:t> Paro2,</a:t>
            </a:r>
            <a:endParaRPr/>
          </a:p>
          <a:p>
            <a:pPr marL="0" marR="0" lvl="0" indent="0" algn="l" rtl="0">
              <a:spcBef>
                <a:spcPts val="0"/>
              </a:spcBef>
              <a:spcAft>
                <a:spcPts val="0"/>
              </a:spcAft>
              <a:buNone/>
            </a:pPr>
            <a:r>
              <a:rPr lang="es-ES" sz="1800">
                <a:solidFill>
                  <a:schemeClr val="accent1"/>
                </a:solidFill>
                <a:latin typeface="Calibri"/>
                <a:ea typeface="Calibri"/>
                <a:cs typeface="Calibri"/>
                <a:sym typeface="Calibri"/>
              </a:rPr>
              <a:t>		Marcha </a:t>
            </a:r>
            <a:r>
              <a:rPr lang="es-ES" sz="1800">
                <a:solidFill>
                  <a:schemeClr val="dk1"/>
                </a:solidFill>
                <a:latin typeface="Calibri"/>
                <a:ea typeface="Calibri"/>
                <a:cs typeface="Calibri"/>
                <a:sym typeface="Calibri"/>
              </a:rPr>
              <a:t>:=</a:t>
            </a:r>
            <a:r>
              <a:rPr lang="es-ES" sz="1800">
                <a:solidFill>
                  <a:schemeClr val="accent1"/>
                </a:solidFill>
                <a:latin typeface="Calibri"/>
                <a:ea typeface="Calibri"/>
                <a:cs typeface="Calibri"/>
                <a:sym typeface="Calibri"/>
              </a:rPr>
              <a:t> Marcha2,</a:t>
            </a:r>
            <a:endParaRPr/>
          </a:p>
          <a:p>
            <a:pPr marL="0" marR="0" lvl="0" indent="0" algn="l" rtl="0">
              <a:spcBef>
                <a:spcPts val="0"/>
              </a:spcBef>
              <a:spcAft>
                <a:spcPts val="0"/>
              </a:spcAft>
              <a:buNone/>
            </a:pPr>
            <a:r>
              <a:rPr lang="es-ES" sz="1800">
                <a:solidFill>
                  <a:schemeClr val="accent1"/>
                </a:solidFill>
                <a:latin typeface="Calibri"/>
                <a:ea typeface="Calibri"/>
                <a:cs typeface="Calibri"/>
                <a:sym typeface="Calibri"/>
              </a:rPr>
              <a:t>		Contactor </a:t>
            </a:r>
            <a:r>
              <a:rPr lang="es-ES" sz="1800">
                <a:solidFill>
                  <a:schemeClr val="dk1"/>
                </a:solidFill>
                <a:latin typeface="Calibri"/>
                <a:ea typeface="Calibri"/>
                <a:cs typeface="Calibri"/>
                <a:sym typeface="Calibri"/>
              </a:rPr>
              <a:t>=&gt;</a:t>
            </a:r>
            <a:r>
              <a:rPr lang="es-ES" sz="1800">
                <a:solidFill>
                  <a:schemeClr val="accent1"/>
                </a:solidFill>
                <a:latin typeface="Calibri"/>
                <a:ea typeface="Calibri"/>
                <a:cs typeface="Calibri"/>
                <a:sym typeface="Calibri"/>
              </a:rPr>
              <a:t> Sal_Motor2</a:t>
            </a:r>
            <a:r>
              <a:rPr lang="es-ES" sz="1800">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s-ES" sz="1800">
                <a:solidFill>
                  <a:schemeClr val="accent5"/>
                </a:solidFill>
                <a:latin typeface="Calibri"/>
                <a:ea typeface="Calibri"/>
                <a:cs typeface="Calibri"/>
                <a:sym typeface="Calibri"/>
              </a:rPr>
              <a:t>END_IF; </a:t>
            </a:r>
            <a:r>
              <a:rPr lang="es-ES" sz="1800">
                <a:solidFill>
                  <a:schemeClr val="dk1"/>
                </a:solidFill>
                <a:latin typeface="Calibri"/>
                <a:ea typeface="Calibri"/>
                <a:cs typeface="Calibri"/>
                <a:sym typeface="Calibri"/>
              </a:rPr>
              <a:t>	</a:t>
            </a:r>
            <a:endParaRPr/>
          </a:p>
        </p:txBody>
      </p:sp>
      <p:sp>
        <p:nvSpPr>
          <p:cNvPr id="695" name="Google Shape;695;p17"/>
          <p:cNvSpPr/>
          <p:nvPr/>
        </p:nvSpPr>
        <p:spPr>
          <a:xfrm>
            <a:off x="0" y="6547068"/>
            <a:ext cx="308098"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a:solidFill>
                  <a:schemeClr val="dk1"/>
                </a:solidFill>
                <a:latin typeface="Calibri"/>
                <a:ea typeface="Calibri"/>
                <a:cs typeface="Calibri"/>
                <a:sym typeface="Calibri"/>
              </a:rPr>
              <a:t>E</a:t>
            </a:r>
            <a:endParaRPr sz="1800">
              <a:solidFill>
                <a:schemeClr val="dk1"/>
              </a:solidFill>
              <a:latin typeface="Calibri"/>
              <a:ea typeface="Calibri"/>
              <a:cs typeface="Calibri"/>
              <a:sym typeface="Calibri"/>
            </a:endParaRPr>
          </a:p>
        </p:txBody>
      </p:sp>
      <p:sp>
        <p:nvSpPr>
          <p:cNvPr id="696" name="Google Shape;696;p17"/>
          <p:cNvSpPr txBox="1"/>
          <p:nvPr/>
        </p:nvSpPr>
        <p:spPr>
          <a:xfrm>
            <a:off x="609607" y="5526276"/>
            <a:ext cx="8460059"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Calibri"/>
                <a:ea typeface="Calibri"/>
                <a:cs typeface="Calibri"/>
                <a:sym typeface="Calibri"/>
              </a:rPr>
              <a:t>Sí, pero ¿cómo? </a:t>
            </a:r>
            <a:endParaRPr/>
          </a:p>
          <a:p>
            <a:pPr marL="0" marR="0" lvl="0" indent="0" algn="l" rtl="0">
              <a:spcBef>
                <a:spcPts val="0"/>
              </a:spcBef>
              <a:spcAft>
                <a:spcPts val="0"/>
              </a:spcAft>
              <a:buNone/>
            </a:pPr>
            <a:r>
              <a:rPr lang="es-ES" sz="2400">
                <a:solidFill>
                  <a:schemeClr val="dk1"/>
                </a:solidFill>
                <a:latin typeface="Calibri"/>
                <a:ea typeface="Calibri"/>
                <a:cs typeface="Calibri"/>
                <a:sym typeface="Calibri"/>
              </a:rPr>
              <a:t>Ver procedimiento: </a:t>
            </a:r>
            <a:r>
              <a:rPr lang="es-ES" sz="1800">
                <a:hlinkClick r:id="rId3"/>
              </a:rPr>
              <a:t>https://mecatrand.es/automation-and-electronic-projects/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18"/>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Operandos de entrada, salida y entrada-salida</a:t>
            </a:r>
            <a:endParaRPr/>
          </a:p>
        </p:txBody>
      </p:sp>
      <p:sp>
        <p:nvSpPr>
          <p:cNvPr id="702" name="Google Shape;70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18</a:t>
            </a:fld>
            <a:endParaRPr/>
          </a:p>
        </p:txBody>
      </p:sp>
      <p:sp>
        <p:nvSpPr>
          <p:cNvPr id="703" name="Google Shape;703;p18"/>
          <p:cNvSpPr/>
          <p:nvPr/>
        </p:nvSpPr>
        <p:spPr>
          <a:xfrm>
            <a:off x="0" y="6547068"/>
            <a:ext cx="327334"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a:solidFill>
                  <a:schemeClr val="dk1"/>
                </a:solidFill>
                <a:latin typeface="Calibri"/>
                <a:ea typeface="Calibri"/>
                <a:cs typeface="Calibri"/>
                <a:sym typeface="Calibri"/>
              </a:rPr>
              <a:t>D</a:t>
            </a:r>
            <a:endParaRPr sz="1800">
              <a:solidFill>
                <a:schemeClr val="dk1"/>
              </a:solidFill>
              <a:latin typeface="Calibri"/>
              <a:ea typeface="Calibri"/>
              <a:cs typeface="Calibri"/>
              <a:sym typeface="Calibri"/>
            </a:endParaRPr>
          </a:p>
        </p:txBody>
      </p:sp>
      <p:sp>
        <p:nvSpPr>
          <p:cNvPr id="704" name="Google Shape;704;p18"/>
          <p:cNvSpPr/>
          <p:nvPr/>
        </p:nvSpPr>
        <p:spPr>
          <a:xfrm>
            <a:off x="257810" y="1397407"/>
            <a:ext cx="2773787" cy="4352762"/>
          </a:xfrm>
          <a:prstGeom prst="rect">
            <a:avLst/>
          </a:prstGeom>
          <a:solidFill>
            <a:srgbClr val="FFFFFF">
              <a:alpha val="21960"/>
            </a:srgbClr>
          </a:solidFill>
          <a:ln w="25400" cap="flat" cmpd="sng">
            <a:solidFill>
              <a:srgbClr val="B2631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05" name="Google Shape;705;p18"/>
          <p:cNvSpPr/>
          <p:nvPr/>
        </p:nvSpPr>
        <p:spPr>
          <a:xfrm>
            <a:off x="3185106" y="1368181"/>
            <a:ext cx="2773787" cy="4381988"/>
          </a:xfrm>
          <a:prstGeom prst="rect">
            <a:avLst/>
          </a:prstGeom>
          <a:solidFill>
            <a:srgbClr val="FFFFFF">
              <a:alpha val="21960"/>
            </a:srgbClr>
          </a:solidFill>
          <a:ln w="25400" cap="flat" cmpd="sng">
            <a:solidFill>
              <a:srgbClr val="B2631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06" name="Google Shape;706;p18"/>
          <p:cNvSpPr/>
          <p:nvPr/>
        </p:nvSpPr>
        <p:spPr>
          <a:xfrm>
            <a:off x="1307237" y="2131754"/>
            <a:ext cx="1323304" cy="966898"/>
          </a:xfrm>
          <a:prstGeom prst="rect">
            <a:avLst/>
          </a:prstGeom>
          <a:solidFill>
            <a:schemeClr val="accent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s-ES" sz="3200">
                <a:solidFill>
                  <a:schemeClr val="lt1"/>
                </a:solidFill>
                <a:latin typeface="Calibri"/>
                <a:ea typeface="Calibri"/>
                <a:cs typeface="Calibri"/>
                <a:sym typeface="Calibri"/>
              </a:rPr>
              <a:t>FC</a:t>
            </a:r>
            <a:endParaRPr sz="1350">
              <a:solidFill>
                <a:schemeClr val="lt1"/>
              </a:solidFill>
              <a:latin typeface="Calibri"/>
              <a:ea typeface="Calibri"/>
              <a:cs typeface="Calibri"/>
              <a:sym typeface="Calibri"/>
            </a:endParaRPr>
          </a:p>
        </p:txBody>
      </p:sp>
      <p:cxnSp>
        <p:nvCxnSpPr>
          <p:cNvPr id="707" name="Google Shape;707;p18"/>
          <p:cNvCxnSpPr/>
          <p:nvPr/>
        </p:nvCxnSpPr>
        <p:spPr>
          <a:xfrm>
            <a:off x="737346" y="2306600"/>
            <a:ext cx="569891" cy="0"/>
          </a:xfrm>
          <a:prstGeom prst="straightConnector1">
            <a:avLst/>
          </a:prstGeom>
          <a:noFill/>
          <a:ln w="9525" cap="flat" cmpd="sng">
            <a:solidFill>
              <a:schemeClr val="dk1"/>
            </a:solidFill>
            <a:prstDash val="solid"/>
            <a:round/>
            <a:headEnd type="none" w="sm" len="sm"/>
            <a:tailEnd type="triangle" w="med" len="med"/>
          </a:ln>
        </p:spPr>
      </p:cxnSp>
      <p:sp>
        <p:nvSpPr>
          <p:cNvPr id="708" name="Google Shape;708;p18"/>
          <p:cNvSpPr txBox="1"/>
          <p:nvPr/>
        </p:nvSpPr>
        <p:spPr>
          <a:xfrm>
            <a:off x="412274" y="1674758"/>
            <a:ext cx="100059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Variable </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input</a:t>
            </a:r>
            <a:endParaRPr/>
          </a:p>
        </p:txBody>
      </p:sp>
      <p:sp>
        <p:nvSpPr>
          <p:cNvPr id="709" name="Google Shape;709;p18"/>
          <p:cNvSpPr txBox="1"/>
          <p:nvPr/>
        </p:nvSpPr>
        <p:spPr>
          <a:xfrm>
            <a:off x="407099" y="3477803"/>
            <a:ext cx="2685245"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La variable de entrada “pertenece” al bloque invocante.</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La función no puede modificar el operando formal que alberga dicha entrada</a:t>
            </a:r>
            <a:endParaRPr/>
          </a:p>
        </p:txBody>
      </p:sp>
      <p:sp>
        <p:nvSpPr>
          <p:cNvPr id="710" name="Google Shape;710;p18"/>
          <p:cNvSpPr txBox="1"/>
          <p:nvPr/>
        </p:nvSpPr>
        <p:spPr>
          <a:xfrm>
            <a:off x="1692985" y="1481783"/>
            <a:ext cx="7857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76923C"/>
                </a:solidFill>
                <a:latin typeface="Calibri"/>
                <a:ea typeface="Calibri"/>
                <a:cs typeface="Calibri"/>
                <a:sym typeface="Calibri"/>
              </a:rPr>
              <a:t>INPUT</a:t>
            </a:r>
            <a:endParaRPr/>
          </a:p>
        </p:txBody>
      </p:sp>
      <p:sp>
        <p:nvSpPr>
          <p:cNvPr id="711" name="Google Shape;711;p18"/>
          <p:cNvSpPr/>
          <p:nvPr/>
        </p:nvSpPr>
        <p:spPr>
          <a:xfrm>
            <a:off x="3384157" y="2131754"/>
            <a:ext cx="1323304" cy="966898"/>
          </a:xfrm>
          <a:prstGeom prst="rect">
            <a:avLst/>
          </a:prstGeom>
          <a:solidFill>
            <a:schemeClr val="accent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s-ES" sz="3200">
                <a:solidFill>
                  <a:schemeClr val="lt1"/>
                </a:solidFill>
                <a:latin typeface="Calibri"/>
                <a:ea typeface="Calibri"/>
                <a:cs typeface="Calibri"/>
                <a:sym typeface="Calibri"/>
              </a:rPr>
              <a:t>FC</a:t>
            </a:r>
            <a:endParaRPr/>
          </a:p>
        </p:txBody>
      </p:sp>
      <p:cxnSp>
        <p:nvCxnSpPr>
          <p:cNvPr id="712" name="Google Shape;712;p18"/>
          <p:cNvCxnSpPr/>
          <p:nvPr/>
        </p:nvCxnSpPr>
        <p:spPr>
          <a:xfrm>
            <a:off x="4707461" y="2318828"/>
            <a:ext cx="569891" cy="0"/>
          </a:xfrm>
          <a:prstGeom prst="straightConnector1">
            <a:avLst/>
          </a:prstGeom>
          <a:noFill/>
          <a:ln w="9525" cap="flat" cmpd="sng">
            <a:solidFill>
              <a:schemeClr val="dk1"/>
            </a:solidFill>
            <a:prstDash val="solid"/>
            <a:round/>
            <a:headEnd type="none" w="sm" len="sm"/>
            <a:tailEnd type="triangle" w="med" len="med"/>
          </a:ln>
        </p:spPr>
      </p:cxnSp>
      <p:sp>
        <p:nvSpPr>
          <p:cNvPr id="713" name="Google Shape;713;p18"/>
          <p:cNvSpPr txBox="1"/>
          <p:nvPr/>
        </p:nvSpPr>
        <p:spPr>
          <a:xfrm>
            <a:off x="4830347" y="1696874"/>
            <a:ext cx="100059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Variable </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output</a:t>
            </a:r>
            <a:endParaRPr/>
          </a:p>
        </p:txBody>
      </p:sp>
      <p:sp>
        <p:nvSpPr>
          <p:cNvPr id="714" name="Google Shape;714;p18"/>
          <p:cNvSpPr/>
          <p:nvPr/>
        </p:nvSpPr>
        <p:spPr>
          <a:xfrm>
            <a:off x="6072979" y="1368181"/>
            <a:ext cx="2773787" cy="4381988"/>
          </a:xfrm>
          <a:prstGeom prst="rect">
            <a:avLst/>
          </a:prstGeom>
          <a:solidFill>
            <a:srgbClr val="FFFFFF">
              <a:alpha val="21960"/>
            </a:srgbClr>
          </a:solidFill>
          <a:ln w="25400" cap="flat" cmpd="sng">
            <a:solidFill>
              <a:srgbClr val="B2631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15" name="Google Shape;715;p18"/>
          <p:cNvSpPr txBox="1"/>
          <p:nvPr/>
        </p:nvSpPr>
        <p:spPr>
          <a:xfrm>
            <a:off x="3635295" y="1478232"/>
            <a:ext cx="9925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76923C"/>
                </a:solidFill>
                <a:latin typeface="Calibri"/>
                <a:ea typeface="Calibri"/>
                <a:cs typeface="Calibri"/>
                <a:sym typeface="Calibri"/>
              </a:rPr>
              <a:t>OUTPUT</a:t>
            </a:r>
            <a:endParaRPr/>
          </a:p>
        </p:txBody>
      </p:sp>
      <p:sp>
        <p:nvSpPr>
          <p:cNvPr id="716" name="Google Shape;716;p18"/>
          <p:cNvSpPr txBox="1"/>
          <p:nvPr/>
        </p:nvSpPr>
        <p:spPr>
          <a:xfrm>
            <a:off x="3190974" y="3285726"/>
            <a:ext cx="2685245" cy="2462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La variable de salida “pertenece” a la función.</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Si el bloque invocante modifica dicha variable, el cambio no tendrá efecto en la FC. </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Cada vez que se ingrese en la función, </a:t>
            </a:r>
            <a:r>
              <a:rPr lang="es-ES" sz="1400">
                <a:solidFill>
                  <a:schemeClr val="dk1"/>
                </a:solidFill>
                <a:highlight>
                  <a:srgbClr val="FFFF00"/>
                </a:highlight>
                <a:latin typeface="Calibri"/>
                <a:ea typeface="Calibri"/>
                <a:cs typeface="Calibri"/>
                <a:sym typeface="Calibri"/>
              </a:rPr>
              <a:t>parte de valor 0 </a:t>
            </a:r>
            <a:r>
              <a:rPr lang="es-ES" sz="1400">
                <a:solidFill>
                  <a:schemeClr val="dk1"/>
                </a:solidFill>
                <a:latin typeface="Calibri"/>
                <a:ea typeface="Calibri"/>
                <a:cs typeface="Calibri"/>
                <a:sym typeface="Calibri"/>
              </a:rPr>
              <a:t>hasta que alguna instrucción modifique dicho valor</a:t>
            </a:r>
            <a:endParaRPr/>
          </a:p>
        </p:txBody>
      </p:sp>
      <p:sp>
        <p:nvSpPr>
          <p:cNvPr id="717" name="Google Shape;717;p18"/>
          <p:cNvSpPr/>
          <p:nvPr/>
        </p:nvSpPr>
        <p:spPr>
          <a:xfrm>
            <a:off x="6551110" y="2045180"/>
            <a:ext cx="1323304" cy="966898"/>
          </a:xfrm>
          <a:prstGeom prst="rect">
            <a:avLst/>
          </a:prstGeom>
          <a:solidFill>
            <a:schemeClr val="accent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s-ES" sz="3200">
                <a:solidFill>
                  <a:schemeClr val="lt1"/>
                </a:solidFill>
                <a:latin typeface="Calibri"/>
                <a:ea typeface="Calibri"/>
                <a:cs typeface="Calibri"/>
                <a:sym typeface="Calibri"/>
              </a:rPr>
              <a:t>FC</a:t>
            </a:r>
            <a:endParaRPr/>
          </a:p>
        </p:txBody>
      </p:sp>
      <p:sp>
        <p:nvSpPr>
          <p:cNvPr id="718" name="Google Shape;718;p18"/>
          <p:cNvSpPr txBox="1"/>
          <p:nvPr/>
        </p:nvSpPr>
        <p:spPr>
          <a:xfrm>
            <a:off x="7997300" y="1610301"/>
            <a:ext cx="100059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Variable </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inout</a:t>
            </a:r>
            <a:endParaRPr/>
          </a:p>
        </p:txBody>
      </p:sp>
      <p:sp>
        <p:nvSpPr>
          <p:cNvPr id="719" name="Google Shape;719;p18"/>
          <p:cNvSpPr txBox="1"/>
          <p:nvPr/>
        </p:nvSpPr>
        <p:spPr>
          <a:xfrm>
            <a:off x="6051655" y="3285726"/>
            <a:ext cx="2685245"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La variable  es compartida por función y bloque invocante.</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Tanto el bloque invocante como la FC pueden modificar el valor de la variable, que se mantiene.</a:t>
            </a:r>
            <a:endParaRPr/>
          </a:p>
        </p:txBody>
      </p:sp>
      <p:sp>
        <p:nvSpPr>
          <p:cNvPr id="720" name="Google Shape;720;p18"/>
          <p:cNvSpPr txBox="1"/>
          <p:nvPr/>
        </p:nvSpPr>
        <p:spPr>
          <a:xfrm>
            <a:off x="6432475" y="1478232"/>
            <a:ext cx="81785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a:solidFill>
                  <a:srgbClr val="76923C"/>
                </a:solidFill>
                <a:latin typeface="Calibri"/>
                <a:ea typeface="Calibri"/>
                <a:cs typeface="Calibri"/>
                <a:sym typeface="Calibri"/>
              </a:rPr>
              <a:t>INOUT</a:t>
            </a:r>
            <a:endParaRPr sz="1350" b="1">
              <a:solidFill>
                <a:srgbClr val="76923C"/>
              </a:solidFill>
              <a:latin typeface="Calibri"/>
              <a:ea typeface="Calibri"/>
              <a:cs typeface="Calibri"/>
              <a:sym typeface="Calibri"/>
            </a:endParaRPr>
          </a:p>
        </p:txBody>
      </p:sp>
      <p:cxnSp>
        <p:nvCxnSpPr>
          <p:cNvPr id="721" name="Google Shape;721;p18"/>
          <p:cNvCxnSpPr/>
          <p:nvPr/>
        </p:nvCxnSpPr>
        <p:spPr>
          <a:xfrm>
            <a:off x="6181378" y="2237350"/>
            <a:ext cx="369732" cy="0"/>
          </a:xfrm>
          <a:prstGeom prst="straightConnector1">
            <a:avLst/>
          </a:prstGeom>
          <a:noFill/>
          <a:ln w="9525" cap="flat" cmpd="sng">
            <a:solidFill>
              <a:schemeClr val="dk1"/>
            </a:solidFill>
            <a:prstDash val="solid"/>
            <a:round/>
            <a:headEnd type="none" w="sm" len="sm"/>
            <a:tailEnd type="triangle" w="med" len="med"/>
          </a:ln>
        </p:spPr>
      </p:cxnSp>
      <p:cxnSp>
        <p:nvCxnSpPr>
          <p:cNvPr id="722" name="Google Shape;722;p18"/>
          <p:cNvCxnSpPr/>
          <p:nvPr/>
        </p:nvCxnSpPr>
        <p:spPr>
          <a:xfrm>
            <a:off x="7874414" y="2237350"/>
            <a:ext cx="451297" cy="0"/>
          </a:xfrm>
          <a:prstGeom prst="straightConnector1">
            <a:avLst/>
          </a:prstGeom>
          <a:noFill/>
          <a:ln w="9525" cap="flat" cmpd="sng">
            <a:solidFill>
              <a:schemeClr val="dk1"/>
            </a:solidFill>
            <a:prstDash val="solid"/>
            <a:round/>
            <a:headEnd type="none" w="sm" len="sm"/>
            <a:tailEnd type="triangle" w="med" len="med"/>
          </a:ln>
        </p:spPr>
      </p:cxnSp>
      <p:sp>
        <p:nvSpPr>
          <p:cNvPr id="723" name="Google Shape;723;p18"/>
          <p:cNvSpPr/>
          <p:nvPr/>
        </p:nvSpPr>
        <p:spPr>
          <a:xfrm>
            <a:off x="6335925" y="1890027"/>
            <a:ext cx="1661375" cy="347727"/>
          </a:xfrm>
          <a:custGeom>
            <a:avLst/>
            <a:gdLst/>
            <a:ahLst/>
            <a:cxnLst/>
            <a:rect l="l" t="t" r="r" b="b"/>
            <a:pathLst>
              <a:path w="2215167" h="631065" extrusionOk="0">
                <a:moveTo>
                  <a:pt x="2215167" y="631065"/>
                </a:moveTo>
                <a:lnTo>
                  <a:pt x="2215167" y="0"/>
                </a:lnTo>
                <a:lnTo>
                  <a:pt x="0" y="0"/>
                </a:lnTo>
                <a:lnTo>
                  <a:pt x="0" y="631065"/>
                </a:lnTo>
              </a:path>
            </a:pathLst>
          </a:custGeom>
          <a:noFill/>
          <a:ln w="25400" cap="flat" cmpd="sng">
            <a:solidFill>
              <a:schemeClr val="dk1"/>
            </a:solidFill>
            <a:prstDash val="solid"/>
            <a:round/>
            <a:headEnd type="none" w="sm" len="sm"/>
            <a:tailEnd type="triangle" w="med" len="med"/>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47D7CFE1-861C-4BC5-8B2D-4C92A7F6C806}"/>
              </a:ext>
            </a:extLst>
          </p:cNvPr>
          <p:cNvSpPr txBox="1"/>
          <p:nvPr/>
        </p:nvSpPr>
        <p:spPr>
          <a:xfrm>
            <a:off x="3290047" y="6113929"/>
            <a:ext cx="2125903" cy="307777"/>
          </a:xfrm>
          <a:prstGeom prst="rect">
            <a:avLst/>
          </a:prstGeom>
          <a:noFill/>
        </p:spPr>
        <p:txBody>
          <a:bodyPr wrap="none" rtlCol="0">
            <a:spAutoFit/>
          </a:bodyPr>
          <a:lstStyle/>
          <a:p>
            <a:r>
              <a:rPr lang="es-ES" dirty="0"/>
              <a:t>Esto no es así en las FB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9"/>
          <p:cNvSpPr txBox="1">
            <a:spLocks noGrp="1"/>
          </p:cNvSpPr>
          <p:nvPr>
            <p:ph type="title"/>
          </p:nvPr>
        </p:nvSpPr>
        <p:spPr>
          <a:xfrm>
            <a:off x="436180" y="76200"/>
            <a:ext cx="8498500" cy="685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E36C09"/>
              </a:buClr>
              <a:buSzPts val="2400"/>
              <a:buFont typeface="Calibri"/>
              <a:buNone/>
            </a:pPr>
            <a:r>
              <a:rPr lang="es-ES" sz="2400"/>
              <a:t>Llamada a Función FC en SCL</a:t>
            </a:r>
            <a:br>
              <a:rPr lang="es-ES" sz="2400"/>
            </a:br>
            <a:r>
              <a:rPr lang="es-ES" sz="2400"/>
              <a:t>(también válido para Bloque de Función FB)</a:t>
            </a:r>
            <a:endParaRPr/>
          </a:p>
        </p:txBody>
      </p:sp>
      <p:sp>
        <p:nvSpPr>
          <p:cNvPr id="729" name="Google Shape;72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19</a:t>
            </a:fld>
            <a:endParaRPr/>
          </a:p>
        </p:txBody>
      </p:sp>
      <p:sp>
        <p:nvSpPr>
          <p:cNvPr id="730" name="Google Shape;730;p19"/>
          <p:cNvSpPr/>
          <p:nvPr/>
        </p:nvSpPr>
        <p:spPr>
          <a:xfrm>
            <a:off x="607030" y="3378896"/>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1" name="Google Shape;731;p19"/>
          <p:cNvSpPr/>
          <p:nvPr/>
        </p:nvSpPr>
        <p:spPr>
          <a:xfrm>
            <a:off x="226031" y="205353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2" name="Google Shape;732;p19"/>
          <p:cNvSpPr/>
          <p:nvPr/>
        </p:nvSpPr>
        <p:spPr>
          <a:xfrm>
            <a:off x="462337" y="623888"/>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33" name="Google Shape;733;p19"/>
          <p:cNvPicPr preferRelativeResize="0"/>
          <p:nvPr/>
        </p:nvPicPr>
        <p:blipFill rotWithShape="1">
          <a:blip r:embed="rId3">
            <a:alphaModFix/>
          </a:blip>
          <a:srcRect/>
          <a:stretch/>
        </p:blipFill>
        <p:spPr>
          <a:xfrm>
            <a:off x="5179030" y="1281294"/>
            <a:ext cx="1623408" cy="493604"/>
          </a:xfrm>
          <a:prstGeom prst="rect">
            <a:avLst/>
          </a:prstGeom>
          <a:noFill/>
          <a:ln>
            <a:noFill/>
          </a:ln>
        </p:spPr>
      </p:pic>
      <p:sp>
        <p:nvSpPr>
          <p:cNvPr id="734" name="Google Shape;734;p19"/>
          <p:cNvSpPr txBox="1"/>
          <p:nvPr/>
        </p:nvSpPr>
        <p:spPr>
          <a:xfrm>
            <a:off x="196548" y="1299091"/>
            <a:ext cx="41746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En OB1 (o en general, el bloque invocante)</a:t>
            </a:r>
            <a:endParaRPr/>
          </a:p>
        </p:txBody>
      </p:sp>
      <p:sp>
        <p:nvSpPr>
          <p:cNvPr id="735" name="Google Shape;735;p19"/>
          <p:cNvSpPr/>
          <p:nvPr/>
        </p:nvSpPr>
        <p:spPr>
          <a:xfrm>
            <a:off x="294188" y="2669764"/>
            <a:ext cx="4784298" cy="92333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Calibri"/>
              <a:buNone/>
            </a:pPr>
            <a:r>
              <a:rPr lang="es-ES" sz="1800" b="0" i="0" u="none" strike="noStrike" cap="none">
                <a:solidFill>
                  <a:schemeClr val="dk1"/>
                </a:solidFill>
                <a:latin typeface="Calibri"/>
                <a:ea typeface="Calibri"/>
                <a:cs typeface="Calibri"/>
                <a:sym typeface="Calibri"/>
              </a:rPr>
              <a:t>Al poner un paréntesis detrás de "Bloque_FB" aparecerá la ventana </a:t>
            </a:r>
            <a:r>
              <a:rPr lang="es-ES" sz="1800">
                <a:solidFill>
                  <a:schemeClr val="dk1"/>
                </a:solidFill>
                <a:latin typeface="Calibri"/>
                <a:ea typeface="Calibri"/>
                <a:cs typeface="Calibri"/>
                <a:sym typeface="Calibri"/>
              </a:rPr>
              <a:t>de la derecha (no aparecerá si es llamada a FC), </a:t>
            </a:r>
            <a:endParaRPr sz="1400" b="0" i="0" u="none" strike="noStrike" cap="none">
              <a:solidFill>
                <a:schemeClr val="dk1"/>
              </a:solidFill>
              <a:latin typeface="Calibri"/>
              <a:ea typeface="Calibri"/>
              <a:cs typeface="Calibri"/>
              <a:sym typeface="Calibri"/>
            </a:endParaRPr>
          </a:p>
        </p:txBody>
      </p:sp>
      <p:pic>
        <p:nvPicPr>
          <p:cNvPr id="736" name="Google Shape;736;p19"/>
          <p:cNvPicPr preferRelativeResize="0"/>
          <p:nvPr/>
        </p:nvPicPr>
        <p:blipFill rotWithShape="1">
          <a:blip r:embed="rId4">
            <a:alphaModFix/>
          </a:blip>
          <a:srcRect/>
          <a:stretch/>
        </p:blipFill>
        <p:spPr>
          <a:xfrm>
            <a:off x="5109700" y="2053530"/>
            <a:ext cx="3871531" cy="3173259"/>
          </a:xfrm>
          <a:prstGeom prst="rect">
            <a:avLst/>
          </a:prstGeom>
          <a:noFill/>
          <a:ln>
            <a:noFill/>
          </a:ln>
        </p:spPr>
      </p:pic>
      <p:pic>
        <p:nvPicPr>
          <p:cNvPr id="737" name="Google Shape;737;p19"/>
          <p:cNvPicPr preferRelativeResize="0"/>
          <p:nvPr/>
        </p:nvPicPr>
        <p:blipFill rotWithShape="1">
          <a:blip r:embed="rId5">
            <a:alphaModFix/>
          </a:blip>
          <a:srcRect/>
          <a:stretch/>
        </p:blipFill>
        <p:spPr>
          <a:xfrm>
            <a:off x="1136456" y="4209325"/>
            <a:ext cx="2638425" cy="1143000"/>
          </a:xfrm>
          <a:prstGeom prst="rect">
            <a:avLst/>
          </a:prstGeom>
          <a:noFill/>
          <a:ln>
            <a:noFill/>
          </a:ln>
        </p:spPr>
      </p:pic>
      <p:sp>
        <p:nvSpPr>
          <p:cNvPr id="738" name="Google Shape;738;p19"/>
          <p:cNvSpPr/>
          <p:nvPr/>
        </p:nvSpPr>
        <p:spPr>
          <a:xfrm>
            <a:off x="196549" y="4980505"/>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9" name="Google Shape;739;p19"/>
          <p:cNvSpPr/>
          <p:nvPr/>
        </p:nvSpPr>
        <p:spPr>
          <a:xfrm>
            <a:off x="228610" y="5663576"/>
            <a:ext cx="5092538"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Calibri"/>
              <a:buNone/>
            </a:pPr>
            <a:r>
              <a:rPr lang="es-ES" sz="1800">
                <a:solidFill>
                  <a:schemeClr val="dk1"/>
                </a:solidFill>
                <a:latin typeface="Calibri"/>
                <a:ea typeface="Calibri"/>
                <a:cs typeface="Calibri"/>
                <a:sym typeface="Calibri"/>
              </a:rPr>
              <a:t>También puede arrastrarse, desde el explorador del proyecto (a la izquierda) hasta la ventana de edición </a:t>
            </a:r>
            <a:endParaRPr sz="1800">
              <a:solidFill>
                <a:schemeClr val="dk1"/>
              </a:solidFill>
              <a:latin typeface="Calibri"/>
              <a:ea typeface="Calibri"/>
              <a:cs typeface="Calibri"/>
              <a:sym typeface="Calibri"/>
            </a:endParaRPr>
          </a:p>
        </p:txBody>
      </p:sp>
      <p:sp>
        <p:nvSpPr>
          <p:cNvPr id="740" name="Google Shape;740;p19"/>
          <p:cNvSpPr/>
          <p:nvPr/>
        </p:nvSpPr>
        <p:spPr>
          <a:xfrm>
            <a:off x="275717" y="3886160"/>
            <a:ext cx="4784298"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Calibri"/>
              <a:buNone/>
            </a:pPr>
            <a:r>
              <a:rPr lang="es-ES" sz="1800">
                <a:solidFill>
                  <a:schemeClr val="dk1"/>
                </a:solidFill>
                <a:latin typeface="Calibri"/>
                <a:ea typeface="Calibri"/>
                <a:cs typeface="Calibri"/>
                <a:sym typeface="Calibri"/>
              </a:rPr>
              <a:t>y al pulsar “Aceptar”, se rellenará de la siguiente forma</a:t>
            </a:r>
            <a:endParaRPr/>
          </a:p>
        </p:txBody>
      </p:sp>
      <p:sp>
        <p:nvSpPr>
          <p:cNvPr id="741" name="Google Shape;741;p19"/>
          <p:cNvSpPr/>
          <p:nvPr/>
        </p:nvSpPr>
        <p:spPr>
          <a:xfrm>
            <a:off x="0" y="6547068"/>
            <a:ext cx="308098"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a:solidFill>
                  <a:schemeClr val="dk1"/>
                </a:solidFill>
                <a:latin typeface="Calibri"/>
                <a:ea typeface="Calibri"/>
                <a:cs typeface="Calibri"/>
                <a:sym typeface="Calibri"/>
              </a:rPr>
              <a:t>C</a:t>
            </a:r>
            <a:endParaRPr sz="1800">
              <a:solidFill>
                <a:schemeClr val="dk1"/>
              </a:solidFill>
              <a:latin typeface="Calibri"/>
              <a:ea typeface="Calibri"/>
              <a:cs typeface="Calibri"/>
              <a:sym typeface="Calibri"/>
            </a:endParaRPr>
          </a:p>
        </p:txBody>
      </p:sp>
      <p:sp>
        <p:nvSpPr>
          <p:cNvPr id="742" name="Google Shape;742;p19"/>
          <p:cNvSpPr txBox="1"/>
          <p:nvPr/>
        </p:nvSpPr>
        <p:spPr>
          <a:xfrm>
            <a:off x="5668178" y="5400835"/>
            <a:ext cx="3018622" cy="923330"/>
          </a:xfrm>
          <a:prstGeom prst="rect">
            <a:avLst/>
          </a:prstGeom>
          <a:solidFill>
            <a:srgbClr val="C9F0FE"/>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FF0000"/>
                </a:solidFill>
                <a:latin typeface="Calibri"/>
                <a:ea typeface="Calibri"/>
                <a:cs typeface="Calibri"/>
                <a:sym typeface="Calibri"/>
              </a:rPr>
              <a:t>OJO. Si se van a llamar dos llamadas a una FB, no hacer Copy+Paste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5"/>
                                        </p:tgtEl>
                                        <p:attrNameLst>
                                          <p:attrName>style.visibility</p:attrName>
                                        </p:attrNameLst>
                                      </p:cBhvr>
                                      <p:to>
                                        <p:strVal val="visible"/>
                                      </p:to>
                                    </p:set>
                                  </p:childTnLst>
                                </p:cTn>
                              </p:par>
                              <p:par>
                                <p:cTn id="13" presetID="1" presetClass="entr" presetSubtype="0" fill="hold" nodeType="withEffect">
                                  <p:stCondLst>
                                    <p:cond delay="2000"/>
                                  </p:stCondLst>
                                  <p:childTnLst>
                                    <p:set>
                                      <p:cBhvr>
                                        <p:cTn id="14" dur="1" fill="hold">
                                          <p:stCondLst>
                                            <p:cond delay="0"/>
                                          </p:stCondLst>
                                        </p:cTn>
                                        <p:tgtEl>
                                          <p:spTgt spid="7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0"/>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7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a:t>
            </a:fld>
            <a:endParaRPr/>
          </a:p>
        </p:txBody>
      </p:sp>
      <p:sp>
        <p:nvSpPr>
          <p:cNvPr id="159" name="Google Shape;159;p2"/>
          <p:cNvSpPr txBox="1">
            <a:spLocks noGrp="1"/>
          </p:cNvSpPr>
          <p:nvPr>
            <p:ph type="title"/>
          </p:nvPr>
        </p:nvSpPr>
        <p:spPr>
          <a:xfrm>
            <a:off x="338667" y="1724026"/>
            <a:ext cx="7010400" cy="3719512"/>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A5A5A5"/>
              </a:buClr>
              <a:buSzPct val="100000"/>
              <a:buFont typeface="Calibri"/>
              <a:buNone/>
            </a:pPr>
            <a:r>
              <a:rPr lang="es-ES" sz="3600">
                <a:solidFill>
                  <a:srgbClr val="A5A5A5"/>
                </a:solidFill>
              </a:rPr>
              <a:t>Recordatorio de Grafcet</a:t>
            </a:r>
            <a:br>
              <a:rPr lang="es-ES" sz="3600"/>
            </a:br>
            <a:r>
              <a:rPr lang="es-ES" sz="3600"/>
              <a:t>Más sobre acciones, temporizadores y receptividades</a:t>
            </a:r>
            <a:br>
              <a:rPr lang="es-ES" sz="3600"/>
            </a:br>
            <a:r>
              <a:rPr lang="es-ES" sz="3600"/>
              <a:t>Funciones y Bloques de Función</a:t>
            </a:r>
            <a:br>
              <a:rPr lang="es-ES" sz="3600"/>
            </a:br>
            <a:r>
              <a:rPr lang="es-ES" sz="3600"/>
              <a:t>Estructuración de Grafcet</a:t>
            </a:r>
            <a:br>
              <a:rPr lang="es-ES" sz="3600"/>
            </a:br>
            <a:r>
              <a:rPr lang="es-ES" sz="3600"/>
              <a:t>Señales analógicas</a:t>
            </a:r>
            <a:br>
              <a:rPr lang="es-ES" sz="3600"/>
            </a:br>
            <a:r>
              <a:rPr lang="es-ES" sz="3600"/>
              <a:t>Recursos compartidos</a:t>
            </a:r>
            <a:br>
              <a:rPr lang="es-ES"/>
            </a:br>
            <a:endParaRPr/>
          </a:p>
        </p:txBody>
      </p:sp>
      <p:sp>
        <p:nvSpPr>
          <p:cNvPr id="160" name="Google Shape;160;p2"/>
          <p:cNvSpPr txBox="1">
            <a:spLocks noGrp="1"/>
          </p:cNvSpPr>
          <p:nvPr>
            <p:ph type="body" idx="1"/>
          </p:nvPr>
        </p:nvSpPr>
        <p:spPr>
          <a:xfrm>
            <a:off x="4462462" y="379030"/>
            <a:ext cx="4191000" cy="549658"/>
          </a:xfrm>
          <a:prstGeom prst="rect">
            <a:avLst/>
          </a:prstGeom>
          <a:noFill/>
          <a:ln>
            <a:noFill/>
          </a:ln>
        </p:spPr>
        <p:txBody>
          <a:bodyPr spcFirstLastPara="1" wrap="square" lIns="91425" tIns="45700" rIns="91425" bIns="45700" anchor="t" anchorCtr="0">
            <a:noAutofit/>
          </a:bodyPr>
          <a:lstStyle/>
          <a:p>
            <a:pPr marL="342900" lvl="0" indent="-342900" algn="r" rtl="0">
              <a:spcBef>
                <a:spcPts val="0"/>
              </a:spcBef>
              <a:spcAft>
                <a:spcPts val="0"/>
              </a:spcAft>
              <a:buClr>
                <a:srgbClr val="A5A5A5"/>
              </a:buClr>
              <a:buSzPts val="3200"/>
              <a:buNone/>
            </a:pPr>
            <a:r>
              <a:rPr lang="es-ES" sz="3200"/>
              <a:t>Índice</a:t>
            </a:r>
            <a:endParaRP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20"/>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ct val="100000"/>
              <a:buFont typeface="Calibri"/>
              <a:buNone/>
            </a:pPr>
            <a:r>
              <a:rPr lang="es-ES" dirty="0"/>
              <a:t>SCL. Llamada en una etapa</a:t>
            </a:r>
            <a:r>
              <a:rPr lang="es-ES"/>
              <a:t>. Depuración </a:t>
            </a:r>
            <a:r>
              <a:rPr lang="es-ES" dirty="0"/>
              <a:t>de </a:t>
            </a:r>
            <a:r>
              <a:rPr lang="es-ES" dirty="0" err="1"/>
              <a:t>FCs</a:t>
            </a:r>
            <a:r>
              <a:rPr lang="es-ES" dirty="0"/>
              <a:t> o </a:t>
            </a:r>
            <a:r>
              <a:rPr lang="es-ES" dirty="0" err="1"/>
              <a:t>FBs</a:t>
            </a:r>
            <a:endParaRPr dirty="0"/>
          </a:p>
        </p:txBody>
      </p:sp>
      <p:sp>
        <p:nvSpPr>
          <p:cNvPr id="748" name="Google Shape;74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20</a:t>
            </a:fld>
            <a:endParaRPr/>
          </a:p>
        </p:txBody>
      </p:sp>
      <p:sp>
        <p:nvSpPr>
          <p:cNvPr id="749" name="Google Shape;749;p20"/>
          <p:cNvSpPr/>
          <p:nvPr/>
        </p:nvSpPr>
        <p:spPr>
          <a:xfrm>
            <a:off x="607030" y="3378896"/>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0" name="Google Shape;750;p20"/>
          <p:cNvSpPr/>
          <p:nvPr/>
        </p:nvSpPr>
        <p:spPr>
          <a:xfrm>
            <a:off x="226031" y="205353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1" name="Google Shape;751;p20"/>
          <p:cNvSpPr/>
          <p:nvPr/>
        </p:nvSpPr>
        <p:spPr>
          <a:xfrm>
            <a:off x="462337" y="623888"/>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2" name="Google Shape;752;p20"/>
          <p:cNvSpPr/>
          <p:nvPr/>
        </p:nvSpPr>
        <p:spPr>
          <a:xfrm>
            <a:off x="196549" y="4980505"/>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3" name="Google Shape;753;p20"/>
          <p:cNvSpPr/>
          <p:nvPr/>
        </p:nvSpPr>
        <p:spPr>
          <a:xfrm>
            <a:off x="2744333" y="4189194"/>
            <a:ext cx="456067" cy="348733"/>
          </a:xfrm>
          <a:prstGeom prst="rightArrow">
            <a:avLst>
              <a:gd name="adj1" fmla="val 50000"/>
              <a:gd name="adj2" fmla="val 50000"/>
            </a:avLst>
          </a:prstGeom>
          <a:solidFill>
            <a:schemeClr val="accent1"/>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4" name="Google Shape;754;p20"/>
          <p:cNvSpPr txBox="1"/>
          <p:nvPr/>
        </p:nvSpPr>
        <p:spPr>
          <a:xfrm>
            <a:off x="444639" y="3838947"/>
            <a:ext cx="246849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Cuando no se encuentra</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en la etapa 3, </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la FC o FB no es llamada</a:t>
            </a:r>
            <a:endParaRPr/>
          </a:p>
        </p:txBody>
      </p:sp>
      <p:sp>
        <p:nvSpPr>
          <p:cNvPr id="755" name="Google Shape;755;p20"/>
          <p:cNvSpPr/>
          <p:nvPr/>
        </p:nvSpPr>
        <p:spPr>
          <a:xfrm>
            <a:off x="2609773" y="5664623"/>
            <a:ext cx="456067" cy="348733"/>
          </a:xfrm>
          <a:prstGeom prst="rightArrow">
            <a:avLst>
              <a:gd name="adj1" fmla="val 50000"/>
              <a:gd name="adj2" fmla="val 50000"/>
            </a:avLst>
          </a:prstGeom>
          <a:solidFill>
            <a:schemeClr val="accent1"/>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6" name="Google Shape;756;p20"/>
          <p:cNvSpPr txBox="1"/>
          <p:nvPr/>
        </p:nvSpPr>
        <p:spPr>
          <a:xfrm>
            <a:off x="380999" y="5100326"/>
            <a:ext cx="2819401"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Cuando sí se encuentra</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en la etapa 3, la FC o FB es llamada, y se </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representa el valor de </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los parámetros actuales</a:t>
            </a:r>
            <a:endParaRPr/>
          </a:p>
        </p:txBody>
      </p:sp>
      <p:sp>
        <p:nvSpPr>
          <p:cNvPr id="757" name="Google Shape;757;p20"/>
          <p:cNvSpPr/>
          <p:nvPr/>
        </p:nvSpPr>
        <p:spPr>
          <a:xfrm>
            <a:off x="228402" y="3378896"/>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58" name="Google Shape;758;p20"/>
          <p:cNvPicPr preferRelativeResize="0"/>
          <p:nvPr/>
        </p:nvPicPr>
        <p:blipFill rotWithShape="1">
          <a:blip r:embed="rId3">
            <a:alphaModFix/>
          </a:blip>
          <a:srcRect/>
          <a:stretch/>
        </p:blipFill>
        <p:spPr>
          <a:xfrm>
            <a:off x="3291763" y="4813690"/>
            <a:ext cx="5486400" cy="1685925"/>
          </a:xfrm>
          <a:prstGeom prst="rect">
            <a:avLst/>
          </a:prstGeom>
          <a:noFill/>
          <a:ln>
            <a:noFill/>
          </a:ln>
        </p:spPr>
      </p:pic>
      <p:pic>
        <p:nvPicPr>
          <p:cNvPr id="759" name="Google Shape;759;p20"/>
          <p:cNvPicPr preferRelativeResize="0"/>
          <p:nvPr/>
        </p:nvPicPr>
        <p:blipFill rotWithShape="1">
          <a:blip r:embed="rId4">
            <a:alphaModFix/>
          </a:blip>
          <a:srcRect/>
          <a:stretch/>
        </p:blipFill>
        <p:spPr>
          <a:xfrm>
            <a:off x="226031" y="922165"/>
            <a:ext cx="3443398" cy="2594853"/>
          </a:xfrm>
          <a:prstGeom prst="rect">
            <a:avLst/>
          </a:prstGeom>
          <a:noFill/>
          <a:ln>
            <a:noFill/>
          </a:ln>
        </p:spPr>
      </p:pic>
      <p:pic>
        <p:nvPicPr>
          <p:cNvPr id="760" name="Google Shape;760;p20"/>
          <p:cNvPicPr preferRelativeResize="0"/>
          <p:nvPr/>
        </p:nvPicPr>
        <p:blipFill rotWithShape="1">
          <a:blip r:embed="rId5">
            <a:alphaModFix/>
          </a:blip>
          <a:srcRect/>
          <a:stretch/>
        </p:blipFill>
        <p:spPr>
          <a:xfrm>
            <a:off x="3291763" y="3061983"/>
            <a:ext cx="5486400" cy="1685925"/>
          </a:xfrm>
          <a:prstGeom prst="rect">
            <a:avLst/>
          </a:prstGeom>
          <a:noFill/>
          <a:ln>
            <a:noFill/>
          </a:ln>
        </p:spPr>
      </p:pic>
      <p:sp>
        <p:nvSpPr>
          <p:cNvPr id="761" name="Google Shape;761;p20"/>
          <p:cNvSpPr/>
          <p:nvPr/>
        </p:nvSpPr>
        <p:spPr>
          <a:xfrm>
            <a:off x="0" y="6547068"/>
            <a:ext cx="308098"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a:solidFill>
                  <a:schemeClr val="dk1"/>
                </a:solidFill>
                <a:latin typeface="Calibri"/>
                <a:ea typeface="Calibri"/>
                <a:cs typeface="Calibri"/>
                <a:sym typeface="Calibri"/>
              </a:rPr>
              <a:t>C</a:t>
            </a:r>
            <a:endParaRPr sz="1800">
              <a:solidFill>
                <a:schemeClr val="dk1"/>
              </a:solidFill>
              <a:latin typeface="Calibri"/>
              <a:ea typeface="Calibri"/>
              <a:cs typeface="Calibri"/>
              <a:sym typeface="Calibri"/>
            </a:endParaRPr>
          </a:p>
        </p:txBody>
      </p:sp>
      <p:sp>
        <p:nvSpPr>
          <p:cNvPr id="762" name="Google Shape;762;p20"/>
          <p:cNvSpPr txBox="1"/>
          <p:nvPr/>
        </p:nvSpPr>
        <p:spPr>
          <a:xfrm>
            <a:off x="4914715" y="1337008"/>
            <a:ext cx="362570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En la llamada a la FB o FC desde el bloque invocante sólo se solicita la asignación de Inputs, Outputs e InOuts</a:t>
            </a:r>
            <a:endParaRPr/>
          </a:p>
        </p:txBody>
      </p:sp>
      <p:sp>
        <p:nvSpPr>
          <p:cNvPr id="763" name="Google Shape;763;p20"/>
          <p:cNvSpPr/>
          <p:nvPr/>
        </p:nvSpPr>
        <p:spPr>
          <a:xfrm rot="5400000">
            <a:off x="6499533" y="2351319"/>
            <a:ext cx="456067" cy="348733"/>
          </a:xfrm>
          <a:prstGeom prst="rightArrow">
            <a:avLst>
              <a:gd name="adj1" fmla="val 50000"/>
              <a:gd name="adj2" fmla="val 50000"/>
            </a:avLst>
          </a:prstGeom>
          <a:solidFill>
            <a:schemeClr val="accent1"/>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a:t>Asignación de parámetros en FC. Depuración</a:t>
            </a:r>
          </a:p>
        </p:txBody>
      </p:sp>
      <p:sp>
        <p:nvSpPr>
          <p:cNvPr id="4" name="Marcador de número de diapositiva 3"/>
          <p:cNvSpPr>
            <a:spLocks noGrp="1"/>
          </p:cNvSpPr>
          <p:nvPr>
            <p:ph type="sldNum" sz="quarter" idx="12"/>
          </p:nvPr>
        </p:nvSpPr>
        <p:spPr/>
        <p:txBody>
          <a:bodyPr/>
          <a:lstStyle/>
          <a:p>
            <a:fld id="{240D5ECE-8B49-45CD-BE81-EF81920D1969}" type="slidenum">
              <a:rPr lang="es-ES" smtClean="0"/>
              <a:pPr/>
              <a:t>21</a:t>
            </a:fld>
            <a:endParaRPr kumimoji="0" lang="es-ES"/>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0999" y="1136561"/>
            <a:ext cx="6788579" cy="550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lamada con línea 1 5"/>
          <p:cNvSpPr/>
          <p:nvPr/>
        </p:nvSpPr>
        <p:spPr>
          <a:xfrm>
            <a:off x="7620000" y="5147351"/>
            <a:ext cx="1339755" cy="544531"/>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Variable </a:t>
            </a:r>
          </a:p>
          <a:p>
            <a:pPr algn="ctr"/>
            <a:r>
              <a:rPr lang="es-ES"/>
              <a:t>In-Out</a:t>
            </a:r>
          </a:p>
        </p:txBody>
      </p:sp>
      <p:sp>
        <p:nvSpPr>
          <p:cNvPr id="7" name="CuadroTexto 6"/>
          <p:cNvSpPr txBox="1"/>
          <p:nvPr/>
        </p:nvSpPr>
        <p:spPr>
          <a:xfrm>
            <a:off x="1273996" y="5162760"/>
            <a:ext cx="300082" cy="369332"/>
          </a:xfrm>
          <a:prstGeom prst="rect">
            <a:avLst/>
          </a:prstGeom>
          <a:noFill/>
        </p:spPr>
        <p:txBody>
          <a:bodyPr wrap="none" rtlCol="0">
            <a:spAutoFit/>
          </a:bodyPr>
          <a:lstStyle/>
          <a:p>
            <a:r>
              <a:rPr lang="es-ES">
                <a:solidFill>
                  <a:srgbClr val="FF0000"/>
                </a:solidFill>
              </a:rPr>
              <a:t>*</a:t>
            </a:r>
          </a:p>
        </p:txBody>
      </p:sp>
      <p:sp>
        <p:nvSpPr>
          <p:cNvPr id="9" name="CuadroTexto 8"/>
          <p:cNvSpPr txBox="1"/>
          <p:nvPr/>
        </p:nvSpPr>
        <p:spPr>
          <a:xfrm>
            <a:off x="7169578" y="1361321"/>
            <a:ext cx="1978194" cy="2308324"/>
          </a:xfrm>
          <a:prstGeom prst="rect">
            <a:avLst/>
          </a:prstGeom>
          <a:noFill/>
        </p:spPr>
        <p:txBody>
          <a:bodyPr wrap="square" rtlCol="0">
            <a:spAutoFit/>
          </a:bodyPr>
          <a:lstStyle/>
          <a:p>
            <a:r>
              <a:rPr lang="es-ES">
                <a:solidFill>
                  <a:srgbClr val="FF0000"/>
                </a:solidFill>
              </a:rPr>
              <a:t>* Al escribir el paréntesis, el editor recupera los operandos y los lista para que el usuario los rellene con las parámetros actuales</a:t>
            </a:r>
          </a:p>
        </p:txBody>
      </p:sp>
      <p:sp>
        <p:nvSpPr>
          <p:cNvPr id="8" name="Rectángulo 7"/>
          <p:cNvSpPr/>
          <p:nvPr/>
        </p:nvSpPr>
        <p:spPr>
          <a:xfrm>
            <a:off x="0" y="6547068"/>
            <a:ext cx="308098" cy="348813"/>
          </a:xfrm>
          <a:prstGeom prst="rect">
            <a:avLst/>
          </a:prstGeom>
        </p:spPr>
        <p:txBody>
          <a:bodyPr wrap="none">
            <a:spAutoFit/>
          </a:bodyPr>
          <a:lstStyle/>
          <a:p>
            <a:pPr>
              <a:lnSpc>
                <a:spcPts val="2000"/>
              </a:lnSpc>
            </a:pPr>
            <a:r>
              <a:rPr lang="es-ES"/>
              <a:t>C</a:t>
            </a:r>
            <a:endParaRPr lang="es-ES" dirty="0"/>
          </a:p>
        </p:txBody>
      </p:sp>
    </p:spTree>
    <p:extLst>
      <p:ext uri="{BB962C8B-B14F-4D97-AF65-F5344CB8AC3E}">
        <p14:creationId xmlns:p14="http://schemas.microsoft.com/office/powerpoint/2010/main" val="4107064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21"/>
          <p:cNvSpPr txBox="1">
            <a:spLocks noGrp="1"/>
          </p:cNvSpPr>
          <p:nvPr>
            <p:ph type="title"/>
          </p:nvPr>
        </p:nvSpPr>
        <p:spPr>
          <a:xfrm>
            <a:off x="216877" y="1172307"/>
            <a:ext cx="3229708" cy="825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800"/>
              <a:buFont typeface="Calibri"/>
              <a:buNone/>
            </a:pPr>
            <a:r>
              <a:rPr lang="es-ES" sz="2800"/>
              <a:t>Funciones y Bloques de Función</a:t>
            </a:r>
            <a:endParaRPr/>
          </a:p>
        </p:txBody>
      </p:sp>
      <p:sp>
        <p:nvSpPr>
          <p:cNvPr id="769" name="Google Shape;76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22</a:t>
            </a:fld>
            <a:endParaRPr/>
          </a:p>
        </p:txBody>
      </p:sp>
      <p:sp>
        <p:nvSpPr>
          <p:cNvPr id="770" name="Google Shape;770;p21"/>
          <p:cNvSpPr txBox="1"/>
          <p:nvPr/>
        </p:nvSpPr>
        <p:spPr>
          <a:xfrm>
            <a:off x="855585" y="2092119"/>
            <a:ext cx="107471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9600" b="1">
                <a:solidFill>
                  <a:srgbClr val="F8B776"/>
                </a:solidFill>
                <a:latin typeface="Calibri"/>
                <a:ea typeface="Calibri"/>
                <a:cs typeface="Calibri"/>
                <a:sym typeface="Calibri"/>
              </a:rPr>
              <a:t>3</a:t>
            </a:r>
            <a:endParaRPr sz="9600" b="1">
              <a:solidFill>
                <a:srgbClr val="F8B776"/>
              </a:solidFill>
              <a:latin typeface="Calibri"/>
              <a:ea typeface="Calibri"/>
              <a:cs typeface="Calibri"/>
              <a:sym typeface="Calibri"/>
            </a:endParaRPr>
          </a:p>
        </p:txBody>
      </p:sp>
      <p:sp>
        <p:nvSpPr>
          <p:cNvPr id="771" name="Google Shape;771;p21"/>
          <p:cNvSpPr txBox="1">
            <a:spLocks noGrp="1"/>
          </p:cNvSpPr>
          <p:nvPr>
            <p:ph type="body" idx="1"/>
          </p:nvPr>
        </p:nvSpPr>
        <p:spPr>
          <a:xfrm>
            <a:off x="3557239" y="617984"/>
            <a:ext cx="5334423" cy="5334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BFBFBF"/>
              </a:buClr>
              <a:buSzPts val="2800"/>
              <a:buChar char="•"/>
            </a:pPr>
            <a:r>
              <a:rPr lang="es-ES">
                <a:solidFill>
                  <a:srgbClr val="BFBFBF"/>
                </a:solidFill>
              </a:rPr>
              <a:t>Motivación</a:t>
            </a:r>
            <a:endParaRPr/>
          </a:p>
          <a:p>
            <a:pPr marL="342900" lvl="0" indent="-342900" algn="l" rtl="0">
              <a:spcBef>
                <a:spcPts val="560"/>
              </a:spcBef>
              <a:spcAft>
                <a:spcPts val="0"/>
              </a:spcAft>
              <a:buClr>
                <a:srgbClr val="BFBFBF"/>
              </a:buClr>
              <a:buSzPts val="2800"/>
              <a:buChar char="•"/>
            </a:pPr>
            <a:r>
              <a:rPr lang="es-ES">
                <a:solidFill>
                  <a:srgbClr val="BFBFBF"/>
                </a:solidFill>
              </a:rPr>
              <a:t>Funciones FC combinacionales</a:t>
            </a:r>
            <a:endParaRPr/>
          </a:p>
          <a:p>
            <a:pPr marL="749808" lvl="1" indent="-457200" algn="l" rtl="0">
              <a:spcBef>
                <a:spcPts val="560"/>
              </a:spcBef>
              <a:spcAft>
                <a:spcPts val="0"/>
              </a:spcAft>
              <a:buClr>
                <a:srgbClr val="BFBFBF"/>
              </a:buClr>
              <a:buSzPts val="2800"/>
              <a:buFont typeface="Arial"/>
              <a:buChar char="•"/>
            </a:pPr>
            <a:r>
              <a:rPr lang="es-ES">
                <a:solidFill>
                  <a:srgbClr val="BFBFBF"/>
                </a:solidFill>
              </a:rPr>
              <a:t>Parámetros y llamadas</a:t>
            </a:r>
            <a:endParaRPr/>
          </a:p>
          <a:p>
            <a:pPr marL="342900" lvl="0" indent="-342900" algn="l" rtl="0">
              <a:spcBef>
                <a:spcPts val="560"/>
              </a:spcBef>
              <a:spcAft>
                <a:spcPts val="0"/>
              </a:spcAft>
              <a:buClr>
                <a:schemeClr val="lt1"/>
              </a:buClr>
              <a:buSzPts val="2800"/>
              <a:buChar char="•"/>
            </a:pPr>
            <a:r>
              <a:rPr lang="es-ES"/>
              <a:t>FC o FB albergando Grafcet</a:t>
            </a:r>
            <a:endParaRPr/>
          </a:p>
          <a:p>
            <a:pPr marL="749808" lvl="1" indent="-457200" algn="l" rtl="0">
              <a:spcBef>
                <a:spcPts val="560"/>
              </a:spcBef>
              <a:spcAft>
                <a:spcPts val="0"/>
              </a:spcAft>
              <a:buClr>
                <a:schemeClr val="lt1"/>
              </a:buClr>
              <a:buSzPts val="2800"/>
              <a:buFont typeface="Arial"/>
              <a:buChar char="•"/>
            </a:pPr>
            <a:r>
              <a:rPr lang="es-ES"/>
              <a:t>Empleando FCs </a:t>
            </a:r>
            <a:endParaRPr/>
          </a:p>
          <a:p>
            <a:pPr marL="932688" lvl="2" indent="-457200" algn="l" rtl="0">
              <a:spcBef>
                <a:spcPts val="480"/>
              </a:spcBef>
              <a:spcAft>
                <a:spcPts val="0"/>
              </a:spcAft>
              <a:buClr>
                <a:schemeClr val="lt1"/>
              </a:buClr>
              <a:buSzPts val="2400"/>
              <a:buChar char="•"/>
            </a:pPr>
            <a:r>
              <a:rPr lang="es-ES"/>
              <a:t>Inconvenientes</a:t>
            </a:r>
            <a:endParaRPr/>
          </a:p>
          <a:p>
            <a:pPr marL="749808" lvl="1" indent="-457200" algn="l" rtl="0">
              <a:spcBef>
                <a:spcPts val="560"/>
              </a:spcBef>
              <a:spcAft>
                <a:spcPts val="0"/>
              </a:spcAft>
              <a:buClr>
                <a:schemeClr val="lt1"/>
              </a:buClr>
              <a:buSzPts val="2800"/>
              <a:buFont typeface="Arial"/>
              <a:buChar char="•"/>
            </a:pPr>
            <a:r>
              <a:rPr lang="es-ES"/>
              <a:t>Empleando FBs</a:t>
            </a:r>
            <a:endParaRPr/>
          </a:p>
          <a:p>
            <a:pPr marL="932688" lvl="2" indent="-457200" algn="l" rtl="0">
              <a:spcBef>
                <a:spcPts val="480"/>
              </a:spcBef>
              <a:spcAft>
                <a:spcPts val="0"/>
              </a:spcAft>
              <a:buClr>
                <a:schemeClr val="lt1"/>
              </a:buClr>
              <a:buSzPts val="2400"/>
              <a:buChar char="•"/>
            </a:pPr>
            <a:r>
              <a:rPr lang="es-ES"/>
              <a:t>Marcado inicial e indicación de fin</a:t>
            </a:r>
            <a:endParaRPr/>
          </a:p>
          <a:p>
            <a:pPr marL="749808" lvl="1" indent="-279400" algn="l" rtl="0">
              <a:spcBef>
                <a:spcPts val="560"/>
              </a:spcBef>
              <a:spcAft>
                <a:spcPts val="0"/>
              </a:spcAft>
              <a:buClr>
                <a:schemeClr val="lt1"/>
              </a:buClr>
              <a:buSzPts val="2800"/>
              <a:buFont typeface="Calibri"/>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22"/>
          <p:cNvSpPr txBox="1">
            <a:spLocks noGrp="1"/>
          </p:cNvSpPr>
          <p:nvPr>
            <p:ph type="title"/>
          </p:nvPr>
        </p:nvSpPr>
        <p:spPr>
          <a:xfrm>
            <a:off x="380999" y="1"/>
            <a:ext cx="7068015" cy="838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Calibri"/>
              <a:buNone/>
            </a:pPr>
            <a:r>
              <a:rPr lang="es-ES" dirty="0"/>
              <a:t>FC FB albergando </a:t>
            </a:r>
            <a:r>
              <a:rPr lang="es-ES" dirty="0" err="1"/>
              <a:t>Grafcet</a:t>
            </a:r>
            <a:endParaRPr dirty="0"/>
          </a:p>
        </p:txBody>
      </p:sp>
      <p:sp>
        <p:nvSpPr>
          <p:cNvPr id="778" name="Google Shape;778;p22"/>
          <p:cNvSpPr txBox="1">
            <a:spLocks noGrp="1"/>
          </p:cNvSpPr>
          <p:nvPr>
            <p:ph type="body" idx="1"/>
          </p:nvPr>
        </p:nvSpPr>
        <p:spPr>
          <a:xfrm>
            <a:off x="395536" y="992090"/>
            <a:ext cx="8291264" cy="406982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464646"/>
              </a:buClr>
              <a:buSzPts val="2400"/>
              <a:buChar char="•"/>
            </a:pPr>
            <a:r>
              <a:rPr lang="es-ES" sz="2400" dirty="0"/>
              <a:t>Conveniencia de estructurar el código:</a:t>
            </a:r>
            <a:endParaRPr dirty="0"/>
          </a:p>
          <a:p>
            <a:pPr marL="742950" lvl="1" indent="-285750" algn="l" rtl="0">
              <a:spcBef>
                <a:spcPts val="400"/>
              </a:spcBef>
              <a:spcAft>
                <a:spcPts val="0"/>
              </a:spcAft>
              <a:buClr>
                <a:srgbClr val="E36C09"/>
              </a:buClr>
              <a:buSzPts val="2000"/>
              <a:buChar char="–"/>
            </a:pPr>
            <a:r>
              <a:rPr lang="es-ES" sz="2000" dirty="0"/>
              <a:t>Divide la solución del problema. Una parte de la secuencia de operaciones (un </a:t>
            </a:r>
            <a:r>
              <a:rPr lang="es-ES" sz="2000" dirty="0" err="1"/>
              <a:t>Grafcet</a:t>
            </a:r>
            <a:r>
              <a:rPr lang="es-ES" sz="2000" dirty="0"/>
              <a:t> menor) puede ser codificada en una FC o FB</a:t>
            </a:r>
            <a:endParaRPr dirty="0"/>
          </a:p>
          <a:p>
            <a:pPr marL="742950" lvl="1" indent="-285750" algn="l" rtl="0">
              <a:spcBef>
                <a:spcPts val="400"/>
              </a:spcBef>
              <a:spcAft>
                <a:spcPts val="0"/>
              </a:spcAft>
              <a:buClr>
                <a:srgbClr val="E36C09"/>
              </a:buClr>
              <a:buSzPts val="2000"/>
              <a:buChar char="–"/>
            </a:pPr>
            <a:r>
              <a:rPr lang="es-ES" sz="2000" dirty="0"/>
              <a:t>Despeja el OB1 y lo hace más fácil de seguir</a:t>
            </a:r>
            <a:endParaRPr dirty="0"/>
          </a:p>
          <a:p>
            <a:pPr marL="342900" lvl="0" indent="-342900" algn="l" rtl="0">
              <a:spcBef>
                <a:spcPts val="480"/>
              </a:spcBef>
              <a:spcAft>
                <a:spcPts val="0"/>
              </a:spcAft>
              <a:buClr>
                <a:srgbClr val="464646"/>
              </a:buClr>
              <a:buSzPts val="2400"/>
              <a:buChar char="•"/>
            </a:pPr>
            <a:r>
              <a:rPr lang="es-ES" sz="2400" dirty="0"/>
              <a:t>Permite asignar parámetros a la FC o FB </a:t>
            </a:r>
            <a:r>
              <a:rPr lang="es-ES" sz="2400" dirty="0">
                <a:sym typeface="Wingdings" panose="05000000000000000000" pitchFamily="2" charset="2"/>
              </a:rPr>
              <a:t></a:t>
            </a:r>
            <a:r>
              <a:rPr lang="es-ES" sz="2400" dirty="0"/>
              <a:t> las actuaciones pueden referirse a equipos o condiciones diferentes</a:t>
            </a:r>
            <a:endParaRPr dirty="0"/>
          </a:p>
        </p:txBody>
      </p:sp>
      <p:sp>
        <p:nvSpPr>
          <p:cNvPr id="779" name="Google Shape;7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23</a:t>
            </a:fld>
            <a:endParaRPr/>
          </a:p>
        </p:txBody>
      </p:sp>
      <p:sp>
        <p:nvSpPr>
          <p:cNvPr id="7" name="Google Shape;673;p15">
            <a:extLst>
              <a:ext uri="{FF2B5EF4-FFF2-40B4-BE49-F238E27FC236}">
                <a16:creationId xmlns:a16="http://schemas.microsoft.com/office/drawing/2014/main" id="{6277AF6C-353E-423E-A11E-D25A997C20D9}"/>
              </a:ext>
            </a:extLst>
          </p:cNvPr>
          <p:cNvSpPr/>
          <p:nvPr/>
        </p:nvSpPr>
        <p:spPr>
          <a:xfrm>
            <a:off x="34367" y="6155134"/>
            <a:ext cx="296876"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dirty="0">
                <a:solidFill>
                  <a:schemeClr val="dk1"/>
                </a:solidFill>
                <a:latin typeface="Calibri"/>
                <a:ea typeface="Calibri"/>
                <a:cs typeface="Calibri"/>
                <a:sym typeface="Calibri"/>
              </a:rPr>
              <a:t>E</a:t>
            </a:r>
            <a:endParaRPr sz="1800"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23"/>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Repetición de secuencias con FCs</a:t>
            </a:r>
            <a:endParaRPr/>
          </a:p>
        </p:txBody>
      </p:sp>
      <p:sp>
        <p:nvSpPr>
          <p:cNvPr id="787" name="Google Shape;78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24</a:t>
            </a:fld>
            <a:endParaRPr/>
          </a:p>
        </p:txBody>
      </p:sp>
      <p:grpSp>
        <p:nvGrpSpPr>
          <p:cNvPr id="788" name="Google Shape;788;p23"/>
          <p:cNvGrpSpPr/>
          <p:nvPr/>
        </p:nvGrpSpPr>
        <p:grpSpPr>
          <a:xfrm>
            <a:off x="4916098" y="1746261"/>
            <a:ext cx="2950210" cy="2702604"/>
            <a:chOff x="6010" y="2329"/>
            <a:chExt cx="4646" cy="3960"/>
          </a:xfrm>
        </p:grpSpPr>
        <p:cxnSp>
          <p:nvCxnSpPr>
            <p:cNvPr id="789" name="Google Shape;789;p23"/>
            <p:cNvCxnSpPr/>
            <p:nvPr/>
          </p:nvCxnSpPr>
          <p:spPr>
            <a:xfrm>
              <a:off x="7836" y="2556"/>
              <a:ext cx="696" cy="0"/>
            </a:xfrm>
            <a:prstGeom prst="straightConnector1">
              <a:avLst/>
            </a:prstGeom>
            <a:noFill/>
            <a:ln w="9525" cap="flat" cmpd="sng">
              <a:solidFill>
                <a:srgbClr val="000000"/>
              </a:solidFill>
              <a:prstDash val="solid"/>
              <a:round/>
              <a:headEnd type="none" w="med" len="med"/>
              <a:tailEnd type="none" w="med" len="med"/>
            </a:ln>
          </p:spPr>
        </p:cxnSp>
        <p:cxnSp>
          <p:nvCxnSpPr>
            <p:cNvPr id="790" name="Google Shape;790;p23"/>
            <p:cNvCxnSpPr/>
            <p:nvPr/>
          </p:nvCxnSpPr>
          <p:spPr>
            <a:xfrm>
              <a:off x="7836" y="3408"/>
              <a:ext cx="696" cy="0"/>
            </a:xfrm>
            <a:prstGeom prst="straightConnector1">
              <a:avLst/>
            </a:prstGeom>
            <a:noFill/>
            <a:ln w="9525" cap="flat" cmpd="sng">
              <a:solidFill>
                <a:srgbClr val="000000"/>
              </a:solidFill>
              <a:prstDash val="solid"/>
              <a:round/>
              <a:headEnd type="none" w="med" len="med"/>
              <a:tailEnd type="none" w="med" len="med"/>
            </a:ln>
          </p:spPr>
        </p:cxnSp>
        <p:cxnSp>
          <p:nvCxnSpPr>
            <p:cNvPr id="791" name="Google Shape;791;p23"/>
            <p:cNvCxnSpPr/>
            <p:nvPr/>
          </p:nvCxnSpPr>
          <p:spPr>
            <a:xfrm>
              <a:off x="7836" y="5064"/>
              <a:ext cx="820" cy="1"/>
            </a:xfrm>
            <a:prstGeom prst="straightConnector1">
              <a:avLst/>
            </a:prstGeom>
            <a:noFill/>
            <a:ln w="9525" cap="flat" cmpd="sng">
              <a:solidFill>
                <a:srgbClr val="000000"/>
              </a:solidFill>
              <a:prstDash val="solid"/>
              <a:round/>
              <a:headEnd type="none" w="med" len="med"/>
              <a:tailEnd type="none" w="med" len="med"/>
            </a:ln>
          </p:spPr>
        </p:cxnSp>
        <p:sp>
          <p:nvSpPr>
            <p:cNvPr id="792" name="Google Shape;792;p23"/>
            <p:cNvSpPr txBox="1"/>
            <p:nvPr/>
          </p:nvSpPr>
          <p:spPr>
            <a:xfrm>
              <a:off x="7964" y="5480"/>
              <a:ext cx="1617" cy="597"/>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FinContador y reed_0</a:t>
              </a:r>
              <a:endParaRPr/>
            </a:p>
          </p:txBody>
        </p:sp>
        <p:cxnSp>
          <p:nvCxnSpPr>
            <p:cNvPr id="793" name="Google Shape;793;p23"/>
            <p:cNvCxnSpPr/>
            <p:nvPr/>
          </p:nvCxnSpPr>
          <p:spPr>
            <a:xfrm>
              <a:off x="7536" y="2508"/>
              <a:ext cx="0" cy="3660"/>
            </a:xfrm>
            <a:prstGeom prst="straightConnector1">
              <a:avLst/>
            </a:prstGeom>
            <a:noFill/>
            <a:ln w="9525" cap="flat" cmpd="sng">
              <a:solidFill>
                <a:srgbClr val="000000"/>
              </a:solidFill>
              <a:prstDash val="solid"/>
              <a:round/>
              <a:headEnd type="none" w="med" len="med"/>
              <a:tailEnd type="none" w="med" len="med"/>
            </a:ln>
          </p:spPr>
        </p:cxnSp>
        <p:grpSp>
          <p:nvGrpSpPr>
            <p:cNvPr id="794" name="Google Shape;794;p23"/>
            <p:cNvGrpSpPr/>
            <p:nvPr/>
          </p:nvGrpSpPr>
          <p:grpSpPr>
            <a:xfrm>
              <a:off x="7203" y="3169"/>
              <a:ext cx="678" cy="452"/>
              <a:chOff x="5235" y="5401"/>
              <a:chExt cx="678" cy="452"/>
            </a:xfrm>
          </p:grpSpPr>
          <p:sp>
            <p:nvSpPr>
              <p:cNvPr id="795" name="Google Shape;795;p23"/>
              <p:cNvSpPr/>
              <p:nvPr/>
            </p:nvSpPr>
            <p:spPr>
              <a:xfrm>
                <a:off x="5235" y="5401"/>
                <a:ext cx="678" cy="45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6" name="Google Shape;796;p23"/>
              <p:cNvSpPr txBox="1"/>
              <p:nvPr/>
            </p:nvSpPr>
            <p:spPr>
              <a:xfrm>
                <a:off x="5457" y="5482"/>
                <a:ext cx="416" cy="37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11</a:t>
                </a:r>
                <a:endParaRPr/>
              </a:p>
            </p:txBody>
          </p:sp>
        </p:grpSp>
        <p:cxnSp>
          <p:nvCxnSpPr>
            <p:cNvPr id="797" name="Google Shape;797;p23"/>
            <p:cNvCxnSpPr/>
            <p:nvPr/>
          </p:nvCxnSpPr>
          <p:spPr>
            <a:xfrm>
              <a:off x="7392" y="2918"/>
              <a:ext cx="346" cy="0"/>
            </a:xfrm>
            <a:prstGeom prst="straightConnector1">
              <a:avLst/>
            </a:prstGeom>
            <a:noFill/>
            <a:ln w="9525" cap="flat" cmpd="sng">
              <a:solidFill>
                <a:srgbClr val="000000"/>
              </a:solidFill>
              <a:prstDash val="solid"/>
              <a:round/>
              <a:headEnd type="none" w="med" len="med"/>
              <a:tailEnd type="none" w="med" len="med"/>
            </a:ln>
          </p:spPr>
        </p:cxnSp>
        <p:grpSp>
          <p:nvGrpSpPr>
            <p:cNvPr id="798" name="Google Shape;798;p23"/>
            <p:cNvGrpSpPr/>
            <p:nvPr/>
          </p:nvGrpSpPr>
          <p:grpSpPr>
            <a:xfrm>
              <a:off x="7223" y="2329"/>
              <a:ext cx="678" cy="468"/>
              <a:chOff x="7343" y="6013"/>
              <a:chExt cx="678" cy="468"/>
            </a:xfrm>
          </p:grpSpPr>
          <p:sp>
            <p:nvSpPr>
              <p:cNvPr id="799" name="Google Shape;799;p23"/>
              <p:cNvSpPr/>
              <p:nvPr/>
            </p:nvSpPr>
            <p:spPr>
              <a:xfrm>
                <a:off x="7343" y="6013"/>
                <a:ext cx="678" cy="452"/>
              </a:xfrm>
              <a:prstGeom prst="rect">
                <a:avLst/>
              </a:prstGeom>
              <a:solidFill>
                <a:srgbClr val="FFFFFF"/>
              </a:solidFill>
              <a:ln w="9525" cap="rnd" cmpd="dbl">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0" name="Google Shape;800;p23"/>
              <p:cNvSpPr txBox="1"/>
              <p:nvPr/>
            </p:nvSpPr>
            <p:spPr>
              <a:xfrm>
                <a:off x="7585" y="6110"/>
                <a:ext cx="416" cy="37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10</a:t>
                </a:r>
                <a:endParaRPr/>
              </a:p>
            </p:txBody>
          </p:sp>
        </p:grpSp>
        <p:cxnSp>
          <p:nvCxnSpPr>
            <p:cNvPr id="801" name="Google Shape;801;p23"/>
            <p:cNvCxnSpPr/>
            <p:nvPr/>
          </p:nvCxnSpPr>
          <p:spPr>
            <a:xfrm>
              <a:off x="7392" y="3782"/>
              <a:ext cx="346" cy="0"/>
            </a:xfrm>
            <a:prstGeom prst="straightConnector1">
              <a:avLst/>
            </a:prstGeom>
            <a:noFill/>
            <a:ln w="9525" cap="flat" cmpd="sng">
              <a:solidFill>
                <a:srgbClr val="000000"/>
              </a:solidFill>
              <a:prstDash val="solid"/>
              <a:round/>
              <a:headEnd type="none" w="med" len="med"/>
              <a:tailEnd type="none" w="med" len="med"/>
            </a:ln>
          </p:spPr>
        </p:cxnSp>
        <p:grpSp>
          <p:nvGrpSpPr>
            <p:cNvPr id="802" name="Google Shape;802;p23"/>
            <p:cNvGrpSpPr/>
            <p:nvPr/>
          </p:nvGrpSpPr>
          <p:grpSpPr>
            <a:xfrm>
              <a:off x="7203" y="4825"/>
              <a:ext cx="678" cy="452"/>
              <a:chOff x="5235" y="5401"/>
              <a:chExt cx="678" cy="452"/>
            </a:xfrm>
          </p:grpSpPr>
          <p:sp>
            <p:nvSpPr>
              <p:cNvPr id="803" name="Google Shape;803;p23"/>
              <p:cNvSpPr/>
              <p:nvPr/>
            </p:nvSpPr>
            <p:spPr>
              <a:xfrm>
                <a:off x="5235" y="5401"/>
                <a:ext cx="678" cy="45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4" name="Google Shape;804;p23"/>
              <p:cNvSpPr txBox="1"/>
              <p:nvPr/>
            </p:nvSpPr>
            <p:spPr>
              <a:xfrm>
                <a:off x="5457" y="5482"/>
                <a:ext cx="416" cy="37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13</a:t>
                </a:r>
                <a:endParaRPr/>
              </a:p>
            </p:txBody>
          </p:sp>
        </p:grpSp>
        <p:grpSp>
          <p:nvGrpSpPr>
            <p:cNvPr id="805" name="Google Shape;805;p23"/>
            <p:cNvGrpSpPr/>
            <p:nvPr/>
          </p:nvGrpSpPr>
          <p:grpSpPr>
            <a:xfrm>
              <a:off x="7223" y="5821"/>
              <a:ext cx="678" cy="468"/>
              <a:chOff x="7343" y="6013"/>
              <a:chExt cx="678" cy="468"/>
            </a:xfrm>
          </p:grpSpPr>
          <p:sp>
            <p:nvSpPr>
              <p:cNvPr id="806" name="Google Shape;806;p23"/>
              <p:cNvSpPr/>
              <p:nvPr/>
            </p:nvSpPr>
            <p:spPr>
              <a:xfrm>
                <a:off x="7343" y="6013"/>
                <a:ext cx="678" cy="45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7" name="Google Shape;807;p23"/>
              <p:cNvSpPr txBox="1"/>
              <p:nvPr/>
            </p:nvSpPr>
            <p:spPr>
              <a:xfrm>
                <a:off x="7585" y="6110"/>
                <a:ext cx="416" cy="37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14</a:t>
                </a:r>
                <a:endParaRPr/>
              </a:p>
            </p:txBody>
          </p:sp>
        </p:grpSp>
        <p:sp>
          <p:nvSpPr>
            <p:cNvPr id="808" name="Google Shape;808;p23"/>
            <p:cNvSpPr/>
            <p:nvPr/>
          </p:nvSpPr>
          <p:spPr>
            <a:xfrm>
              <a:off x="6420" y="3012"/>
              <a:ext cx="1128" cy="2436"/>
            </a:xfrm>
            <a:custGeom>
              <a:avLst/>
              <a:gdLst/>
              <a:ahLst/>
              <a:cxnLst/>
              <a:rect l="l" t="t" r="r" b="b"/>
              <a:pathLst>
                <a:path w="1128" h="2532" extrusionOk="0">
                  <a:moveTo>
                    <a:pt x="1116" y="2532"/>
                  </a:moveTo>
                  <a:lnTo>
                    <a:pt x="0" y="2532"/>
                  </a:lnTo>
                  <a:lnTo>
                    <a:pt x="0" y="0"/>
                  </a:lnTo>
                  <a:lnTo>
                    <a:pt x="1128" y="0"/>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809" name="Google Shape;809;p23"/>
            <p:cNvCxnSpPr/>
            <p:nvPr/>
          </p:nvCxnSpPr>
          <p:spPr>
            <a:xfrm rot="10800000">
              <a:off x="6420" y="4080"/>
              <a:ext cx="0" cy="480"/>
            </a:xfrm>
            <a:prstGeom prst="straightConnector1">
              <a:avLst/>
            </a:prstGeom>
            <a:noFill/>
            <a:ln w="9525" cap="flat" cmpd="sng">
              <a:solidFill>
                <a:srgbClr val="000000"/>
              </a:solidFill>
              <a:prstDash val="solid"/>
              <a:round/>
              <a:headEnd type="none" w="med" len="med"/>
              <a:tailEnd type="triangle" w="med" len="med"/>
            </a:ln>
          </p:spPr>
        </p:cxnSp>
        <p:sp>
          <p:nvSpPr>
            <p:cNvPr id="810" name="Google Shape;810;p23"/>
            <p:cNvSpPr txBox="1"/>
            <p:nvPr/>
          </p:nvSpPr>
          <p:spPr>
            <a:xfrm>
              <a:off x="8212" y="3054"/>
              <a:ext cx="2021" cy="46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Avanzar Vástago</a:t>
              </a:r>
              <a:endParaRPr/>
            </a:p>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 </a:t>
              </a:r>
              <a:endParaRPr/>
            </a:p>
          </p:txBody>
        </p:sp>
        <p:sp>
          <p:nvSpPr>
            <p:cNvPr id="811" name="Google Shape;811;p23"/>
            <p:cNvSpPr txBox="1"/>
            <p:nvPr/>
          </p:nvSpPr>
          <p:spPr>
            <a:xfrm>
              <a:off x="8419" y="2346"/>
              <a:ext cx="1995" cy="45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Iniciar Contador</a:t>
              </a:r>
              <a:endParaRPr/>
            </a:p>
          </p:txBody>
        </p:sp>
        <p:cxnSp>
          <p:nvCxnSpPr>
            <p:cNvPr id="812" name="Google Shape;812;p23"/>
            <p:cNvCxnSpPr/>
            <p:nvPr/>
          </p:nvCxnSpPr>
          <p:spPr>
            <a:xfrm>
              <a:off x="6804" y="5352"/>
              <a:ext cx="0" cy="204"/>
            </a:xfrm>
            <a:prstGeom prst="straightConnector1">
              <a:avLst/>
            </a:prstGeom>
            <a:noFill/>
            <a:ln w="9525" cap="flat" cmpd="sng">
              <a:solidFill>
                <a:srgbClr val="000000"/>
              </a:solidFill>
              <a:prstDash val="solid"/>
              <a:round/>
              <a:headEnd type="none" w="med" len="med"/>
              <a:tailEnd type="none" w="med" len="med"/>
            </a:ln>
          </p:spPr>
        </p:cxnSp>
        <p:cxnSp>
          <p:nvCxnSpPr>
            <p:cNvPr id="813" name="Google Shape;813;p23"/>
            <p:cNvCxnSpPr/>
            <p:nvPr/>
          </p:nvCxnSpPr>
          <p:spPr>
            <a:xfrm>
              <a:off x="7368" y="5642"/>
              <a:ext cx="346" cy="0"/>
            </a:xfrm>
            <a:prstGeom prst="straightConnector1">
              <a:avLst/>
            </a:prstGeom>
            <a:noFill/>
            <a:ln w="9525" cap="flat" cmpd="sng">
              <a:solidFill>
                <a:srgbClr val="000000"/>
              </a:solidFill>
              <a:prstDash val="solid"/>
              <a:round/>
              <a:headEnd type="none" w="med" len="med"/>
              <a:tailEnd type="none" w="med" len="med"/>
            </a:ln>
          </p:spPr>
        </p:cxnSp>
        <p:sp>
          <p:nvSpPr>
            <p:cNvPr id="814" name="Google Shape;814;p23"/>
            <p:cNvSpPr txBox="1"/>
            <p:nvPr/>
          </p:nvSpPr>
          <p:spPr>
            <a:xfrm>
              <a:off x="7868" y="3653"/>
              <a:ext cx="1437" cy="163"/>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reed_1</a:t>
              </a:r>
              <a:endParaRPr/>
            </a:p>
          </p:txBody>
        </p:sp>
        <p:sp>
          <p:nvSpPr>
            <p:cNvPr id="815" name="Google Shape;815;p23"/>
            <p:cNvSpPr txBox="1"/>
            <p:nvPr/>
          </p:nvSpPr>
          <p:spPr>
            <a:xfrm>
              <a:off x="6558" y="4577"/>
              <a:ext cx="760" cy="275"/>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T2/X12</a:t>
              </a:r>
              <a:endParaRPr/>
            </a:p>
          </p:txBody>
        </p:sp>
        <p:sp>
          <p:nvSpPr>
            <p:cNvPr id="816" name="Google Shape;816;p23"/>
            <p:cNvSpPr txBox="1"/>
            <p:nvPr/>
          </p:nvSpPr>
          <p:spPr>
            <a:xfrm>
              <a:off x="7820" y="2813"/>
              <a:ext cx="324" cy="275"/>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 1</a:t>
              </a:r>
              <a:endParaRPr/>
            </a:p>
          </p:txBody>
        </p:sp>
        <p:cxnSp>
          <p:nvCxnSpPr>
            <p:cNvPr id="817" name="Google Shape;817;p23"/>
            <p:cNvCxnSpPr/>
            <p:nvPr/>
          </p:nvCxnSpPr>
          <p:spPr>
            <a:xfrm>
              <a:off x="7824" y="4212"/>
              <a:ext cx="820" cy="1"/>
            </a:xfrm>
            <a:prstGeom prst="straightConnector1">
              <a:avLst/>
            </a:prstGeom>
            <a:noFill/>
            <a:ln w="9525" cap="flat" cmpd="sng">
              <a:solidFill>
                <a:srgbClr val="000000"/>
              </a:solidFill>
              <a:prstDash val="solid"/>
              <a:round/>
              <a:headEnd type="none" w="med" len="med"/>
              <a:tailEnd type="none" w="med" len="med"/>
            </a:ln>
          </p:spPr>
        </p:cxnSp>
        <p:grpSp>
          <p:nvGrpSpPr>
            <p:cNvPr id="818" name="Google Shape;818;p23"/>
            <p:cNvGrpSpPr/>
            <p:nvPr/>
          </p:nvGrpSpPr>
          <p:grpSpPr>
            <a:xfrm>
              <a:off x="7191" y="3973"/>
              <a:ext cx="678" cy="452"/>
              <a:chOff x="5235" y="5401"/>
              <a:chExt cx="678" cy="452"/>
            </a:xfrm>
          </p:grpSpPr>
          <p:sp>
            <p:nvSpPr>
              <p:cNvPr id="819" name="Google Shape;819;p23"/>
              <p:cNvSpPr/>
              <p:nvPr/>
            </p:nvSpPr>
            <p:spPr>
              <a:xfrm>
                <a:off x="5235" y="5401"/>
                <a:ext cx="678" cy="45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0" name="Google Shape;820;p23"/>
              <p:cNvSpPr txBox="1"/>
              <p:nvPr/>
            </p:nvSpPr>
            <p:spPr>
              <a:xfrm>
                <a:off x="5457" y="5482"/>
                <a:ext cx="416" cy="37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12</a:t>
                </a:r>
                <a:endParaRPr/>
              </a:p>
            </p:txBody>
          </p:sp>
        </p:grpSp>
        <p:sp>
          <p:nvSpPr>
            <p:cNvPr id="821" name="Google Shape;821;p23"/>
            <p:cNvSpPr txBox="1"/>
            <p:nvPr/>
          </p:nvSpPr>
          <p:spPr>
            <a:xfrm>
              <a:off x="8200" y="3978"/>
              <a:ext cx="1500" cy="45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Contador - -</a:t>
              </a:r>
              <a:endParaRPr/>
            </a:p>
          </p:txBody>
        </p:sp>
        <p:cxnSp>
          <p:nvCxnSpPr>
            <p:cNvPr id="822" name="Google Shape;822;p23"/>
            <p:cNvCxnSpPr/>
            <p:nvPr/>
          </p:nvCxnSpPr>
          <p:spPr>
            <a:xfrm>
              <a:off x="7380" y="4706"/>
              <a:ext cx="346" cy="0"/>
            </a:xfrm>
            <a:prstGeom prst="straightConnector1">
              <a:avLst/>
            </a:prstGeom>
            <a:noFill/>
            <a:ln w="9525" cap="flat" cmpd="sng">
              <a:solidFill>
                <a:srgbClr val="000000"/>
              </a:solidFill>
              <a:prstDash val="solid"/>
              <a:round/>
              <a:headEnd type="none" w="med" len="med"/>
              <a:tailEnd type="none" w="med" len="med"/>
            </a:ln>
          </p:spPr>
        </p:cxnSp>
        <p:sp>
          <p:nvSpPr>
            <p:cNvPr id="823" name="Google Shape;823;p23"/>
            <p:cNvSpPr txBox="1"/>
            <p:nvPr/>
          </p:nvSpPr>
          <p:spPr>
            <a:xfrm>
              <a:off x="8212" y="4756"/>
              <a:ext cx="2444" cy="47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Retroceder Vástago </a:t>
              </a:r>
              <a:endParaRPr/>
            </a:p>
          </p:txBody>
        </p:sp>
        <p:cxnSp>
          <p:nvCxnSpPr>
            <p:cNvPr id="824" name="Google Shape;824;p23"/>
            <p:cNvCxnSpPr/>
            <p:nvPr/>
          </p:nvCxnSpPr>
          <p:spPr>
            <a:xfrm>
              <a:off x="6206" y="5853"/>
              <a:ext cx="804" cy="0"/>
            </a:xfrm>
            <a:prstGeom prst="straightConnector1">
              <a:avLst/>
            </a:prstGeom>
            <a:noFill/>
            <a:ln w="9525" cap="flat" cmpd="sng">
              <a:solidFill>
                <a:srgbClr val="000000"/>
              </a:solidFill>
              <a:prstDash val="solid"/>
              <a:round/>
              <a:headEnd type="none" w="med" len="med"/>
              <a:tailEnd type="none" w="med" len="med"/>
            </a:ln>
          </p:spPr>
        </p:cxnSp>
        <p:sp>
          <p:nvSpPr>
            <p:cNvPr id="825" name="Google Shape;825;p23"/>
            <p:cNvSpPr txBox="1"/>
            <p:nvPr/>
          </p:nvSpPr>
          <p:spPr>
            <a:xfrm>
              <a:off x="6010" y="5566"/>
              <a:ext cx="1728" cy="602"/>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reed_0 y </a:t>
              </a:r>
              <a:endParaRPr/>
            </a:p>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FinContador </a:t>
              </a:r>
              <a:endParaRPr/>
            </a:p>
          </p:txBody>
        </p:sp>
      </p:grpSp>
      <p:sp>
        <p:nvSpPr>
          <p:cNvPr id="826" name="Google Shape;826;p23"/>
          <p:cNvSpPr txBox="1"/>
          <p:nvPr/>
        </p:nvSpPr>
        <p:spPr>
          <a:xfrm>
            <a:off x="814743" y="1026294"/>
            <a:ext cx="5790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OB1</a:t>
            </a:r>
            <a:endParaRPr/>
          </a:p>
        </p:txBody>
      </p:sp>
      <p:sp>
        <p:nvSpPr>
          <p:cNvPr id="827" name="Google Shape;827;p23"/>
          <p:cNvSpPr txBox="1"/>
          <p:nvPr/>
        </p:nvSpPr>
        <p:spPr>
          <a:xfrm>
            <a:off x="6121945" y="1107294"/>
            <a:ext cx="5288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FC1</a:t>
            </a:r>
            <a:endParaRPr/>
          </a:p>
        </p:txBody>
      </p:sp>
      <p:grpSp>
        <p:nvGrpSpPr>
          <p:cNvPr id="828" name="Google Shape;828;p23"/>
          <p:cNvGrpSpPr/>
          <p:nvPr/>
        </p:nvGrpSpPr>
        <p:grpSpPr>
          <a:xfrm>
            <a:off x="876276" y="1679608"/>
            <a:ext cx="2444439" cy="4480560"/>
            <a:chOff x="1333" y="1572"/>
            <a:chExt cx="3968" cy="7056"/>
          </a:xfrm>
        </p:grpSpPr>
        <p:cxnSp>
          <p:nvCxnSpPr>
            <p:cNvPr id="829" name="Google Shape;829;p23"/>
            <p:cNvCxnSpPr/>
            <p:nvPr/>
          </p:nvCxnSpPr>
          <p:spPr>
            <a:xfrm>
              <a:off x="2244" y="3024"/>
              <a:ext cx="0" cy="1068"/>
            </a:xfrm>
            <a:prstGeom prst="straightConnector1">
              <a:avLst/>
            </a:prstGeom>
            <a:noFill/>
            <a:ln w="9525" cap="flat" cmpd="sng">
              <a:solidFill>
                <a:srgbClr val="000000"/>
              </a:solidFill>
              <a:prstDash val="solid"/>
              <a:round/>
              <a:headEnd type="none" w="med" len="med"/>
              <a:tailEnd type="none" w="med" len="med"/>
            </a:ln>
          </p:spPr>
        </p:cxnSp>
        <p:cxnSp>
          <p:nvCxnSpPr>
            <p:cNvPr id="830" name="Google Shape;830;p23"/>
            <p:cNvCxnSpPr/>
            <p:nvPr/>
          </p:nvCxnSpPr>
          <p:spPr>
            <a:xfrm>
              <a:off x="2256" y="7152"/>
              <a:ext cx="0" cy="1068"/>
            </a:xfrm>
            <a:prstGeom prst="straightConnector1">
              <a:avLst/>
            </a:prstGeom>
            <a:noFill/>
            <a:ln w="9525" cap="flat" cmpd="sng">
              <a:solidFill>
                <a:srgbClr val="000000"/>
              </a:solidFill>
              <a:prstDash val="solid"/>
              <a:round/>
              <a:headEnd type="none" w="med" len="med"/>
              <a:tailEnd type="none" w="med" len="med"/>
            </a:ln>
          </p:spPr>
        </p:cxnSp>
        <p:cxnSp>
          <p:nvCxnSpPr>
            <p:cNvPr id="831" name="Google Shape;831;p23"/>
            <p:cNvCxnSpPr/>
            <p:nvPr/>
          </p:nvCxnSpPr>
          <p:spPr>
            <a:xfrm>
              <a:off x="2892" y="4692"/>
              <a:ext cx="696" cy="0"/>
            </a:xfrm>
            <a:prstGeom prst="straightConnector1">
              <a:avLst/>
            </a:prstGeom>
            <a:noFill/>
            <a:ln w="9525" cap="flat" cmpd="sng">
              <a:solidFill>
                <a:srgbClr val="000000"/>
              </a:solidFill>
              <a:prstDash val="solid"/>
              <a:round/>
              <a:headEnd type="none" w="med" len="med"/>
              <a:tailEnd type="none" w="med" len="med"/>
            </a:ln>
          </p:spPr>
        </p:cxnSp>
        <p:grpSp>
          <p:nvGrpSpPr>
            <p:cNvPr id="832" name="Google Shape;832;p23"/>
            <p:cNvGrpSpPr/>
            <p:nvPr/>
          </p:nvGrpSpPr>
          <p:grpSpPr>
            <a:xfrm>
              <a:off x="2460" y="2525"/>
              <a:ext cx="226" cy="464"/>
              <a:chOff x="2453" y="2061"/>
              <a:chExt cx="226" cy="444"/>
            </a:xfrm>
          </p:grpSpPr>
          <p:cxnSp>
            <p:nvCxnSpPr>
              <p:cNvPr id="833" name="Google Shape;833;p23"/>
              <p:cNvCxnSpPr/>
              <p:nvPr/>
            </p:nvCxnSpPr>
            <p:spPr>
              <a:xfrm>
                <a:off x="2566" y="2061"/>
                <a:ext cx="0" cy="444"/>
              </a:xfrm>
              <a:prstGeom prst="straightConnector1">
                <a:avLst/>
              </a:prstGeom>
              <a:noFill/>
              <a:ln w="9525" cap="flat" cmpd="sng">
                <a:solidFill>
                  <a:srgbClr val="000000"/>
                </a:solidFill>
                <a:prstDash val="solid"/>
                <a:round/>
                <a:headEnd type="none" w="med" len="med"/>
                <a:tailEnd type="none" w="med" len="med"/>
              </a:ln>
            </p:spPr>
          </p:cxnSp>
          <p:cxnSp>
            <p:nvCxnSpPr>
              <p:cNvPr id="834" name="Google Shape;834;p23"/>
              <p:cNvCxnSpPr/>
              <p:nvPr/>
            </p:nvCxnSpPr>
            <p:spPr>
              <a:xfrm>
                <a:off x="2453" y="2287"/>
                <a:ext cx="226" cy="0"/>
              </a:xfrm>
              <a:prstGeom prst="straightConnector1">
                <a:avLst/>
              </a:prstGeom>
              <a:noFill/>
              <a:ln w="9525" cap="flat" cmpd="sng">
                <a:solidFill>
                  <a:srgbClr val="000000"/>
                </a:solidFill>
                <a:prstDash val="solid"/>
                <a:round/>
                <a:headEnd type="none" w="med" len="med"/>
                <a:tailEnd type="none" w="med" len="med"/>
              </a:ln>
            </p:spPr>
          </p:cxnSp>
        </p:grpSp>
        <p:sp>
          <p:nvSpPr>
            <p:cNvPr id="835" name="Google Shape;835;p23"/>
            <p:cNvSpPr txBox="1"/>
            <p:nvPr/>
          </p:nvSpPr>
          <p:spPr>
            <a:xfrm>
              <a:off x="2697" y="2618"/>
              <a:ext cx="485" cy="37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PM</a:t>
              </a:r>
              <a:endParaRPr/>
            </a:p>
          </p:txBody>
        </p:sp>
        <p:sp>
          <p:nvSpPr>
            <p:cNvPr id="836" name="Google Shape;836;p23"/>
            <p:cNvSpPr/>
            <p:nvPr/>
          </p:nvSpPr>
          <p:spPr>
            <a:xfrm>
              <a:off x="2234" y="2088"/>
              <a:ext cx="678" cy="452"/>
            </a:xfrm>
            <a:prstGeom prst="rect">
              <a:avLst/>
            </a:prstGeom>
            <a:solidFill>
              <a:srgbClr val="FFFFFF"/>
            </a:solidFill>
            <a:ln w="38100" cap="flat" cmpd="dbl">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7" name="Google Shape;837;p23"/>
            <p:cNvSpPr txBox="1"/>
            <p:nvPr/>
          </p:nvSpPr>
          <p:spPr>
            <a:xfrm>
              <a:off x="2457" y="2169"/>
              <a:ext cx="416" cy="37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0</a:t>
              </a:r>
              <a:endParaRPr/>
            </a:p>
          </p:txBody>
        </p:sp>
        <p:sp>
          <p:nvSpPr>
            <p:cNvPr id="838" name="Google Shape;838;p23"/>
            <p:cNvSpPr/>
            <p:nvPr/>
          </p:nvSpPr>
          <p:spPr>
            <a:xfrm>
              <a:off x="1333" y="1572"/>
              <a:ext cx="1343" cy="7056"/>
            </a:xfrm>
            <a:custGeom>
              <a:avLst/>
              <a:gdLst/>
              <a:ahLst/>
              <a:cxnLst/>
              <a:rect l="l" t="t" r="r" b="b"/>
              <a:pathLst>
                <a:path w="948" h="7056" extrusionOk="0">
                  <a:moveTo>
                    <a:pt x="948" y="6684"/>
                  </a:moveTo>
                  <a:lnTo>
                    <a:pt x="948" y="7056"/>
                  </a:lnTo>
                  <a:lnTo>
                    <a:pt x="0" y="7056"/>
                  </a:lnTo>
                  <a:lnTo>
                    <a:pt x="0" y="0"/>
                  </a:lnTo>
                  <a:lnTo>
                    <a:pt x="866" y="0"/>
                  </a:lnTo>
                  <a:lnTo>
                    <a:pt x="866" y="517"/>
                  </a:lnTo>
                </a:path>
              </a:pathLst>
            </a:custGeom>
            <a:noFill/>
            <a:ln w="9525" cap="flat" cmpd="sng">
              <a:solidFill>
                <a:srgbClr val="000000"/>
              </a:solidFill>
              <a:prstDash val="solid"/>
              <a:round/>
              <a:headEnd type="none" w="med" len="med"/>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839" name="Google Shape;839;p23"/>
            <p:cNvCxnSpPr/>
            <p:nvPr/>
          </p:nvCxnSpPr>
          <p:spPr>
            <a:xfrm>
              <a:off x="1956" y="3024"/>
              <a:ext cx="1416" cy="0"/>
            </a:xfrm>
            <a:prstGeom prst="straightConnector1">
              <a:avLst/>
            </a:prstGeom>
            <a:noFill/>
            <a:ln w="9525" cap="flat" cmpd="sng">
              <a:solidFill>
                <a:srgbClr val="000000"/>
              </a:solidFill>
              <a:prstDash val="solid"/>
              <a:round/>
              <a:headEnd type="none" w="med" len="med"/>
              <a:tailEnd type="none" w="med" len="med"/>
            </a:ln>
          </p:spPr>
        </p:cxnSp>
        <p:grpSp>
          <p:nvGrpSpPr>
            <p:cNvPr id="840" name="Google Shape;840;p23"/>
            <p:cNvGrpSpPr/>
            <p:nvPr/>
          </p:nvGrpSpPr>
          <p:grpSpPr>
            <a:xfrm>
              <a:off x="1931" y="3337"/>
              <a:ext cx="678" cy="468"/>
              <a:chOff x="7343" y="6013"/>
              <a:chExt cx="678" cy="468"/>
            </a:xfrm>
          </p:grpSpPr>
          <p:sp>
            <p:nvSpPr>
              <p:cNvPr id="841" name="Google Shape;841;p23"/>
              <p:cNvSpPr/>
              <p:nvPr/>
            </p:nvSpPr>
            <p:spPr>
              <a:xfrm>
                <a:off x="7343" y="6013"/>
                <a:ext cx="678" cy="45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2" name="Google Shape;842;p23"/>
              <p:cNvSpPr txBox="1"/>
              <p:nvPr/>
            </p:nvSpPr>
            <p:spPr>
              <a:xfrm>
                <a:off x="7585" y="6110"/>
                <a:ext cx="416" cy="37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1</a:t>
                </a:r>
                <a:endParaRPr/>
              </a:p>
            </p:txBody>
          </p:sp>
        </p:grpSp>
        <p:cxnSp>
          <p:nvCxnSpPr>
            <p:cNvPr id="843" name="Google Shape;843;p23"/>
            <p:cNvCxnSpPr/>
            <p:nvPr/>
          </p:nvCxnSpPr>
          <p:spPr>
            <a:xfrm>
              <a:off x="1956" y="4128"/>
              <a:ext cx="1416" cy="0"/>
            </a:xfrm>
            <a:prstGeom prst="straightConnector1">
              <a:avLst/>
            </a:prstGeom>
            <a:noFill/>
            <a:ln w="9525" cap="flat" cmpd="sng">
              <a:solidFill>
                <a:srgbClr val="000000"/>
              </a:solidFill>
              <a:prstDash val="solid"/>
              <a:round/>
              <a:headEnd type="none" w="med" len="med"/>
              <a:tailEnd type="none" w="med" len="med"/>
            </a:ln>
          </p:spPr>
        </p:cxnSp>
        <p:cxnSp>
          <p:nvCxnSpPr>
            <p:cNvPr id="844" name="Google Shape;844;p23"/>
            <p:cNvCxnSpPr/>
            <p:nvPr/>
          </p:nvCxnSpPr>
          <p:spPr>
            <a:xfrm>
              <a:off x="2580" y="4128"/>
              <a:ext cx="0" cy="2976"/>
            </a:xfrm>
            <a:prstGeom prst="straightConnector1">
              <a:avLst/>
            </a:prstGeom>
            <a:noFill/>
            <a:ln w="9525" cap="flat" cmpd="sng">
              <a:solidFill>
                <a:srgbClr val="000000"/>
              </a:solidFill>
              <a:prstDash val="solid"/>
              <a:round/>
              <a:headEnd type="none" w="med" len="med"/>
              <a:tailEnd type="none" w="med" len="med"/>
            </a:ln>
          </p:spPr>
        </p:cxnSp>
        <p:sp>
          <p:nvSpPr>
            <p:cNvPr id="845" name="Google Shape;845;p23"/>
            <p:cNvSpPr/>
            <p:nvPr/>
          </p:nvSpPr>
          <p:spPr>
            <a:xfrm>
              <a:off x="2247" y="5425"/>
              <a:ext cx="678" cy="45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6" name="Google Shape;846;p23"/>
            <p:cNvSpPr txBox="1"/>
            <p:nvPr/>
          </p:nvSpPr>
          <p:spPr>
            <a:xfrm>
              <a:off x="2469" y="5506"/>
              <a:ext cx="416" cy="37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3</a:t>
              </a:r>
              <a:endParaRPr/>
            </a:p>
          </p:txBody>
        </p:sp>
        <p:cxnSp>
          <p:nvCxnSpPr>
            <p:cNvPr id="847" name="Google Shape;847;p23"/>
            <p:cNvCxnSpPr/>
            <p:nvPr/>
          </p:nvCxnSpPr>
          <p:spPr>
            <a:xfrm>
              <a:off x="2436" y="6014"/>
              <a:ext cx="346" cy="0"/>
            </a:xfrm>
            <a:prstGeom prst="straightConnector1">
              <a:avLst/>
            </a:prstGeom>
            <a:noFill/>
            <a:ln w="9525" cap="flat" cmpd="sng">
              <a:solidFill>
                <a:srgbClr val="000000"/>
              </a:solidFill>
              <a:prstDash val="solid"/>
              <a:round/>
              <a:headEnd type="none" w="med" len="med"/>
              <a:tailEnd type="none" w="med" len="med"/>
            </a:ln>
          </p:spPr>
        </p:cxnSp>
        <p:grpSp>
          <p:nvGrpSpPr>
            <p:cNvPr id="848" name="Google Shape;848;p23"/>
            <p:cNvGrpSpPr/>
            <p:nvPr/>
          </p:nvGrpSpPr>
          <p:grpSpPr>
            <a:xfrm>
              <a:off x="2243" y="4441"/>
              <a:ext cx="678" cy="468"/>
              <a:chOff x="7343" y="6013"/>
              <a:chExt cx="678" cy="468"/>
            </a:xfrm>
          </p:grpSpPr>
          <p:sp>
            <p:nvSpPr>
              <p:cNvPr id="849" name="Google Shape;849;p23"/>
              <p:cNvSpPr/>
              <p:nvPr/>
            </p:nvSpPr>
            <p:spPr>
              <a:xfrm>
                <a:off x="7343" y="6013"/>
                <a:ext cx="678" cy="45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0" name="Google Shape;850;p23"/>
              <p:cNvSpPr txBox="1"/>
              <p:nvPr/>
            </p:nvSpPr>
            <p:spPr>
              <a:xfrm>
                <a:off x="7585" y="6110"/>
                <a:ext cx="416" cy="37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2</a:t>
                </a:r>
                <a:endParaRPr/>
              </a:p>
            </p:txBody>
          </p:sp>
        </p:grpSp>
        <p:cxnSp>
          <p:nvCxnSpPr>
            <p:cNvPr id="851" name="Google Shape;851;p23"/>
            <p:cNvCxnSpPr/>
            <p:nvPr/>
          </p:nvCxnSpPr>
          <p:spPr>
            <a:xfrm>
              <a:off x="2436" y="4274"/>
              <a:ext cx="346" cy="0"/>
            </a:xfrm>
            <a:prstGeom prst="straightConnector1">
              <a:avLst/>
            </a:prstGeom>
            <a:noFill/>
            <a:ln w="9525" cap="flat" cmpd="sng">
              <a:solidFill>
                <a:srgbClr val="000000"/>
              </a:solidFill>
              <a:prstDash val="solid"/>
              <a:round/>
              <a:headEnd type="none" w="med" len="med"/>
              <a:tailEnd type="none" w="med" len="med"/>
            </a:ln>
          </p:spPr>
        </p:cxnSp>
        <p:cxnSp>
          <p:nvCxnSpPr>
            <p:cNvPr id="852" name="Google Shape;852;p23"/>
            <p:cNvCxnSpPr/>
            <p:nvPr/>
          </p:nvCxnSpPr>
          <p:spPr>
            <a:xfrm>
              <a:off x="1956" y="7152"/>
              <a:ext cx="1416" cy="0"/>
            </a:xfrm>
            <a:prstGeom prst="straightConnector1">
              <a:avLst/>
            </a:prstGeom>
            <a:noFill/>
            <a:ln w="9525" cap="flat" cmpd="sng">
              <a:solidFill>
                <a:srgbClr val="000000"/>
              </a:solidFill>
              <a:prstDash val="solid"/>
              <a:round/>
              <a:headEnd type="none" w="med" len="med"/>
              <a:tailEnd type="none" w="med" len="med"/>
            </a:ln>
          </p:spPr>
        </p:cxnSp>
        <p:cxnSp>
          <p:nvCxnSpPr>
            <p:cNvPr id="853" name="Google Shape;853;p23"/>
            <p:cNvCxnSpPr/>
            <p:nvPr/>
          </p:nvCxnSpPr>
          <p:spPr>
            <a:xfrm>
              <a:off x="1956" y="8256"/>
              <a:ext cx="1416" cy="0"/>
            </a:xfrm>
            <a:prstGeom prst="straightConnector1">
              <a:avLst/>
            </a:prstGeom>
            <a:noFill/>
            <a:ln w="9525" cap="flat" cmpd="sng">
              <a:solidFill>
                <a:srgbClr val="000000"/>
              </a:solidFill>
              <a:prstDash val="solid"/>
              <a:round/>
              <a:headEnd type="none" w="med" len="med"/>
              <a:tailEnd type="none" w="med" len="med"/>
            </a:ln>
          </p:spPr>
        </p:cxnSp>
        <p:grpSp>
          <p:nvGrpSpPr>
            <p:cNvPr id="854" name="Google Shape;854;p23"/>
            <p:cNvGrpSpPr/>
            <p:nvPr/>
          </p:nvGrpSpPr>
          <p:grpSpPr>
            <a:xfrm>
              <a:off x="1931" y="7501"/>
              <a:ext cx="678" cy="468"/>
              <a:chOff x="7343" y="6013"/>
              <a:chExt cx="678" cy="468"/>
            </a:xfrm>
          </p:grpSpPr>
          <p:sp>
            <p:nvSpPr>
              <p:cNvPr id="855" name="Google Shape;855;p23"/>
              <p:cNvSpPr/>
              <p:nvPr/>
            </p:nvSpPr>
            <p:spPr>
              <a:xfrm>
                <a:off x="7343" y="6013"/>
                <a:ext cx="678" cy="45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6" name="Google Shape;856;p23"/>
              <p:cNvSpPr txBox="1"/>
              <p:nvPr/>
            </p:nvSpPr>
            <p:spPr>
              <a:xfrm>
                <a:off x="7585" y="6110"/>
                <a:ext cx="416" cy="37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5</a:t>
                </a:r>
                <a:endParaRPr/>
              </a:p>
            </p:txBody>
          </p:sp>
        </p:grpSp>
        <p:sp>
          <p:nvSpPr>
            <p:cNvPr id="857" name="Google Shape;857;p23"/>
            <p:cNvSpPr txBox="1"/>
            <p:nvPr/>
          </p:nvSpPr>
          <p:spPr>
            <a:xfrm>
              <a:off x="2828" y="4145"/>
              <a:ext cx="324" cy="275"/>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 </a:t>
              </a:r>
              <a:r>
                <a:rPr lang="es-ES" sz="1200">
                  <a:solidFill>
                    <a:srgbClr val="FF0000"/>
                  </a:solidFill>
                  <a:latin typeface="Times New Roman"/>
                  <a:ea typeface="Times New Roman"/>
                  <a:cs typeface="Times New Roman"/>
                  <a:sym typeface="Times New Roman"/>
                </a:rPr>
                <a:t>14</a:t>
              </a:r>
              <a:endParaRPr/>
            </a:p>
          </p:txBody>
        </p:sp>
        <p:sp>
          <p:nvSpPr>
            <p:cNvPr id="858" name="Google Shape;858;p23"/>
            <p:cNvSpPr txBox="1"/>
            <p:nvPr/>
          </p:nvSpPr>
          <p:spPr>
            <a:xfrm>
              <a:off x="3292" y="4314"/>
              <a:ext cx="2009" cy="79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Avance lento de Vástago</a:t>
              </a:r>
              <a:endParaRPr/>
            </a:p>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 </a:t>
              </a:r>
              <a:endParaRPr/>
            </a:p>
          </p:txBody>
        </p:sp>
        <p:sp>
          <p:nvSpPr>
            <p:cNvPr id="859" name="Google Shape;859;p23"/>
            <p:cNvSpPr txBox="1"/>
            <p:nvPr/>
          </p:nvSpPr>
          <p:spPr>
            <a:xfrm>
              <a:off x="1585" y="5833"/>
              <a:ext cx="739" cy="37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 T4/X3</a:t>
              </a:r>
              <a:endParaRPr/>
            </a:p>
          </p:txBody>
        </p:sp>
        <p:cxnSp>
          <p:nvCxnSpPr>
            <p:cNvPr id="860" name="Google Shape;860;p23"/>
            <p:cNvCxnSpPr/>
            <p:nvPr/>
          </p:nvCxnSpPr>
          <p:spPr>
            <a:xfrm>
              <a:off x="2448" y="6935"/>
              <a:ext cx="346" cy="0"/>
            </a:xfrm>
            <a:prstGeom prst="straightConnector1">
              <a:avLst/>
            </a:prstGeom>
            <a:noFill/>
            <a:ln w="9525" cap="flat" cmpd="sng">
              <a:solidFill>
                <a:srgbClr val="000000"/>
              </a:solidFill>
              <a:prstDash val="solid"/>
              <a:round/>
              <a:headEnd type="none" w="med" len="med"/>
              <a:tailEnd type="none" w="med" len="med"/>
            </a:ln>
          </p:spPr>
        </p:cxnSp>
        <p:grpSp>
          <p:nvGrpSpPr>
            <p:cNvPr id="861" name="Google Shape;861;p23"/>
            <p:cNvGrpSpPr/>
            <p:nvPr/>
          </p:nvGrpSpPr>
          <p:grpSpPr>
            <a:xfrm>
              <a:off x="2231" y="6157"/>
              <a:ext cx="678" cy="468"/>
              <a:chOff x="7343" y="6013"/>
              <a:chExt cx="678" cy="468"/>
            </a:xfrm>
          </p:grpSpPr>
          <p:sp>
            <p:nvSpPr>
              <p:cNvPr id="862" name="Google Shape;862;p23"/>
              <p:cNvSpPr/>
              <p:nvPr/>
            </p:nvSpPr>
            <p:spPr>
              <a:xfrm>
                <a:off x="7343" y="6013"/>
                <a:ext cx="678" cy="45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3" name="Google Shape;863;p23"/>
              <p:cNvSpPr txBox="1"/>
              <p:nvPr/>
            </p:nvSpPr>
            <p:spPr>
              <a:xfrm>
                <a:off x="7585" y="6110"/>
                <a:ext cx="416" cy="37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4</a:t>
                </a:r>
                <a:endParaRPr/>
              </a:p>
            </p:txBody>
          </p:sp>
        </p:grpSp>
        <p:cxnSp>
          <p:nvCxnSpPr>
            <p:cNvPr id="864" name="Google Shape;864;p23"/>
            <p:cNvCxnSpPr/>
            <p:nvPr/>
          </p:nvCxnSpPr>
          <p:spPr>
            <a:xfrm>
              <a:off x="2436" y="5207"/>
              <a:ext cx="346" cy="0"/>
            </a:xfrm>
            <a:prstGeom prst="straightConnector1">
              <a:avLst/>
            </a:prstGeom>
            <a:noFill/>
            <a:ln w="9525" cap="flat" cmpd="sng">
              <a:solidFill>
                <a:srgbClr val="000000"/>
              </a:solidFill>
              <a:prstDash val="solid"/>
              <a:round/>
              <a:headEnd type="none" w="med" len="med"/>
              <a:tailEnd type="none" w="med" len="med"/>
            </a:ln>
          </p:spPr>
        </p:cxnSp>
        <p:sp>
          <p:nvSpPr>
            <p:cNvPr id="865" name="Google Shape;865;p23"/>
            <p:cNvSpPr txBox="1"/>
            <p:nvPr/>
          </p:nvSpPr>
          <p:spPr>
            <a:xfrm>
              <a:off x="2872" y="5096"/>
              <a:ext cx="1289" cy="242"/>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Fin Avance</a:t>
              </a:r>
              <a:endParaRPr sz="1200">
                <a:solidFill>
                  <a:schemeClr val="dk1"/>
                </a:solidFill>
                <a:latin typeface="Times New Roman"/>
                <a:ea typeface="Times New Roman"/>
                <a:cs typeface="Times New Roman"/>
                <a:sym typeface="Times New Roman"/>
              </a:endParaRPr>
            </a:p>
          </p:txBody>
        </p:sp>
        <p:cxnSp>
          <p:nvCxnSpPr>
            <p:cNvPr id="866" name="Google Shape;866;p23"/>
            <p:cNvCxnSpPr/>
            <p:nvPr/>
          </p:nvCxnSpPr>
          <p:spPr>
            <a:xfrm>
              <a:off x="2892" y="6396"/>
              <a:ext cx="696" cy="0"/>
            </a:xfrm>
            <a:prstGeom prst="straightConnector1">
              <a:avLst/>
            </a:prstGeom>
            <a:noFill/>
            <a:ln w="9525" cap="flat" cmpd="sng">
              <a:solidFill>
                <a:srgbClr val="000000"/>
              </a:solidFill>
              <a:prstDash val="solid"/>
              <a:round/>
              <a:headEnd type="none" w="med" len="med"/>
              <a:tailEnd type="none" w="med" len="med"/>
            </a:ln>
          </p:spPr>
        </p:cxnSp>
        <p:sp>
          <p:nvSpPr>
            <p:cNvPr id="867" name="Google Shape;867;p23"/>
            <p:cNvSpPr txBox="1"/>
            <p:nvPr/>
          </p:nvSpPr>
          <p:spPr>
            <a:xfrm>
              <a:off x="3292" y="6018"/>
              <a:ext cx="2009" cy="79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Retroc. lento de Vástago</a:t>
              </a:r>
              <a:endParaRPr/>
            </a:p>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 </a:t>
              </a:r>
              <a:endParaRPr/>
            </a:p>
          </p:txBody>
        </p:sp>
        <p:sp>
          <p:nvSpPr>
            <p:cNvPr id="868" name="Google Shape;868;p23"/>
            <p:cNvSpPr txBox="1"/>
            <p:nvPr/>
          </p:nvSpPr>
          <p:spPr>
            <a:xfrm>
              <a:off x="2840" y="6824"/>
              <a:ext cx="1492" cy="287"/>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Fin Retroc</a:t>
              </a:r>
              <a:endParaRPr/>
            </a:p>
          </p:txBody>
        </p:sp>
        <p:cxnSp>
          <p:nvCxnSpPr>
            <p:cNvPr id="869" name="Google Shape;869;p23"/>
            <p:cNvCxnSpPr/>
            <p:nvPr/>
          </p:nvCxnSpPr>
          <p:spPr>
            <a:xfrm>
              <a:off x="2532" y="8450"/>
              <a:ext cx="346" cy="0"/>
            </a:xfrm>
            <a:prstGeom prst="straightConnector1">
              <a:avLst/>
            </a:prstGeom>
            <a:noFill/>
            <a:ln w="9525" cap="flat" cmpd="sng">
              <a:solidFill>
                <a:srgbClr val="000000"/>
              </a:solidFill>
              <a:prstDash val="solid"/>
              <a:round/>
              <a:headEnd type="none" w="med" len="med"/>
              <a:tailEnd type="none" w="med" len="med"/>
            </a:ln>
          </p:spPr>
        </p:cxnSp>
        <p:sp>
          <p:nvSpPr>
            <p:cNvPr id="870" name="Google Shape;870;p23"/>
            <p:cNvSpPr txBox="1"/>
            <p:nvPr/>
          </p:nvSpPr>
          <p:spPr>
            <a:xfrm>
              <a:off x="2924" y="8309"/>
              <a:ext cx="324" cy="275"/>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rgbClr val="FF0000"/>
                  </a:solidFill>
                  <a:latin typeface="Times New Roman"/>
                  <a:ea typeface="Times New Roman"/>
                  <a:cs typeface="Times New Roman"/>
                  <a:sym typeface="Times New Roman"/>
                </a:rPr>
                <a:t>14</a:t>
              </a:r>
              <a:endParaRPr/>
            </a:p>
          </p:txBody>
        </p:sp>
      </p:grpSp>
      <p:cxnSp>
        <p:nvCxnSpPr>
          <p:cNvPr id="871" name="Google Shape;871;p23"/>
          <p:cNvCxnSpPr/>
          <p:nvPr/>
        </p:nvCxnSpPr>
        <p:spPr>
          <a:xfrm>
            <a:off x="1669348" y="2942439"/>
            <a:ext cx="441960" cy="0"/>
          </a:xfrm>
          <a:prstGeom prst="straightConnector1">
            <a:avLst/>
          </a:prstGeom>
          <a:noFill/>
          <a:ln w="9525" cap="flat" cmpd="sng">
            <a:solidFill>
              <a:srgbClr val="000000"/>
            </a:solidFill>
            <a:prstDash val="solid"/>
            <a:round/>
            <a:headEnd type="none" w="med" len="med"/>
            <a:tailEnd type="none" w="med" len="med"/>
          </a:ln>
        </p:spPr>
      </p:cxnSp>
      <p:sp>
        <p:nvSpPr>
          <p:cNvPr id="872" name="Google Shape;872;p23"/>
          <p:cNvSpPr txBox="1"/>
          <p:nvPr/>
        </p:nvSpPr>
        <p:spPr>
          <a:xfrm>
            <a:off x="1923348" y="2810359"/>
            <a:ext cx="1504950" cy="29400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      Activar </a:t>
            </a:r>
            <a:r>
              <a:rPr lang="es-ES" sz="1200">
                <a:solidFill>
                  <a:srgbClr val="FF0000"/>
                </a:solidFill>
                <a:latin typeface="Times New Roman"/>
                <a:ea typeface="Times New Roman"/>
                <a:cs typeface="Times New Roman"/>
                <a:sym typeface="Times New Roman"/>
              </a:rPr>
              <a:t>10</a:t>
            </a:r>
            <a:r>
              <a:rPr lang="es-ES" sz="1200">
                <a:solidFill>
                  <a:schemeClr val="dk1"/>
                </a:solidFill>
                <a:latin typeface="Times New Roman"/>
                <a:ea typeface="Times New Roman"/>
                <a:cs typeface="Times New Roman"/>
                <a:sym typeface="Times New Roman"/>
              </a:rPr>
              <a:t>    FC1</a:t>
            </a:r>
            <a:endParaRPr/>
          </a:p>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 </a:t>
            </a:r>
            <a:endParaRPr/>
          </a:p>
        </p:txBody>
      </p:sp>
      <p:cxnSp>
        <p:nvCxnSpPr>
          <p:cNvPr id="873" name="Google Shape;873;p23"/>
          <p:cNvCxnSpPr/>
          <p:nvPr/>
        </p:nvCxnSpPr>
        <p:spPr>
          <a:xfrm>
            <a:off x="2980623" y="2819884"/>
            <a:ext cx="0" cy="284480"/>
          </a:xfrm>
          <a:prstGeom prst="straightConnector1">
            <a:avLst/>
          </a:prstGeom>
          <a:noFill/>
          <a:ln w="12700" cap="flat" cmpd="sng">
            <a:solidFill>
              <a:schemeClr val="dk1"/>
            </a:solidFill>
            <a:prstDash val="solid"/>
            <a:round/>
            <a:headEnd type="none" w="sm" len="sm"/>
            <a:tailEnd type="none" w="sm" len="sm"/>
          </a:ln>
        </p:spPr>
      </p:cxnSp>
      <p:cxnSp>
        <p:nvCxnSpPr>
          <p:cNvPr id="874" name="Google Shape;874;p23"/>
          <p:cNvCxnSpPr/>
          <p:nvPr/>
        </p:nvCxnSpPr>
        <p:spPr>
          <a:xfrm>
            <a:off x="1659723" y="5570137"/>
            <a:ext cx="441960" cy="0"/>
          </a:xfrm>
          <a:prstGeom prst="straightConnector1">
            <a:avLst/>
          </a:prstGeom>
          <a:noFill/>
          <a:ln w="9525" cap="flat" cmpd="sng">
            <a:solidFill>
              <a:srgbClr val="000000"/>
            </a:solidFill>
            <a:prstDash val="solid"/>
            <a:round/>
            <a:headEnd type="none" w="med" len="med"/>
            <a:tailEnd type="none" w="med" len="med"/>
          </a:ln>
        </p:spPr>
      </p:cxnSp>
      <p:sp>
        <p:nvSpPr>
          <p:cNvPr id="875" name="Google Shape;875;p23"/>
          <p:cNvSpPr txBox="1"/>
          <p:nvPr/>
        </p:nvSpPr>
        <p:spPr>
          <a:xfrm>
            <a:off x="1913723" y="5438057"/>
            <a:ext cx="1504950" cy="29400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     Activar </a:t>
            </a:r>
            <a:r>
              <a:rPr lang="es-ES" sz="1200">
                <a:solidFill>
                  <a:srgbClr val="FF0000"/>
                </a:solidFill>
                <a:latin typeface="Times New Roman"/>
                <a:ea typeface="Times New Roman"/>
                <a:cs typeface="Times New Roman"/>
                <a:sym typeface="Times New Roman"/>
              </a:rPr>
              <a:t>10</a:t>
            </a:r>
            <a:r>
              <a:rPr lang="es-ES" sz="1200">
                <a:solidFill>
                  <a:schemeClr val="dk1"/>
                </a:solidFill>
                <a:latin typeface="Times New Roman"/>
                <a:ea typeface="Times New Roman"/>
                <a:cs typeface="Times New Roman"/>
                <a:sym typeface="Times New Roman"/>
              </a:rPr>
              <a:t>    FC1</a:t>
            </a:r>
            <a:endParaRPr/>
          </a:p>
          <a:p>
            <a:pPr marL="0" marR="0" lvl="0" indent="0" algn="just" rtl="0">
              <a:spcBef>
                <a:spcPts val="0"/>
              </a:spcBef>
              <a:spcAft>
                <a:spcPts val="0"/>
              </a:spcAft>
              <a:buNone/>
            </a:pPr>
            <a:r>
              <a:rPr lang="es-ES" sz="1200">
                <a:solidFill>
                  <a:schemeClr val="dk1"/>
                </a:solidFill>
                <a:latin typeface="Times New Roman"/>
                <a:ea typeface="Times New Roman"/>
                <a:cs typeface="Times New Roman"/>
                <a:sym typeface="Times New Roman"/>
              </a:rPr>
              <a:t> </a:t>
            </a:r>
            <a:endParaRPr/>
          </a:p>
        </p:txBody>
      </p:sp>
      <p:cxnSp>
        <p:nvCxnSpPr>
          <p:cNvPr id="876" name="Google Shape;876;p23"/>
          <p:cNvCxnSpPr/>
          <p:nvPr/>
        </p:nvCxnSpPr>
        <p:spPr>
          <a:xfrm>
            <a:off x="2885273" y="5447582"/>
            <a:ext cx="0" cy="284480"/>
          </a:xfrm>
          <a:prstGeom prst="straightConnector1">
            <a:avLst/>
          </a:prstGeom>
          <a:noFill/>
          <a:ln w="12700" cap="flat" cmpd="sng">
            <a:solidFill>
              <a:schemeClr val="dk1"/>
            </a:solidFill>
            <a:prstDash val="solid"/>
            <a:round/>
            <a:headEnd type="none" w="sm" len="sm"/>
            <a:tailEnd type="none" w="sm" len="sm"/>
          </a:ln>
        </p:spPr>
      </p:cxnSp>
      <p:sp>
        <p:nvSpPr>
          <p:cNvPr id="877" name="Google Shape;877;p23"/>
          <p:cNvSpPr txBox="1"/>
          <p:nvPr/>
        </p:nvSpPr>
        <p:spPr>
          <a:xfrm>
            <a:off x="4187215" y="4603787"/>
            <a:ext cx="481818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Es posible hacer dos llamadas, aunque no simultáneas</a:t>
            </a:r>
            <a:endParaRPr dirty="0"/>
          </a:p>
          <a:p>
            <a:pPr marL="0" marR="0" lvl="0" indent="0" algn="l" rtl="0">
              <a:spcBef>
                <a:spcPts val="0"/>
              </a:spcBef>
              <a:spcAft>
                <a:spcPts val="0"/>
              </a:spcAft>
              <a:buNone/>
            </a:pPr>
            <a:r>
              <a:rPr lang="es-ES" sz="1800" dirty="0">
                <a:solidFill>
                  <a:schemeClr val="dk1"/>
                </a:solidFill>
                <a:latin typeface="Calibri"/>
                <a:ea typeface="Calibri"/>
                <a:cs typeface="Calibri"/>
                <a:sym typeface="Calibri"/>
              </a:rPr>
              <a:t>El bloque </a:t>
            </a:r>
            <a:r>
              <a:rPr lang="es-ES" sz="1800" dirty="0" err="1">
                <a:solidFill>
                  <a:schemeClr val="dk1"/>
                </a:solidFill>
                <a:latin typeface="Calibri"/>
                <a:ea typeface="Calibri"/>
                <a:cs typeface="Calibri"/>
                <a:sym typeface="Calibri"/>
              </a:rPr>
              <a:t>invocante</a:t>
            </a:r>
            <a:r>
              <a:rPr lang="es-ES" sz="1800" dirty="0">
                <a:solidFill>
                  <a:schemeClr val="dk1"/>
                </a:solidFill>
                <a:latin typeface="Calibri"/>
                <a:ea typeface="Calibri"/>
                <a:cs typeface="Calibri"/>
                <a:sym typeface="Calibri"/>
              </a:rPr>
              <a:t> debe saber con qué etapa acaba y en cuál comienza</a:t>
            </a:r>
            <a:endParaRPr dirty="0"/>
          </a:p>
        </p:txBody>
      </p:sp>
      <p:sp>
        <p:nvSpPr>
          <p:cNvPr id="878" name="Google Shape;878;p23"/>
          <p:cNvSpPr/>
          <p:nvPr/>
        </p:nvSpPr>
        <p:spPr>
          <a:xfrm>
            <a:off x="0" y="6547068"/>
            <a:ext cx="308098"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a:solidFill>
                  <a:schemeClr val="dk1"/>
                </a:solidFill>
                <a:latin typeface="Calibri"/>
                <a:ea typeface="Calibri"/>
                <a:cs typeface="Calibri"/>
                <a:sym typeface="Calibri"/>
              </a:rPr>
              <a:t>E</a:t>
            </a:r>
            <a:endParaRPr sz="1800">
              <a:solidFill>
                <a:schemeClr val="dk1"/>
              </a:solidFill>
              <a:latin typeface="Calibri"/>
              <a:ea typeface="Calibri"/>
              <a:cs typeface="Calibri"/>
              <a:sym typeface="Calibri"/>
            </a:endParaRPr>
          </a:p>
        </p:txBody>
      </p:sp>
      <p:cxnSp>
        <p:nvCxnSpPr>
          <p:cNvPr id="879" name="Google Shape;879;p23"/>
          <p:cNvCxnSpPr/>
          <p:nvPr/>
        </p:nvCxnSpPr>
        <p:spPr>
          <a:xfrm rot="10800000">
            <a:off x="2855940" y="3043648"/>
            <a:ext cx="3680042" cy="2518350"/>
          </a:xfrm>
          <a:prstGeom prst="straightConnector1">
            <a:avLst/>
          </a:prstGeom>
          <a:noFill/>
          <a:ln w="9525" cap="flat" cmpd="sng">
            <a:solidFill>
              <a:srgbClr val="F38417"/>
            </a:solidFill>
            <a:prstDash val="solid"/>
            <a:round/>
            <a:headEnd type="none" w="sm" len="sm"/>
            <a:tailEnd type="triangle" w="med" len="med"/>
          </a:ln>
        </p:spPr>
      </p:cxnSp>
      <p:cxnSp>
        <p:nvCxnSpPr>
          <p:cNvPr id="880" name="Google Shape;880;p23"/>
          <p:cNvCxnSpPr>
            <a:endCxn id="857" idx="3"/>
          </p:cNvCxnSpPr>
          <p:nvPr/>
        </p:nvCxnSpPr>
        <p:spPr>
          <a:xfrm rot="10800000">
            <a:off x="1996849" y="3400775"/>
            <a:ext cx="2752200" cy="2169300"/>
          </a:xfrm>
          <a:prstGeom prst="straightConnector1">
            <a:avLst/>
          </a:prstGeom>
          <a:noFill/>
          <a:ln w="9525" cap="flat" cmpd="sng">
            <a:solidFill>
              <a:srgbClr val="F38417"/>
            </a:solidFill>
            <a:prstDash val="solid"/>
            <a:round/>
            <a:headEnd type="none" w="sm" len="sm"/>
            <a:tailEnd type="triangle" w="med" len="med"/>
          </a:ln>
        </p:spPr>
      </p:cxnSp>
      <p:cxnSp>
        <p:nvCxnSpPr>
          <p:cNvPr id="881" name="Google Shape;881;p23"/>
          <p:cNvCxnSpPr/>
          <p:nvPr/>
        </p:nvCxnSpPr>
        <p:spPr>
          <a:xfrm rot="10800000">
            <a:off x="6542968" y="1574800"/>
            <a:ext cx="0" cy="183064"/>
          </a:xfrm>
          <a:prstGeom prst="straightConnector1">
            <a:avLst/>
          </a:prstGeom>
          <a:noFill/>
          <a:ln w="9525" cap="flat" cmpd="sng">
            <a:solidFill>
              <a:schemeClr val="dk1"/>
            </a:solidFill>
            <a:prstDash val="solid"/>
            <a:round/>
            <a:headEnd type="none" w="sm" len="sm"/>
            <a:tailEnd type="triangle" w="med" len="med"/>
          </a:ln>
        </p:spPr>
      </p:cxnSp>
      <p:cxnSp>
        <p:nvCxnSpPr>
          <p:cNvPr id="882" name="Google Shape;882;p23"/>
          <p:cNvCxnSpPr/>
          <p:nvPr/>
        </p:nvCxnSpPr>
        <p:spPr>
          <a:xfrm rot="10800000">
            <a:off x="6665523" y="2678914"/>
            <a:ext cx="0" cy="183064"/>
          </a:xfrm>
          <a:prstGeom prst="straightConnector1">
            <a:avLst/>
          </a:prstGeom>
          <a:noFill/>
          <a:ln w="9525" cap="flat" cmpd="sng">
            <a:solidFill>
              <a:schemeClr val="dk1"/>
            </a:solidFill>
            <a:prstDash val="solid"/>
            <a:round/>
            <a:headEnd type="none" w="sm" len="sm"/>
            <a:tailEnd type="triangle" w="med" len="med"/>
          </a:ln>
        </p:spPr>
      </p:cxnSp>
      <p:cxnSp>
        <p:nvCxnSpPr>
          <p:cNvPr id="883" name="Google Shape;883;p23"/>
          <p:cNvCxnSpPr/>
          <p:nvPr/>
        </p:nvCxnSpPr>
        <p:spPr>
          <a:xfrm rot="10800000">
            <a:off x="2265105" y="2627028"/>
            <a:ext cx="0" cy="183064"/>
          </a:xfrm>
          <a:prstGeom prst="straightConnector1">
            <a:avLst/>
          </a:prstGeom>
          <a:noFill/>
          <a:ln w="9525" cap="flat" cmpd="sng">
            <a:solidFill>
              <a:schemeClr val="dk1"/>
            </a:solidFill>
            <a:prstDash val="solid"/>
            <a:round/>
            <a:headEnd type="none" w="sm" len="sm"/>
            <a:tailEnd type="triangle" w="med" len="med"/>
          </a:ln>
        </p:spPr>
      </p:cxnSp>
      <p:cxnSp>
        <p:nvCxnSpPr>
          <p:cNvPr id="884" name="Google Shape;884;p23"/>
          <p:cNvCxnSpPr/>
          <p:nvPr/>
        </p:nvCxnSpPr>
        <p:spPr>
          <a:xfrm rot="10800000">
            <a:off x="2282310" y="5254993"/>
            <a:ext cx="0" cy="183064"/>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22"/>
          <p:cNvSpPr txBox="1">
            <a:spLocks noGrp="1"/>
          </p:cNvSpPr>
          <p:nvPr>
            <p:ph type="title"/>
          </p:nvPr>
        </p:nvSpPr>
        <p:spPr>
          <a:xfrm>
            <a:off x="380999" y="1"/>
            <a:ext cx="7068015" cy="838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Calibri"/>
              <a:buNone/>
            </a:pPr>
            <a:r>
              <a:rPr lang="es-ES" dirty="0"/>
              <a:t>FC o FB albergando </a:t>
            </a:r>
            <a:r>
              <a:rPr lang="es-ES" dirty="0" err="1"/>
              <a:t>Grafcet</a:t>
            </a:r>
            <a:r>
              <a:rPr lang="es-ES" dirty="0"/>
              <a:t>. Dos opciones</a:t>
            </a:r>
            <a:endParaRPr dirty="0"/>
          </a:p>
        </p:txBody>
      </p:sp>
      <p:sp>
        <p:nvSpPr>
          <p:cNvPr id="779" name="Google Shape;7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25</a:t>
            </a:fld>
            <a:endParaRPr/>
          </a:p>
        </p:txBody>
      </p:sp>
      <p:sp>
        <p:nvSpPr>
          <p:cNvPr id="780" name="Google Shape;780;p22"/>
          <p:cNvSpPr txBox="1"/>
          <p:nvPr/>
        </p:nvSpPr>
        <p:spPr>
          <a:xfrm>
            <a:off x="817376" y="1459270"/>
            <a:ext cx="6428145" cy="196973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s-ES" sz="2400" b="0" i="0" u="none" strike="noStrike" cap="none" dirty="0">
                <a:solidFill>
                  <a:srgbClr val="E36C09"/>
                </a:solidFill>
                <a:latin typeface="Calibri"/>
                <a:ea typeface="Calibri"/>
                <a:cs typeface="Calibri"/>
                <a:sym typeface="Calibri"/>
              </a:rPr>
              <a:t>Utilizar </a:t>
            </a:r>
            <a:r>
              <a:rPr lang="es-ES" sz="2400" b="0" i="0" u="none" strike="noStrike" cap="none" dirty="0" err="1">
                <a:solidFill>
                  <a:srgbClr val="E36C09"/>
                </a:solidFill>
                <a:latin typeface="Calibri"/>
                <a:ea typeface="Calibri"/>
                <a:cs typeface="Calibri"/>
                <a:sym typeface="Calibri"/>
              </a:rPr>
              <a:t>FCs</a:t>
            </a:r>
            <a:endParaRPr dirty="0"/>
          </a:p>
          <a:p>
            <a:pPr marL="800100" marR="0" lvl="1" indent="-342900" algn="l" rtl="0">
              <a:spcBef>
                <a:spcPts val="0"/>
              </a:spcBef>
              <a:spcAft>
                <a:spcPts val="0"/>
              </a:spcAft>
              <a:buClr>
                <a:srgbClr val="0070C0"/>
              </a:buClr>
              <a:buSzPts val="2000"/>
              <a:buFont typeface="Noto Sans Symbols"/>
              <a:buChar char="☺"/>
            </a:pPr>
            <a:r>
              <a:rPr lang="es-ES" sz="2000" b="0" i="0" u="none" strike="noStrike" cap="none" dirty="0">
                <a:solidFill>
                  <a:srgbClr val="0070C0"/>
                </a:solidFill>
                <a:latin typeface="Calibri"/>
                <a:ea typeface="Calibri"/>
                <a:cs typeface="Calibri"/>
                <a:sym typeface="Calibri"/>
              </a:rPr>
              <a:t>Más simple conceptualmente</a:t>
            </a:r>
            <a:endParaRPr dirty="0"/>
          </a:p>
          <a:p>
            <a:pPr marL="800100" marR="0" lvl="1" indent="-342900" algn="l" rtl="0">
              <a:spcBef>
                <a:spcPts val="0"/>
              </a:spcBef>
              <a:spcAft>
                <a:spcPts val="0"/>
              </a:spcAft>
              <a:buClr>
                <a:srgbClr val="0070C0"/>
              </a:buClr>
              <a:buSzPts val="2000"/>
              <a:buFont typeface="Noto Sans Symbols"/>
              <a:buChar char="☺"/>
            </a:pPr>
            <a:r>
              <a:rPr lang="es-ES" sz="2000" b="0" i="0" u="none" strike="noStrike" cap="none" dirty="0">
                <a:solidFill>
                  <a:srgbClr val="0070C0"/>
                </a:solidFill>
                <a:latin typeface="Calibri"/>
                <a:ea typeface="Calibri"/>
                <a:cs typeface="Calibri"/>
                <a:sym typeface="Calibri"/>
              </a:rPr>
              <a:t>Marcado inicial del </a:t>
            </a:r>
            <a:r>
              <a:rPr lang="es-ES" sz="2000" b="0" i="0" u="none" strike="noStrike" cap="none" dirty="0" err="1">
                <a:solidFill>
                  <a:srgbClr val="0070C0"/>
                </a:solidFill>
                <a:latin typeface="Calibri"/>
                <a:ea typeface="Calibri"/>
                <a:cs typeface="Calibri"/>
                <a:sym typeface="Calibri"/>
              </a:rPr>
              <a:t>subGrafcet</a:t>
            </a:r>
            <a:r>
              <a:rPr lang="es-ES" sz="2000" b="0" i="0" u="none" strike="noStrike" cap="none" dirty="0">
                <a:solidFill>
                  <a:srgbClr val="0070C0"/>
                </a:solidFill>
                <a:latin typeface="Calibri"/>
                <a:ea typeface="Calibri"/>
                <a:cs typeface="Calibri"/>
                <a:sym typeface="Calibri"/>
              </a:rPr>
              <a:t> más sencillo</a:t>
            </a:r>
            <a:endParaRPr dirty="0"/>
          </a:p>
          <a:p>
            <a:pPr marL="457200" marR="0" lvl="1" indent="0" algn="l" rtl="0">
              <a:spcBef>
                <a:spcPts val="0"/>
              </a:spcBef>
              <a:spcAft>
                <a:spcPts val="0"/>
              </a:spcAft>
              <a:buNone/>
            </a:pPr>
            <a:r>
              <a:rPr lang="es-ES" sz="2000" b="0" i="0" u="none" strike="noStrike" cap="none" dirty="0">
                <a:solidFill>
                  <a:srgbClr val="0070C0"/>
                </a:solidFill>
                <a:latin typeface="Calibri"/>
                <a:ea typeface="Calibri"/>
                <a:cs typeface="Calibri"/>
                <a:sym typeface="Calibri"/>
              </a:rPr>
              <a:t>☹ Utiliza etapas/variables globales</a:t>
            </a:r>
            <a:endParaRPr dirty="0"/>
          </a:p>
          <a:p>
            <a:pPr marL="457200" marR="0" lvl="1" indent="0" algn="l" rtl="0">
              <a:spcBef>
                <a:spcPts val="0"/>
              </a:spcBef>
              <a:spcAft>
                <a:spcPts val="0"/>
              </a:spcAft>
              <a:buNone/>
            </a:pPr>
            <a:r>
              <a:rPr lang="es-ES" sz="2000" b="0" i="0" u="none" strike="noStrike" cap="none" dirty="0">
                <a:solidFill>
                  <a:srgbClr val="0070C0"/>
                </a:solidFill>
                <a:latin typeface="Calibri"/>
                <a:ea typeface="Calibri"/>
                <a:cs typeface="Calibri"/>
                <a:sym typeface="Calibri"/>
              </a:rPr>
              <a:t>☹ Enmaraña la tabla de variables</a:t>
            </a:r>
            <a:endParaRPr sz="2000" b="0" i="0" u="none" strike="noStrike" cap="none" dirty="0">
              <a:solidFill>
                <a:srgbClr val="0070C0"/>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81" name="Google Shape;781;p22"/>
          <p:cNvSpPr txBox="1"/>
          <p:nvPr/>
        </p:nvSpPr>
        <p:spPr>
          <a:xfrm>
            <a:off x="817376" y="3803707"/>
            <a:ext cx="7466012" cy="2585283"/>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s-ES" sz="2400" b="0" i="0" u="none" strike="noStrike" cap="none" dirty="0">
                <a:solidFill>
                  <a:srgbClr val="E36C09"/>
                </a:solidFill>
                <a:latin typeface="Calibri"/>
                <a:ea typeface="Calibri"/>
                <a:cs typeface="Calibri"/>
                <a:sym typeface="Calibri"/>
              </a:rPr>
              <a:t>Utilizar </a:t>
            </a:r>
            <a:r>
              <a:rPr lang="es-ES" sz="2400" b="0" i="0" u="none" strike="noStrike" cap="none" dirty="0" err="1">
                <a:solidFill>
                  <a:srgbClr val="E36C09"/>
                </a:solidFill>
                <a:latin typeface="Calibri"/>
                <a:ea typeface="Calibri"/>
                <a:cs typeface="Calibri"/>
                <a:sym typeface="Calibri"/>
              </a:rPr>
              <a:t>FBs</a:t>
            </a:r>
            <a:endParaRPr dirty="0"/>
          </a:p>
          <a:p>
            <a:pPr marL="457200" marR="0" lvl="1" indent="0" algn="l" rtl="0">
              <a:spcBef>
                <a:spcPts val="0"/>
              </a:spcBef>
              <a:spcAft>
                <a:spcPts val="0"/>
              </a:spcAft>
              <a:buNone/>
            </a:pPr>
            <a:r>
              <a:rPr lang="es-ES" sz="2000" dirty="0">
                <a:solidFill>
                  <a:srgbClr val="0070C0"/>
                </a:solidFill>
                <a:latin typeface="Calibri"/>
                <a:ea typeface="Calibri"/>
                <a:cs typeface="Calibri"/>
                <a:sym typeface="Calibri"/>
              </a:rPr>
              <a:t>☹ Requiere asociar un DB que contiene el estado de etapas, contadores, temporizadores…</a:t>
            </a:r>
          </a:p>
          <a:p>
            <a:pPr marL="457200" marR="0" lvl="1" indent="0" algn="l" rtl="0">
              <a:spcBef>
                <a:spcPts val="0"/>
              </a:spcBef>
              <a:spcAft>
                <a:spcPts val="0"/>
              </a:spcAft>
              <a:buNone/>
            </a:pPr>
            <a:r>
              <a:rPr lang="es-ES" sz="2000" dirty="0">
                <a:solidFill>
                  <a:srgbClr val="0070C0"/>
                </a:solidFill>
                <a:latin typeface="Calibri"/>
                <a:ea typeface="Calibri"/>
                <a:cs typeface="Calibri"/>
              </a:rPr>
              <a:t>☹ Más complejo por el marcado inicial y comprobación de fin</a:t>
            </a:r>
            <a:endParaRPr dirty="0"/>
          </a:p>
          <a:p>
            <a:pPr marL="457200" marR="0" lvl="1" indent="0" algn="l" rtl="0">
              <a:spcBef>
                <a:spcPts val="0"/>
              </a:spcBef>
              <a:spcAft>
                <a:spcPts val="0"/>
              </a:spcAft>
              <a:buNone/>
            </a:pPr>
            <a:r>
              <a:rPr lang="es-ES" sz="2000" b="0" i="0" u="none" strike="noStrike" cap="none" dirty="0">
                <a:solidFill>
                  <a:srgbClr val="0070C0"/>
                </a:solidFill>
                <a:latin typeface="Calibri"/>
                <a:ea typeface="Calibri"/>
                <a:cs typeface="Calibri"/>
                <a:sym typeface="Calibri"/>
              </a:rPr>
              <a:t>☺ Puede utilizar variables locales</a:t>
            </a:r>
            <a:endParaRPr dirty="0"/>
          </a:p>
          <a:p>
            <a:pPr marL="800100" marR="0" lvl="1" indent="-342900" algn="l" rtl="0">
              <a:spcBef>
                <a:spcPts val="0"/>
              </a:spcBef>
              <a:spcAft>
                <a:spcPts val="0"/>
              </a:spcAft>
              <a:buClr>
                <a:srgbClr val="0070C0"/>
              </a:buClr>
              <a:buSzPts val="2000"/>
              <a:buFont typeface="Noto Sans Symbols"/>
              <a:buChar char="☺"/>
            </a:pPr>
            <a:r>
              <a:rPr lang="es-ES" sz="2000" b="0" i="0" u="none" strike="noStrike" cap="none" dirty="0">
                <a:solidFill>
                  <a:srgbClr val="0070C0"/>
                </a:solidFill>
                <a:latin typeface="Calibri"/>
                <a:ea typeface="Calibri"/>
                <a:cs typeface="Calibri"/>
                <a:sym typeface="Calibri"/>
              </a:rPr>
              <a:t>Permite dos o más llamadas simultáneas a una misma FB</a:t>
            </a:r>
            <a:endParaRPr dirty="0"/>
          </a:p>
          <a:p>
            <a:pPr marL="800100" marR="0" lvl="1" indent="-342900" algn="l" rtl="0">
              <a:spcBef>
                <a:spcPts val="0"/>
              </a:spcBef>
              <a:spcAft>
                <a:spcPts val="0"/>
              </a:spcAft>
              <a:buClr>
                <a:srgbClr val="0070C0"/>
              </a:buClr>
              <a:buSzPts val="2000"/>
              <a:buFont typeface="Noto Sans Symbols"/>
              <a:buChar char="☺"/>
            </a:pPr>
            <a:r>
              <a:rPr lang="es-ES" sz="2000" b="0" i="0" u="none" strike="noStrike" cap="none" dirty="0">
                <a:solidFill>
                  <a:srgbClr val="0070C0"/>
                </a:solidFill>
                <a:latin typeface="Calibri"/>
                <a:ea typeface="Calibri"/>
                <a:cs typeface="Calibri"/>
                <a:sym typeface="Calibri"/>
              </a:rPr>
              <a:t>Permite crear “cajas negras” y favorece trabajo en grupo</a:t>
            </a:r>
            <a:endParaRPr sz="2000" b="0" i="0" u="none" strike="noStrike" cap="none" dirty="0">
              <a:solidFill>
                <a:srgbClr val="0070C0"/>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 name="Google Shape;673;p15">
            <a:extLst>
              <a:ext uri="{FF2B5EF4-FFF2-40B4-BE49-F238E27FC236}">
                <a16:creationId xmlns:a16="http://schemas.microsoft.com/office/drawing/2014/main" id="{6277AF6C-353E-423E-A11E-D25A997C20D9}"/>
              </a:ext>
            </a:extLst>
          </p:cNvPr>
          <p:cNvSpPr/>
          <p:nvPr/>
        </p:nvSpPr>
        <p:spPr>
          <a:xfrm>
            <a:off x="34367" y="6155134"/>
            <a:ext cx="296876"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dirty="0">
                <a:solidFill>
                  <a:schemeClr val="dk1"/>
                </a:solidFill>
                <a:latin typeface="Calibri"/>
                <a:ea typeface="Calibri"/>
                <a:cs typeface="Calibri"/>
                <a:sym typeface="Calibri"/>
              </a:rPr>
              <a:t>E</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5922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24"/>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Bloques de Función FB</a:t>
            </a:r>
            <a:endParaRPr/>
          </a:p>
        </p:txBody>
      </p:sp>
      <p:sp>
        <p:nvSpPr>
          <p:cNvPr id="890" name="Google Shape;890;p24"/>
          <p:cNvSpPr txBox="1">
            <a:spLocks noGrp="1"/>
          </p:cNvSpPr>
          <p:nvPr>
            <p:ph type="body" idx="1"/>
          </p:nvPr>
        </p:nvSpPr>
        <p:spPr>
          <a:xfrm>
            <a:off x="457200" y="1196752"/>
            <a:ext cx="8382000" cy="5350316"/>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464646"/>
              </a:buClr>
              <a:buSzPct val="100000"/>
              <a:buChar char="•"/>
            </a:pPr>
            <a:r>
              <a:rPr lang="es-ES" dirty="0"/>
              <a:t>Los bloques de función </a:t>
            </a:r>
            <a:r>
              <a:rPr lang="es-ES" dirty="0" err="1"/>
              <a:t>FBs</a:t>
            </a:r>
            <a:r>
              <a:rPr lang="es-ES" dirty="0"/>
              <a:t> requieren de un bloque de datos </a:t>
            </a:r>
            <a:r>
              <a:rPr lang="es-ES" b="1" dirty="0">
                <a:solidFill>
                  <a:srgbClr val="00B0F0"/>
                </a:solidFill>
              </a:rPr>
              <a:t>DB</a:t>
            </a:r>
            <a:r>
              <a:rPr lang="es-ES" dirty="0"/>
              <a:t> donde se almacenan datos propios del bloque de función</a:t>
            </a:r>
            <a:endParaRPr dirty="0"/>
          </a:p>
          <a:p>
            <a:pPr marL="342900" lvl="0" indent="-342900" algn="l" rtl="0">
              <a:spcBef>
                <a:spcPts val="518"/>
              </a:spcBef>
              <a:spcAft>
                <a:spcPts val="0"/>
              </a:spcAft>
              <a:buClr>
                <a:srgbClr val="464646"/>
              </a:buClr>
              <a:buSzPct val="100000"/>
              <a:buChar char="•"/>
            </a:pPr>
            <a:r>
              <a:rPr lang="es-ES" dirty="0"/>
              <a:t>Cada llamada a la FB creará su propio DB. Esto permite varias instancias/llamadas de un mismo bloque de función</a:t>
            </a:r>
            <a:endParaRPr dirty="0"/>
          </a:p>
          <a:p>
            <a:pPr marL="342900" lvl="0" indent="-178435" algn="l" rtl="0">
              <a:spcBef>
                <a:spcPts val="518"/>
              </a:spcBef>
              <a:spcAft>
                <a:spcPts val="0"/>
              </a:spcAft>
              <a:buClr>
                <a:srgbClr val="464646"/>
              </a:buClr>
              <a:buSzPct val="100000"/>
              <a:buNone/>
            </a:pPr>
            <a:endParaRPr dirty="0"/>
          </a:p>
          <a:p>
            <a:pPr marL="342900" lvl="0" indent="-342900" algn="l" rtl="0">
              <a:spcBef>
                <a:spcPts val="518"/>
              </a:spcBef>
              <a:spcAft>
                <a:spcPts val="0"/>
              </a:spcAft>
              <a:buClr>
                <a:srgbClr val="464646"/>
              </a:buClr>
              <a:buSzPct val="100000"/>
              <a:buChar char="•"/>
            </a:pPr>
            <a:r>
              <a:rPr lang="es-ES" dirty="0"/>
              <a:t>Típicamente, cada bloque de función viene acompañado de su propio bloque de datos</a:t>
            </a:r>
            <a:endParaRPr dirty="0"/>
          </a:p>
          <a:p>
            <a:pPr marL="742950" lvl="1" indent="-285750" algn="l" rtl="0">
              <a:spcBef>
                <a:spcPts val="444"/>
              </a:spcBef>
              <a:spcAft>
                <a:spcPts val="0"/>
              </a:spcAft>
              <a:buClr>
                <a:srgbClr val="E36C09"/>
              </a:buClr>
              <a:buSzPct val="100000"/>
              <a:buChar char="–"/>
            </a:pPr>
            <a:r>
              <a:rPr lang="es-ES" dirty="0"/>
              <a:t>Asignado automáticamente</a:t>
            </a:r>
            <a:endParaRPr dirty="0"/>
          </a:p>
          <a:p>
            <a:pPr marL="742950" lvl="1" indent="-285750" algn="l" rtl="0">
              <a:spcBef>
                <a:spcPts val="444"/>
              </a:spcBef>
              <a:spcAft>
                <a:spcPts val="0"/>
              </a:spcAft>
              <a:buClr>
                <a:srgbClr val="E36C09"/>
              </a:buClr>
              <a:buSzPct val="100000"/>
              <a:buChar char="–"/>
            </a:pPr>
            <a:r>
              <a:rPr lang="es-ES" dirty="0"/>
              <a:t>En él se guarda el estado de temporizadores/contadores que deben ser </a:t>
            </a:r>
            <a:r>
              <a:rPr lang="es-ES" b="1" dirty="0" err="1">
                <a:solidFill>
                  <a:srgbClr val="938953"/>
                </a:solidFill>
              </a:rPr>
              <a:t>static</a:t>
            </a:r>
            <a:endParaRPr dirty="0"/>
          </a:p>
          <a:p>
            <a:pPr marL="742950" lvl="1" indent="-285750" algn="l" rtl="0">
              <a:spcBef>
                <a:spcPts val="444"/>
              </a:spcBef>
              <a:spcAft>
                <a:spcPts val="0"/>
              </a:spcAft>
              <a:buClr>
                <a:srgbClr val="E36C09"/>
              </a:buClr>
              <a:buSzPct val="100000"/>
              <a:buChar char="–"/>
            </a:pPr>
            <a:r>
              <a:rPr lang="es-ES" dirty="0"/>
              <a:t>Se debe guardar el estado de cada etapa como variable </a:t>
            </a:r>
            <a:r>
              <a:rPr lang="es-ES" b="1" dirty="0" err="1">
                <a:solidFill>
                  <a:srgbClr val="938953"/>
                </a:solidFill>
              </a:rPr>
              <a:t>static</a:t>
            </a:r>
            <a:endParaRPr dirty="0"/>
          </a:p>
          <a:p>
            <a:pPr marL="742950" lvl="1" indent="-285750" algn="l" rtl="0">
              <a:spcBef>
                <a:spcPts val="444"/>
              </a:spcBef>
              <a:spcAft>
                <a:spcPts val="0"/>
              </a:spcAft>
              <a:buClr>
                <a:srgbClr val="E36C09"/>
              </a:buClr>
              <a:buSzPct val="100000"/>
              <a:buChar char="–"/>
            </a:pPr>
            <a:r>
              <a:rPr lang="es-ES" dirty="0"/>
              <a:t>Puedo dar el nombre que quiera a las variables que almacenan etapas, temporizadores, contadores… </a:t>
            </a:r>
            <a:r>
              <a:rPr lang="es-ES" sz="2400" dirty="0">
                <a:solidFill>
                  <a:srgbClr val="0070C0"/>
                </a:solidFill>
              </a:rPr>
              <a:t>→</a:t>
            </a:r>
            <a:r>
              <a:rPr lang="es-ES" dirty="0"/>
              <a:t> despeja la tabla de variables</a:t>
            </a:r>
            <a:endParaRPr dirty="0"/>
          </a:p>
        </p:txBody>
      </p:sp>
      <p:sp>
        <p:nvSpPr>
          <p:cNvPr id="891" name="Google Shape;89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26</a:t>
            </a:fld>
            <a:endParaRPr/>
          </a:p>
        </p:txBody>
      </p:sp>
      <p:sp>
        <p:nvSpPr>
          <p:cNvPr id="892" name="Google Shape;892;p24"/>
          <p:cNvSpPr/>
          <p:nvPr/>
        </p:nvSpPr>
        <p:spPr>
          <a:xfrm>
            <a:off x="0" y="6547068"/>
            <a:ext cx="296876" cy="399749"/>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dirty="0">
                <a:solidFill>
                  <a:schemeClr val="dk1"/>
                </a:solidFill>
                <a:latin typeface="Calibri"/>
                <a:ea typeface="Calibri"/>
                <a:cs typeface="Calibri"/>
                <a:sym typeface="Calibri"/>
              </a:rPr>
              <a:t>C</a:t>
            </a:r>
            <a:endParaRPr sz="1800"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25"/>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Bloques de Función FBs</a:t>
            </a:r>
            <a:endParaRPr/>
          </a:p>
        </p:txBody>
      </p:sp>
      <p:sp>
        <p:nvSpPr>
          <p:cNvPr id="898" name="Google Shape;898;p25"/>
          <p:cNvSpPr txBox="1">
            <a:spLocks noGrp="1"/>
          </p:cNvSpPr>
          <p:nvPr>
            <p:ph type="body" idx="1"/>
          </p:nvPr>
        </p:nvSpPr>
        <p:spPr>
          <a:xfrm>
            <a:off x="457200" y="1196752"/>
            <a:ext cx="8096250" cy="492941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464646"/>
              </a:buClr>
              <a:buSzPts val="2800"/>
              <a:buChar char="•"/>
            </a:pPr>
            <a:r>
              <a:rPr lang="es-ES" sz="2400" dirty="0"/>
              <a:t>El bloque </a:t>
            </a:r>
            <a:r>
              <a:rPr lang="es-ES" sz="2400" dirty="0" err="1"/>
              <a:t>invocante</a:t>
            </a:r>
            <a:r>
              <a:rPr lang="es-ES" sz="2400" dirty="0"/>
              <a:t> no necesita conocer el interior del bloque FB</a:t>
            </a:r>
            <a:endParaRPr sz="2400" dirty="0"/>
          </a:p>
          <a:p>
            <a:pPr marL="742950" lvl="1" indent="-285750" algn="l" rtl="0">
              <a:spcBef>
                <a:spcPts val="480"/>
              </a:spcBef>
              <a:spcAft>
                <a:spcPts val="0"/>
              </a:spcAft>
              <a:buClr>
                <a:srgbClr val="E36C09"/>
              </a:buClr>
              <a:buSzPts val="2400"/>
              <a:buChar char="–"/>
            </a:pPr>
            <a:r>
              <a:rPr lang="es-ES" sz="2000" dirty="0"/>
              <a:t>Esto es posible por el uso de un DB propio, que almacena todas las etapas y variables interiores en modo local</a:t>
            </a:r>
            <a:endParaRPr sz="2000" dirty="0"/>
          </a:p>
          <a:p>
            <a:pPr marL="742950" lvl="1" indent="-285750" algn="l" rtl="0">
              <a:spcBef>
                <a:spcPts val="480"/>
              </a:spcBef>
              <a:spcAft>
                <a:spcPts val="0"/>
              </a:spcAft>
              <a:buClr>
                <a:srgbClr val="E36C09"/>
              </a:buClr>
              <a:buSzPts val="2400"/>
              <a:buChar char="–"/>
            </a:pPr>
            <a:r>
              <a:rPr lang="es-ES" sz="2000" dirty="0"/>
              <a:t>En caso de utilizar temporizadores, seleccionar el modo </a:t>
            </a:r>
            <a:r>
              <a:rPr lang="es-ES" sz="2000" dirty="0" err="1">
                <a:solidFill>
                  <a:srgbClr val="974806"/>
                </a:solidFill>
                <a:highlight>
                  <a:srgbClr val="FFFF00"/>
                </a:highlight>
              </a:rPr>
              <a:t>multi-instancia</a:t>
            </a:r>
            <a:r>
              <a:rPr lang="es-ES" sz="2000" dirty="0"/>
              <a:t> </a:t>
            </a:r>
            <a:r>
              <a:rPr lang="es-ES" sz="2000" u="sng" dirty="0">
                <a:solidFill>
                  <a:schemeClr val="hlink"/>
                </a:solidFill>
                <a:hlinkClick r:id="rId3"/>
              </a:rPr>
              <a:t>https://youtu.be/IewmUYkqcgY</a:t>
            </a:r>
            <a:endParaRPr lang="es-ES" sz="2000" u="sng" dirty="0">
              <a:solidFill>
                <a:schemeClr val="hlink"/>
              </a:solidFill>
            </a:endParaRPr>
          </a:p>
          <a:p>
            <a:pPr marL="742950" lvl="1" indent="-285750" algn="l" rtl="0">
              <a:spcBef>
                <a:spcPts val="480"/>
              </a:spcBef>
              <a:spcAft>
                <a:spcPts val="0"/>
              </a:spcAft>
              <a:buClr>
                <a:srgbClr val="E36C09"/>
              </a:buClr>
              <a:buSzPts val="2400"/>
              <a:buChar char="–"/>
            </a:pPr>
            <a:r>
              <a:rPr lang="es-ES" sz="2000" dirty="0"/>
              <a:t>El mayor problema reside en el </a:t>
            </a:r>
            <a:r>
              <a:rPr lang="es-ES" sz="2000" dirty="0">
                <a:solidFill>
                  <a:schemeClr val="dk1"/>
                </a:solidFill>
              </a:rPr>
              <a:t>marcado inicial </a:t>
            </a:r>
            <a:r>
              <a:rPr lang="es-ES" sz="2000" dirty="0"/>
              <a:t>del </a:t>
            </a:r>
            <a:r>
              <a:rPr lang="es-ES" sz="2000" dirty="0" err="1"/>
              <a:t>Grafcet</a:t>
            </a:r>
            <a:r>
              <a:rPr lang="es-ES" sz="2000" dirty="0"/>
              <a:t> (iniciar el </a:t>
            </a:r>
            <a:r>
              <a:rPr lang="es-ES" sz="2000" dirty="0" err="1"/>
              <a:t>Grafcet</a:t>
            </a:r>
            <a:r>
              <a:rPr lang="es-ES" sz="2000" dirty="0"/>
              <a:t> de la FB) y en la notificación de </a:t>
            </a:r>
            <a:r>
              <a:rPr lang="es-ES" sz="2000" dirty="0">
                <a:solidFill>
                  <a:schemeClr val="dk1"/>
                </a:solidFill>
              </a:rPr>
              <a:t>cuándo ha terminado</a:t>
            </a:r>
            <a:endParaRPr lang="es-ES" sz="2000" dirty="0"/>
          </a:p>
          <a:p>
            <a:pPr marL="1143000" lvl="2" indent="-228600" algn="l" rtl="0">
              <a:spcBef>
                <a:spcPts val="400"/>
              </a:spcBef>
              <a:spcAft>
                <a:spcPts val="0"/>
              </a:spcAft>
              <a:buClr>
                <a:schemeClr val="accent4"/>
              </a:buClr>
              <a:buSzPts val="2000"/>
              <a:buChar char="•"/>
            </a:pPr>
            <a:r>
              <a:rPr lang="es-ES" sz="1800" dirty="0">
                <a:solidFill>
                  <a:schemeClr val="accent4"/>
                </a:solidFill>
              </a:rPr>
              <a:t>El marcado inicial se puede hacer cambiando el valor predeterminado de la variable </a:t>
            </a:r>
            <a:r>
              <a:rPr lang="es-ES" sz="1800" dirty="0" err="1">
                <a:solidFill>
                  <a:schemeClr val="accent3"/>
                </a:solidFill>
              </a:rPr>
              <a:t>static</a:t>
            </a:r>
            <a:r>
              <a:rPr lang="es-ES" sz="1800" dirty="0">
                <a:solidFill>
                  <a:schemeClr val="accent3"/>
                </a:solidFill>
              </a:rPr>
              <a:t> #X0 </a:t>
            </a:r>
            <a:r>
              <a:rPr lang="es-ES" sz="1800" dirty="0">
                <a:solidFill>
                  <a:schemeClr val="accent3"/>
                </a:solidFill>
                <a:sym typeface="Wingdings" panose="05000000000000000000" pitchFamily="2" charset="2"/>
              </a:rPr>
              <a:t></a:t>
            </a:r>
            <a:r>
              <a:rPr lang="es-ES" sz="1800" dirty="0">
                <a:solidFill>
                  <a:schemeClr val="accent3"/>
                </a:solidFill>
              </a:rPr>
              <a:t> </a:t>
            </a:r>
            <a:r>
              <a:rPr lang="es-ES" sz="1800" dirty="0">
                <a:solidFill>
                  <a:srgbClr val="FF0000"/>
                </a:solidFill>
              </a:rPr>
              <a:t>true</a:t>
            </a:r>
          </a:p>
          <a:p>
            <a:pPr marL="1143000" lvl="2" indent="-228600">
              <a:buClr>
                <a:schemeClr val="accent4"/>
              </a:buClr>
            </a:pPr>
            <a:r>
              <a:rPr lang="es-ES" sz="1800" dirty="0">
                <a:solidFill>
                  <a:schemeClr val="accent4"/>
                </a:solidFill>
              </a:rPr>
              <a:t>Puede ser conveniente que #X0 sea </a:t>
            </a:r>
            <a:br>
              <a:rPr lang="es-ES" sz="1800" dirty="0">
                <a:solidFill>
                  <a:schemeClr val="accent4"/>
                </a:solidFill>
              </a:rPr>
            </a:br>
            <a:r>
              <a:rPr lang="es-ES" sz="1800" dirty="0">
                <a:solidFill>
                  <a:schemeClr val="accent4"/>
                </a:solidFill>
              </a:rPr>
              <a:t>una etapa fugaz</a:t>
            </a:r>
            <a:endParaRPr lang="es-ES" sz="1800" dirty="0"/>
          </a:p>
          <a:p>
            <a:pPr marL="1143000" lvl="2" indent="-228600" algn="l" rtl="0">
              <a:spcBef>
                <a:spcPts val="400"/>
              </a:spcBef>
              <a:spcAft>
                <a:spcPts val="0"/>
              </a:spcAft>
              <a:buClr>
                <a:schemeClr val="accent4"/>
              </a:buClr>
              <a:buSzPts val="2000"/>
              <a:buChar char="•"/>
            </a:pPr>
            <a:r>
              <a:rPr lang="es-ES" sz="1800" dirty="0">
                <a:solidFill>
                  <a:schemeClr val="accent4"/>
                </a:solidFill>
              </a:rPr>
              <a:t>La notificación de cuándo ha terminado se puede hacer con un parámetro de salida (en la transparencia siguiente se le llama </a:t>
            </a:r>
            <a:r>
              <a:rPr lang="es-ES" sz="1800" dirty="0" err="1">
                <a:solidFill>
                  <a:schemeClr val="accent3"/>
                </a:solidFill>
              </a:rPr>
              <a:t>MFin</a:t>
            </a:r>
            <a:r>
              <a:rPr lang="es-ES" sz="1800" dirty="0">
                <a:solidFill>
                  <a:schemeClr val="accent4"/>
                </a:solidFill>
              </a:rPr>
              <a:t>)</a:t>
            </a:r>
          </a:p>
          <a:p>
            <a:pPr marL="1143000" lvl="2" indent="-101600" algn="l" rtl="0">
              <a:spcBef>
                <a:spcPts val="400"/>
              </a:spcBef>
              <a:spcAft>
                <a:spcPts val="0"/>
              </a:spcAft>
              <a:buClr>
                <a:srgbClr val="0070C0"/>
              </a:buClr>
              <a:buSzPts val="2000"/>
              <a:buNone/>
            </a:pPr>
            <a:endParaRPr lang="es-ES" sz="1800" dirty="0">
              <a:solidFill>
                <a:schemeClr val="accent4"/>
              </a:solidFill>
            </a:endParaRPr>
          </a:p>
          <a:p>
            <a:pPr marL="1143000" lvl="2" indent="-101600" algn="l" rtl="0">
              <a:spcBef>
                <a:spcPts val="400"/>
              </a:spcBef>
              <a:spcAft>
                <a:spcPts val="0"/>
              </a:spcAft>
              <a:buClr>
                <a:srgbClr val="0070C0"/>
              </a:buClr>
              <a:buSzPts val="2000"/>
              <a:buNone/>
            </a:pPr>
            <a:endParaRPr lang="es-ES" sz="1800" dirty="0">
              <a:solidFill>
                <a:schemeClr val="accent4"/>
              </a:solidFill>
            </a:endParaRPr>
          </a:p>
          <a:p>
            <a:pPr marL="1143000" lvl="2" indent="-101600" algn="l" rtl="0">
              <a:spcBef>
                <a:spcPts val="400"/>
              </a:spcBef>
              <a:spcAft>
                <a:spcPts val="0"/>
              </a:spcAft>
              <a:buClr>
                <a:srgbClr val="0070C0"/>
              </a:buClr>
              <a:buSzPts val="2000"/>
              <a:buNone/>
            </a:pPr>
            <a:endParaRPr lang="es-ES" dirty="0">
              <a:solidFill>
                <a:schemeClr val="accent4"/>
              </a:solidFill>
            </a:endParaRPr>
          </a:p>
          <a:p>
            <a:pPr marL="1143000" lvl="2" indent="-228600" algn="l" rtl="0">
              <a:spcBef>
                <a:spcPts val="400"/>
              </a:spcBef>
              <a:spcAft>
                <a:spcPts val="0"/>
              </a:spcAft>
              <a:buClr>
                <a:schemeClr val="accent4"/>
              </a:buClr>
              <a:buSzPts val="2000"/>
              <a:buChar char="•"/>
            </a:pPr>
            <a:endParaRPr lang="es-ES" dirty="0"/>
          </a:p>
        </p:txBody>
      </p:sp>
      <p:sp>
        <p:nvSpPr>
          <p:cNvPr id="899" name="Google Shape;89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27</a:t>
            </a:fld>
            <a:endParaRPr/>
          </a:p>
        </p:txBody>
      </p:sp>
      <p:sp>
        <p:nvSpPr>
          <p:cNvPr id="900" name="Google Shape;900;p25"/>
          <p:cNvSpPr/>
          <p:nvPr/>
        </p:nvSpPr>
        <p:spPr>
          <a:xfrm>
            <a:off x="0" y="6547068"/>
            <a:ext cx="296876" cy="399749"/>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dirty="0">
                <a:solidFill>
                  <a:schemeClr val="dk1"/>
                </a:solidFill>
                <a:latin typeface="Calibri"/>
                <a:ea typeface="Calibri"/>
                <a:cs typeface="Calibri"/>
                <a:sym typeface="Calibri"/>
              </a:rPr>
              <a:t>C</a:t>
            </a:r>
            <a:endParaRPr sz="1800" dirty="0">
              <a:solidFill>
                <a:schemeClr val="dk1"/>
              </a:solidFill>
              <a:latin typeface="Calibri"/>
              <a:ea typeface="Calibri"/>
              <a:cs typeface="Calibri"/>
              <a:sym typeface="Calibri"/>
            </a:endParaRPr>
          </a:p>
        </p:txBody>
      </p:sp>
      <p:pic>
        <p:nvPicPr>
          <p:cNvPr id="6" name="Google Shape;908;p26">
            <a:extLst>
              <a:ext uri="{FF2B5EF4-FFF2-40B4-BE49-F238E27FC236}">
                <a16:creationId xmlns:a16="http://schemas.microsoft.com/office/drawing/2014/main" id="{D5D2319D-A5DC-4B94-BEE2-DA736519241B}"/>
              </a:ext>
            </a:extLst>
          </p:cNvPr>
          <p:cNvPicPr preferRelativeResize="0"/>
          <p:nvPr/>
        </p:nvPicPr>
        <p:blipFill rotWithShape="1">
          <a:blip r:embed="rId4">
            <a:alphaModFix/>
          </a:blip>
          <a:srcRect t="42215" b="11424"/>
          <a:stretch/>
        </p:blipFill>
        <p:spPr>
          <a:xfrm>
            <a:off x="5365461" y="4356040"/>
            <a:ext cx="3321339" cy="97263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600" dirty="0" err="1"/>
              <a:t>Operandos</a:t>
            </a:r>
            <a:r>
              <a:rPr lang="es-ES" sz="3600" dirty="0"/>
              <a:t> formales y variables de FB1</a:t>
            </a:r>
          </a:p>
        </p:txBody>
      </p:sp>
      <p:sp>
        <p:nvSpPr>
          <p:cNvPr id="5" name="Marcador de número de diapositiva 4"/>
          <p:cNvSpPr>
            <a:spLocks noGrp="1"/>
          </p:cNvSpPr>
          <p:nvPr>
            <p:ph type="sldNum" sz="quarter" idx="12"/>
          </p:nvPr>
        </p:nvSpPr>
        <p:spPr/>
        <p:txBody>
          <a:bodyPr/>
          <a:lstStyle/>
          <a:p>
            <a:fld id="{2D62A59F-21E6-42BB-AFFB-BCA75D61DF5B}" type="slidenum">
              <a:rPr lang="es-ES" smtClean="0"/>
              <a:t>28</a:t>
            </a:fld>
            <a:endParaRPr lang="es-ES"/>
          </a:p>
        </p:txBody>
      </p:sp>
      <p:sp>
        <p:nvSpPr>
          <p:cNvPr id="3" name="CuadroTexto 2"/>
          <p:cNvSpPr txBox="1"/>
          <p:nvPr/>
        </p:nvSpPr>
        <p:spPr>
          <a:xfrm>
            <a:off x="327334" y="2789733"/>
            <a:ext cx="760144" cy="769441"/>
          </a:xfrm>
          <a:prstGeom prst="rect">
            <a:avLst/>
          </a:prstGeom>
          <a:noFill/>
        </p:spPr>
        <p:txBody>
          <a:bodyPr wrap="none" rtlCol="0">
            <a:spAutoFit/>
          </a:bodyPr>
          <a:lstStyle/>
          <a:p>
            <a:r>
              <a:rPr lang="es-ES" sz="4400" b="1" dirty="0">
                <a:solidFill>
                  <a:schemeClr val="bg2">
                    <a:lumMod val="50000"/>
                  </a:schemeClr>
                </a:solidFill>
              </a:rPr>
              <a:t>FB</a:t>
            </a:r>
            <a:endParaRPr lang="es-ES" b="1" dirty="0">
              <a:solidFill>
                <a:schemeClr val="bg2">
                  <a:lumMod val="50000"/>
                </a:schemeClr>
              </a:solidFill>
            </a:endParaRPr>
          </a:p>
        </p:txBody>
      </p:sp>
      <p:sp>
        <p:nvSpPr>
          <p:cNvPr id="6" name="Rectángulo 5"/>
          <p:cNvSpPr/>
          <p:nvPr/>
        </p:nvSpPr>
        <p:spPr>
          <a:xfrm>
            <a:off x="0" y="6547068"/>
            <a:ext cx="327334" cy="348813"/>
          </a:xfrm>
          <a:prstGeom prst="rect">
            <a:avLst/>
          </a:prstGeom>
        </p:spPr>
        <p:txBody>
          <a:bodyPr wrap="none">
            <a:spAutoFit/>
          </a:bodyPr>
          <a:lstStyle/>
          <a:p>
            <a:pPr>
              <a:lnSpc>
                <a:spcPts val="2000"/>
              </a:lnSpc>
            </a:pPr>
            <a:r>
              <a:rPr lang="es-ES"/>
              <a:t>D</a:t>
            </a:r>
            <a:endParaRPr lang="es-ES" dirty="0"/>
          </a:p>
        </p:txBody>
      </p:sp>
      <p:pic>
        <p:nvPicPr>
          <p:cNvPr id="4" name="Imagen 3">
            <a:extLst>
              <a:ext uri="{FF2B5EF4-FFF2-40B4-BE49-F238E27FC236}">
                <a16:creationId xmlns:a16="http://schemas.microsoft.com/office/drawing/2014/main" id="{F98B8659-FFE2-4016-A8BA-3D6E6C4088B2}"/>
              </a:ext>
            </a:extLst>
          </p:cNvPr>
          <p:cNvPicPr>
            <a:picLocks noChangeAspect="1"/>
          </p:cNvPicPr>
          <p:nvPr/>
        </p:nvPicPr>
        <p:blipFill rotWithShape="1">
          <a:blip r:embed="rId3"/>
          <a:srcRect b="52617"/>
          <a:stretch/>
        </p:blipFill>
        <p:spPr>
          <a:xfrm>
            <a:off x="1185862" y="1400175"/>
            <a:ext cx="6772275" cy="1922645"/>
          </a:xfrm>
          <a:prstGeom prst="rect">
            <a:avLst/>
          </a:prstGeom>
        </p:spPr>
      </p:pic>
      <p:pic>
        <p:nvPicPr>
          <p:cNvPr id="7" name="Imagen 6">
            <a:extLst>
              <a:ext uri="{FF2B5EF4-FFF2-40B4-BE49-F238E27FC236}">
                <a16:creationId xmlns:a16="http://schemas.microsoft.com/office/drawing/2014/main" id="{43C2EC03-6E7F-4008-91B5-5DA0EB34AA40}"/>
              </a:ext>
            </a:extLst>
          </p:cNvPr>
          <p:cNvPicPr>
            <a:picLocks noChangeAspect="1"/>
          </p:cNvPicPr>
          <p:nvPr/>
        </p:nvPicPr>
        <p:blipFill rotWithShape="1">
          <a:blip r:embed="rId3"/>
          <a:srcRect t="52617"/>
          <a:stretch/>
        </p:blipFill>
        <p:spPr>
          <a:xfrm>
            <a:off x="1185862" y="3322820"/>
            <a:ext cx="6772275" cy="1922645"/>
          </a:xfrm>
          <a:prstGeom prst="rect">
            <a:avLst/>
          </a:prstGeom>
        </p:spPr>
      </p:pic>
    </p:spTree>
    <p:extLst>
      <p:ext uri="{BB962C8B-B14F-4D97-AF65-F5344CB8AC3E}">
        <p14:creationId xmlns:p14="http://schemas.microsoft.com/office/powerpoint/2010/main" val="3113829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27"/>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KOP. FB conteniendo fragmento de Grafcet</a:t>
            </a:r>
            <a:endParaRPr/>
          </a:p>
        </p:txBody>
      </p:sp>
      <p:sp>
        <p:nvSpPr>
          <p:cNvPr id="914" name="Google Shape;914;p27"/>
          <p:cNvSpPr txBox="1">
            <a:spLocks noGrp="1"/>
          </p:cNvSpPr>
          <p:nvPr>
            <p:ph type="body" idx="1"/>
          </p:nvPr>
        </p:nvSpPr>
        <p:spPr>
          <a:xfrm>
            <a:off x="1911246" y="1020909"/>
            <a:ext cx="7105995" cy="506628"/>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spcBef>
                <a:spcPts val="0"/>
              </a:spcBef>
              <a:spcAft>
                <a:spcPts val="0"/>
              </a:spcAft>
              <a:buNone/>
            </a:pPr>
            <a:r>
              <a:rPr lang="es-ES" sz="3200">
                <a:solidFill>
                  <a:schemeClr val="dk1"/>
                </a:solidFill>
                <a:latin typeface="Calibri"/>
                <a:ea typeface="Calibri"/>
                <a:cs typeface="Calibri"/>
                <a:sym typeface="Calibri"/>
              </a:rPr>
              <a:t>Ver procedimiento: </a:t>
            </a:r>
            <a:r>
              <a:rPr lang="es-ES" sz="2400">
                <a:hlinkClick r:id="rId3"/>
              </a:rPr>
              <a:t>https://mecatrand.es/automation-and-electronic-projects/</a:t>
            </a:r>
            <a:endParaRPr lang="es-ES" sz="3200">
              <a:solidFill>
                <a:schemeClr val="dk1"/>
              </a:solidFill>
              <a:latin typeface="Calibri"/>
              <a:ea typeface="Calibri"/>
              <a:cs typeface="Calibri"/>
              <a:sym typeface="Calibri"/>
            </a:endParaRPr>
          </a:p>
        </p:txBody>
      </p:sp>
      <p:sp>
        <p:nvSpPr>
          <p:cNvPr id="915" name="Google Shape;915;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29</a:t>
            </a:fld>
            <a:endParaRPr/>
          </a:p>
        </p:txBody>
      </p:sp>
      <p:sp>
        <p:nvSpPr>
          <p:cNvPr id="916" name="Google Shape;916;p27"/>
          <p:cNvSpPr/>
          <p:nvPr/>
        </p:nvSpPr>
        <p:spPr>
          <a:xfrm>
            <a:off x="607030" y="3378896"/>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7" name="Google Shape;917;p27"/>
          <p:cNvSpPr/>
          <p:nvPr/>
        </p:nvSpPr>
        <p:spPr>
          <a:xfrm>
            <a:off x="462337" y="623888"/>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8" name="Google Shape;918;p27"/>
          <p:cNvSpPr/>
          <p:nvPr/>
        </p:nvSpPr>
        <p:spPr>
          <a:xfrm>
            <a:off x="4626429" y="1"/>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9" name="Google Shape;919;p27"/>
          <p:cNvSpPr/>
          <p:nvPr/>
        </p:nvSpPr>
        <p:spPr>
          <a:xfrm>
            <a:off x="0" y="6547068"/>
            <a:ext cx="296876"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a:solidFill>
                  <a:schemeClr val="dk1"/>
                </a:solidFill>
                <a:latin typeface="Calibri"/>
                <a:ea typeface="Calibri"/>
                <a:cs typeface="Calibri"/>
                <a:sym typeface="Calibri"/>
              </a:rPr>
              <a:t>E</a:t>
            </a:r>
            <a:endParaRPr sz="1800">
              <a:solidFill>
                <a:schemeClr val="dk1"/>
              </a:solidFill>
              <a:latin typeface="Calibri"/>
              <a:ea typeface="Calibri"/>
              <a:cs typeface="Calibri"/>
              <a:sym typeface="Calibri"/>
            </a:endParaRPr>
          </a:p>
        </p:txBody>
      </p:sp>
      <p:sp>
        <p:nvSpPr>
          <p:cNvPr id="920" name="Google Shape;920;p27"/>
          <p:cNvSpPr/>
          <p:nvPr/>
        </p:nvSpPr>
        <p:spPr>
          <a:xfrm>
            <a:off x="4696655" y="1850199"/>
            <a:ext cx="4320586" cy="4461548"/>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921" name="Google Shape;921;p27"/>
          <p:cNvCxnSpPr>
            <a:stCxn id="922" idx="2"/>
          </p:cNvCxnSpPr>
          <p:nvPr/>
        </p:nvCxnSpPr>
        <p:spPr>
          <a:xfrm flipH="1">
            <a:off x="5135111" y="2428444"/>
            <a:ext cx="17400" cy="1523100"/>
          </a:xfrm>
          <a:prstGeom prst="straightConnector1">
            <a:avLst/>
          </a:prstGeom>
          <a:noFill/>
          <a:ln w="9525" cap="flat" cmpd="sng">
            <a:solidFill>
              <a:schemeClr val="dk2"/>
            </a:solidFill>
            <a:prstDash val="solid"/>
            <a:round/>
            <a:headEnd type="none" w="med" len="med"/>
            <a:tailEnd type="none" w="sm" len="sm"/>
          </a:ln>
        </p:spPr>
      </p:cxnSp>
      <p:sp>
        <p:nvSpPr>
          <p:cNvPr id="923" name="Google Shape;923;p27"/>
          <p:cNvSpPr/>
          <p:nvPr/>
        </p:nvSpPr>
        <p:spPr>
          <a:xfrm>
            <a:off x="4871691" y="2681984"/>
            <a:ext cx="561639" cy="402275"/>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924" name="Google Shape;924;p27"/>
          <p:cNvSpPr txBox="1"/>
          <p:nvPr/>
        </p:nvSpPr>
        <p:spPr>
          <a:xfrm>
            <a:off x="5315762" y="3079260"/>
            <a:ext cx="485293" cy="285252"/>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MFin1</a:t>
            </a:r>
            <a:endParaRPr sz="1200">
              <a:solidFill>
                <a:schemeClr val="dk2"/>
              </a:solidFill>
              <a:latin typeface="Calibri"/>
              <a:ea typeface="Calibri"/>
              <a:cs typeface="Calibri"/>
              <a:sym typeface="Calibri"/>
            </a:endParaRPr>
          </a:p>
        </p:txBody>
      </p:sp>
      <p:sp>
        <p:nvSpPr>
          <p:cNvPr id="925" name="Google Shape;925;p27"/>
          <p:cNvSpPr/>
          <p:nvPr/>
        </p:nvSpPr>
        <p:spPr>
          <a:xfrm>
            <a:off x="4881632" y="3400852"/>
            <a:ext cx="561639" cy="402275"/>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400">
                <a:solidFill>
                  <a:schemeClr val="dk1"/>
                </a:solidFill>
                <a:latin typeface="Calibri"/>
                <a:ea typeface="Calibri"/>
                <a:cs typeface="Calibri"/>
                <a:sym typeface="Calibri"/>
              </a:rPr>
              <a:t>n+1</a:t>
            </a:r>
            <a:endParaRPr sz="1400">
              <a:solidFill>
                <a:schemeClr val="dk1"/>
              </a:solidFill>
              <a:latin typeface="Calibri"/>
              <a:ea typeface="Calibri"/>
              <a:cs typeface="Calibri"/>
              <a:sym typeface="Calibri"/>
            </a:endParaRPr>
          </a:p>
        </p:txBody>
      </p:sp>
      <p:sp>
        <p:nvSpPr>
          <p:cNvPr id="926" name="Google Shape;926;p27"/>
          <p:cNvSpPr txBox="1"/>
          <p:nvPr/>
        </p:nvSpPr>
        <p:spPr>
          <a:xfrm>
            <a:off x="5307148" y="2396988"/>
            <a:ext cx="600415" cy="285252"/>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Cond_1</a:t>
            </a:r>
            <a:endParaRPr sz="1200">
              <a:solidFill>
                <a:schemeClr val="dk2"/>
              </a:solidFill>
              <a:latin typeface="Calibri"/>
              <a:ea typeface="Calibri"/>
              <a:cs typeface="Calibri"/>
              <a:sym typeface="Calibri"/>
            </a:endParaRPr>
          </a:p>
        </p:txBody>
      </p:sp>
      <p:sp>
        <p:nvSpPr>
          <p:cNvPr id="927" name="Google Shape;927;p27"/>
          <p:cNvSpPr txBox="1"/>
          <p:nvPr/>
        </p:nvSpPr>
        <p:spPr>
          <a:xfrm>
            <a:off x="8033886" y="1860285"/>
            <a:ext cx="5790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2"/>
                </a:solidFill>
                <a:latin typeface="Calibri"/>
                <a:ea typeface="Calibri"/>
                <a:cs typeface="Calibri"/>
                <a:sym typeface="Calibri"/>
              </a:rPr>
              <a:t>OB1</a:t>
            </a:r>
            <a:endParaRPr/>
          </a:p>
        </p:txBody>
      </p:sp>
      <p:cxnSp>
        <p:nvCxnSpPr>
          <p:cNvPr id="928" name="Google Shape;928;p27"/>
          <p:cNvCxnSpPr/>
          <p:nvPr/>
        </p:nvCxnSpPr>
        <p:spPr>
          <a:xfrm rot="10800000">
            <a:off x="5433330" y="2876989"/>
            <a:ext cx="201295" cy="0"/>
          </a:xfrm>
          <a:prstGeom prst="straightConnector1">
            <a:avLst/>
          </a:prstGeom>
          <a:noFill/>
          <a:ln w="9525" cap="flat" cmpd="sng">
            <a:solidFill>
              <a:schemeClr val="dk2"/>
            </a:solidFill>
            <a:prstDash val="solid"/>
            <a:round/>
            <a:headEnd type="none" w="med" len="med"/>
            <a:tailEnd type="none" w="med" len="med"/>
          </a:ln>
        </p:spPr>
      </p:cxnSp>
      <p:sp>
        <p:nvSpPr>
          <p:cNvPr id="929" name="Google Shape;929;p27"/>
          <p:cNvSpPr txBox="1"/>
          <p:nvPr/>
        </p:nvSpPr>
        <p:spPr>
          <a:xfrm>
            <a:off x="5630815" y="2681121"/>
            <a:ext cx="761235" cy="402271"/>
          </a:xfrm>
          <a:prstGeom prst="rect">
            <a:avLst/>
          </a:prstGeom>
          <a:gradFill>
            <a:gsLst>
              <a:gs pos="0">
                <a:srgbClr val="BBFF8E"/>
              </a:gs>
              <a:gs pos="35000">
                <a:srgbClr val="CBFFB0"/>
              </a:gs>
              <a:gs pos="100000">
                <a:srgbClr val="ECFFDE"/>
              </a:gs>
            </a:gsLst>
            <a:lin ang="16200000" scaled="0"/>
          </a:gradFill>
          <a:ln w="9525" cap="flat" cmpd="sng">
            <a:solidFill>
              <a:srgbClr val="77CE2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s-ES" sz="1200">
                <a:solidFill>
                  <a:schemeClr val="dk1"/>
                </a:solidFill>
                <a:latin typeface="Calibri"/>
                <a:ea typeface="Calibri"/>
                <a:cs typeface="Calibri"/>
                <a:sym typeface="Calibri"/>
              </a:rPr>
              <a:t>FB1</a:t>
            </a:r>
            <a:endParaRPr/>
          </a:p>
          <a:p>
            <a:pPr marL="0" marR="0" lvl="0" indent="0" algn="ctr" rtl="0">
              <a:spcBef>
                <a:spcPts val="0"/>
              </a:spcBef>
              <a:spcAft>
                <a:spcPts val="0"/>
              </a:spcAft>
              <a:buNone/>
            </a:pPr>
            <a:r>
              <a:rPr lang="es-ES" sz="800">
                <a:solidFill>
                  <a:schemeClr val="dk1"/>
                </a:solidFill>
                <a:latin typeface="Times New Roman"/>
                <a:ea typeface="Times New Roman"/>
                <a:cs typeface="Times New Roman"/>
                <a:sym typeface="Times New Roman"/>
              </a:rPr>
              <a:t>#Mfin=&gt; MFin1 </a:t>
            </a:r>
            <a:endParaRPr/>
          </a:p>
        </p:txBody>
      </p:sp>
      <p:sp>
        <p:nvSpPr>
          <p:cNvPr id="922" name="Google Shape;922;p27"/>
          <p:cNvSpPr/>
          <p:nvPr/>
        </p:nvSpPr>
        <p:spPr>
          <a:xfrm>
            <a:off x="4871691" y="2026169"/>
            <a:ext cx="561639" cy="402275"/>
          </a:xfrm>
          <a:prstGeom prst="rect">
            <a:avLst/>
          </a:prstGeom>
          <a:solidFill>
            <a:srgbClr val="FBD4B4"/>
          </a:solidFill>
          <a:ln w="38100" cap="flat" cmpd="dbl">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400">
                <a:solidFill>
                  <a:schemeClr val="dk1"/>
                </a:solidFill>
                <a:latin typeface="Calibri"/>
                <a:ea typeface="Calibri"/>
                <a:cs typeface="Calibri"/>
                <a:sym typeface="Calibri"/>
              </a:rPr>
              <a:t>n-1</a:t>
            </a:r>
            <a:endParaRPr sz="1400">
              <a:solidFill>
                <a:schemeClr val="dk1"/>
              </a:solidFill>
              <a:latin typeface="Calibri"/>
              <a:ea typeface="Calibri"/>
              <a:cs typeface="Calibri"/>
              <a:sym typeface="Calibri"/>
            </a:endParaRPr>
          </a:p>
        </p:txBody>
      </p:sp>
      <p:cxnSp>
        <p:nvCxnSpPr>
          <p:cNvPr id="930" name="Google Shape;930;p27"/>
          <p:cNvCxnSpPr/>
          <p:nvPr/>
        </p:nvCxnSpPr>
        <p:spPr>
          <a:xfrm>
            <a:off x="5044250" y="3239582"/>
            <a:ext cx="170728" cy="0"/>
          </a:xfrm>
          <a:prstGeom prst="straightConnector1">
            <a:avLst/>
          </a:prstGeom>
          <a:noFill/>
          <a:ln w="9525" cap="flat" cmpd="sng">
            <a:solidFill>
              <a:schemeClr val="dk2"/>
            </a:solidFill>
            <a:prstDash val="solid"/>
            <a:round/>
            <a:headEnd type="none" w="med" len="med"/>
            <a:tailEnd type="none" w="med" len="med"/>
          </a:ln>
        </p:spPr>
      </p:cxnSp>
      <p:cxnSp>
        <p:nvCxnSpPr>
          <p:cNvPr id="931" name="Google Shape;931;p27"/>
          <p:cNvCxnSpPr/>
          <p:nvPr/>
        </p:nvCxnSpPr>
        <p:spPr>
          <a:xfrm>
            <a:off x="5044250" y="2533014"/>
            <a:ext cx="170728" cy="0"/>
          </a:xfrm>
          <a:prstGeom prst="straightConnector1">
            <a:avLst/>
          </a:prstGeom>
          <a:noFill/>
          <a:ln w="9525" cap="flat" cmpd="sng">
            <a:solidFill>
              <a:schemeClr val="dk2"/>
            </a:solidFill>
            <a:prstDash val="solid"/>
            <a:round/>
            <a:headEnd type="none" w="med" len="med"/>
            <a:tailEnd type="none" w="med" len="med"/>
          </a:ln>
        </p:spPr>
      </p:cxnSp>
      <p:cxnSp>
        <p:nvCxnSpPr>
          <p:cNvPr id="932" name="Google Shape;932;p27"/>
          <p:cNvCxnSpPr/>
          <p:nvPr/>
        </p:nvCxnSpPr>
        <p:spPr>
          <a:xfrm>
            <a:off x="5620828" y="3437842"/>
            <a:ext cx="0" cy="559489"/>
          </a:xfrm>
          <a:prstGeom prst="straightConnector1">
            <a:avLst/>
          </a:prstGeom>
          <a:noFill/>
          <a:ln w="19050" cap="flat" cmpd="sng">
            <a:solidFill>
              <a:srgbClr val="F38417"/>
            </a:solidFill>
            <a:prstDash val="solid"/>
            <a:round/>
            <a:headEnd type="none" w="sm" len="sm"/>
            <a:tailEnd type="none" w="sm" len="sm"/>
          </a:ln>
        </p:spPr>
      </p:cxnSp>
      <p:cxnSp>
        <p:nvCxnSpPr>
          <p:cNvPr id="933" name="Google Shape;933;p27"/>
          <p:cNvCxnSpPr/>
          <p:nvPr/>
        </p:nvCxnSpPr>
        <p:spPr>
          <a:xfrm>
            <a:off x="5620828" y="3717586"/>
            <a:ext cx="2752725" cy="0"/>
          </a:xfrm>
          <a:prstGeom prst="straightConnector1">
            <a:avLst/>
          </a:prstGeom>
          <a:noFill/>
          <a:ln w="19050" cap="flat" cmpd="sng">
            <a:solidFill>
              <a:srgbClr val="F38417"/>
            </a:solidFill>
            <a:prstDash val="solid"/>
            <a:round/>
            <a:headEnd type="none" w="sm" len="sm"/>
            <a:tailEnd type="none" w="sm" len="sm"/>
          </a:ln>
        </p:spPr>
      </p:cxnSp>
      <p:grpSp>
        <p:nvGrpSpPr>
          <p:cNvPr id="934" name="Google Shape;934;p27"/>
          <p:cNvGrpSpPr/>
          <p:nvPr/>
        </p:nvGrpSpPr>
        <p:grpSpPr>
          <a:xfrm>
            <a:off x="5872393" y="3627455"/>
            <a:ext cx="110425" cy="198624"/>
            <a:chOff x="1212850" y="6252117"/>
            <a:chExt cx="110425" cy="198624"/>
          </a:xfrm>
        </p:grpSpPr>
        <p:sp>
          <p:nvSpPr>
            <p:cNvPr id="935" name="Google Shape;935;p27"/>
            <p:cNvSpPr/>
            <p:nvPr/>
          </p:nvSpPr>
          <p:spPr>
            <a:xfrm>
              <a:off x="1212850" y="6254569"/>
              <a:ext cx="107950" cy="1961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36" name="Google Shape;936;p27"/>
            <p:cNvGrpSpPr/>
            <p:nvPr/>
          </p:nvGrpSpPr>
          <p:grpSpPr>
            <a:xfrm>
              <a:off x="1215482" y="6252117"/>
              <a:ext cx="107793" cy="193288"/>
              <a:chOff x="1215482" y="6252117"/>
              <a:chExt cx="107793" cy="193288"/>
            </a:xfrm>
          </p:grpSpPr>
          <p:cxnSp>
            <p:nvCxnSpPr>
              <p:cNvPr id="937" name="Google Shape;937;p27"/>
              <p:cNvCxnSpPr/>
              <p:nvPr/>
            </p:nvCxnSpPr>
            <p:spPr>
              <a:xfrm>
                <a:off x="1215482" y="6255834"/>
                <a:ext cx="0" cy="189571"/>
              </a:xfrm>
              <a:prstGeom prst="straightConnector1">
                <a:avLst/>
              </a:prstGeom>
              <a:noFill/>
              <a:ln w="19050" cap="flat" cmpd="sng">
                <a:solidFill>
                  <a:srgbClr val="0070C0"/>
                </a:solidFill>
                <a:prstDash val="solid"/>
                <a:round/>
                <a:headEnd type="none" w="sm" len="sm"/>
                <a:tailEnd type="none" w="sm" len="sm"/>
              </a:ln>
            </p:spPr>
          </p:cxnSp>
          <p:cxnSp>
            <p:nvCxnSpPr>
              <p:cNvPr id="938" name="Google Shape;938;p27"/>
              <p:cNvCxnSpPr/>
              <p:nvPr/>
            </p:nvCxnSpPr>
            <p:spPr>
              <a:xfrm>
                <a:off x="1323275" y="6252117"/>
                <a:ext cx="0" cy="189571"/>
              </a:xfrm>
              <a:prstGeom prst="straightConnector1">
                <a:avLst/>
              </a:prstGeom>
              <a:noFill/>
              <a:ln w="19050" cap="flat" cmpd="sng">
                <a:solidFill>
                  <a:srgbClr val="0070C0"/>
                </a:solidFill>
                <a:prstDash val="solid"/>
                <a:round/>
                <a:headEnd type="none" w="sm" len="sm"/>
                <a:tailEnd type="none" w="sm" len="sm"/>
              </a:ln>
            </p:spPr>
          </p:cxnSp>
        </p:grpSp>
      </p:grpSp>
      <p:grpSp>
        <p:nvGrpSpPr>
          <p:cNvPr id="939" name="Google Shape;939;p27"/>
          <p:cNvGrpSpPr/>
          <p:nvPr/>
        </p:nvGrpSpPr>
        <p:grpSpPr>
          <a:xfrm>
            <a:off x="7449834" y="3613039"/>
            <a:ext cx="209408" cy="208560"/>
            <a:chOff x="1505156" y="6242622"/>
            <a:chExt cx="209408" cy="208560"/>
          </a:xfrm>
        </p:grpSpPr>
        <p:sp>
          <p:nvSpPr>
            <p:cNvPr id="940" name="Google Shape;940;p27"/>
            <p:cNvSpPr/>
            <p:nvPr/>
          </p:nvSpPr>
          <p:spPr>
            <a:xfrm>
              <a:off x="1524496" y="6254569"/>
              <a:ext cx="186322" cy="196172"/>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41" name="Google Shape;941;p27"/>
            <p:cNvGrpSpPr/>
            <p:nvPr/>
          </p:nvGrpSpPr>
          <p:grpSpPr>
            <a:xfrm>
              <a:off x="1505156" y="6242622"/>
              <a:ext cx="209408" cy="208560"/>
              <a:chOff x="1505156" y="6242622"/>
              <a:chExt cx="209408" cy="208560"/>
            </a:xfrm>
          </p:grpSpPr>
          <p:grpSp>
            <p:nvGrpSpPr>
              <p:cNvPr id="942" name="Google Shape;942;p27"/>
              <p:cNvGrpSpPr/>
              <p:nvPr/>
            </p:nvGrpSpPr>
            <p:grpSpPr>
              <a:xfrm>
                <a:off x="1505156" y="6242622"/>
                <a:ext cx="209408" cy="208560"/>
                <a:chOff x="2966224" y="5567973"/>
                <a:chExt cx="516131" cy="514042"/>
              </a:xfrm>
            </p:grpSpPr>
            <p:grpSp>
              <p:nvGrpSpPr>
                <p:cNvPr id="943" name="Google Shape;943;p27"/>
                <p:cNvGrpSpPr/>
                <p:nvPr/>
              </p:nvGrpSpPr>
              <p:grpSpPr>
                <a:xfrm>
                  <a:off x="2966224" y="5567973"/>
                  <a:ext cx="514041" cy="514042"/>
                  <a:chOff x="2966224" y="5575610"/>
                  <a:chExt cx="514041" cy="514042"/>
                </a:xfrm>
              </p:grpSpPr>
              <p:sp>
                <p:nvSpPr>
                  <p:cNvPr id="944" name="Google Shape;944;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45" name="Google Shape;945;p27"/>
                  <p:cNvSpPr/>
                  <p:nvPr/>
                </p:nvSpPr>
                <p:spPr>
                  <a:xfrm rot="10800000" flipH="1">
                    <a:off x="2967309"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46" name="Google Shape;946;p27"/>
                <p:cNvGrpSpPr/>
                <p:nvPr/>
              </p:nvGrpSpPr>
              <p:grpSpPr>
                <a:xfrm flipH="1">
                  <a:off x="2967309" y="5567973"/>
                  <a:ext cx="515046" cy="514042"/>
                  <a:chOff x="2964134" y="5575610"/>
                  <a:chExt cx="515046" cy="514042"/>
                </a:xfrm>
              </p:grpSpPr>
              <p:sp>
                <p:nvSpPr>
                  <p:cNvPr id="947" name="Google Shape;947;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48" name="Google Shape;948;p27"/>
                  <p:cNvSpPr/>
                  <p:nvPr/>
                </p:nvSpPr>
                <p:spPr>
                  <a:xfrm rot="10800000" flipH="1">
                    <a:off x="2964134"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49" name="Google Shape;949;p27"/>
              <p:cNvSpPr txBox="1"/>
              <p:nvPr/>
            </p:nvSpPr>
            <p:spPr>
              <a:xfrm>
                <a:off x="1580132" y="6254569"/>
                <a:ext cx="70532"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S</a:t>
                </a:r>
                <a:endParaRPr/>
              </a:p>
            </p:txBody>
          </p:sp>
        </p:grpSp>
      </p:grpSp>
      <p:grpSp>
        <p:nvGrpSpPr>
          <p:cNvPr id="950" name="Google Shape;950;p27"/>
          <p:cNvGrpSpPr/>
          <p:nvPr/>
        </p:nvGrpSpPr>
        <p:grpSpPr>
          <a:xfrm>
            <a:off x="8040736" y="3613039"/>
            <a:ext cx="209408" cy="208560"/>
            <a:chOff x="1505156" y="6242622"/>
            <a:chExt cx="209408" cy="208560"/>
          </a:xfrm>
        </p:grpSpPr>
        <p:sp>
          <p:nvSpPr>
            <p:cNvPr id="951" name="Google Shape;951;p27"/>
            <p:cNvSpPr/>
            <p:nvPr/>
          </p:nvSpPr>
          <p:spPr>
            <a:xfrm>
              <a:off x="1524496" y="6254569"/>
              <a:ext cx="186322" cy="196172"/>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52" name="Google Shape;952;p27"/>
            <p:cNvGrpSpPr/>
            <p:nvPr/>
          </p:nvGrpSpPr>
          <p:grpSpPr>
            <a:xfrm>
              <a:off x="1505156" y="6242622"/>
              <a:ext cx="209408" cy="208560"/>
              <a:chOff x="1505156" y="6242622"/>
              <a:chExt cx="209408" cy="208560"/>
            </a:xfrm>
          </p:grpSpPr>
          <p:grpSp>
            <p:nvGrpSpPr>
              <p:cNvPr id="953" name="Google Shape;953;p27"/>
              <p:cNvGrpSpPr/>
              <p:nvPr/>
            </p:nvGrpSpPr>
            <p:grpSpPr>
              <a:xfrm>
                <a:off x="1505156" y="6242622"/>
                <a:ext cx="209408" cy="208560"/>
                <a:chOff x="2966224" y="5567973"/>
                <a:chExt cx="516131" cy="514042"/>
              </a:xfrm>
            </p:grpSpPr>
            <p:grpSp>
              <p:nvGrpSpPr>
                <p:cNvPr id="954" name="Google Shape;954;p27"/>
                <p:cNvGrpSpPr/>
                <p:nvPr/>
              </p:nvGrpSpPr>
              <p:grpSpPr>
                <a:xfrm>
                  <a:off x="2966224" y="5567973"/>
                  <a:ext cx="514041" cy="514042"/>
                  <a:chOff x="2966224" y="5575610"/>
                  <a:chExt cx="514041" cy="514042"/>
                </a:xfrm>
              </p:grpSpPr>
              <p:sp>
                <p:nvSpPr>
                  <p:cNvPr id="955" name="Google Shape;955;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56" name="Google Shape;956;p27"/>
                  <p:cNvSpPr/>
                  <p:nvPr/>
                </p:nvSpPr>
                <p:spPr>
                  <a:xfrm rot="10800000" flipH="1">
                    <a:off x="2967309"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57" name="Google Shape;957;p27"/>
                <p:cNvGrpSpPr/>
                <p:nvPr/>
              </p:nvGrpSpPr>
              <p:grpSpPr>
                <a:xfrm flipH="1">
                  <a:off x="2967309" y="5567973"/>
                  <a:ext cx="515046" cy="514042"/>
                  <a:chOff x="2964134" y="5575610"/>
                  <a:chExt cx="515046" cy="514042"/>
                </a:xfrm>
              </p:grpSpPr>
              <p:sp>
                <p:nvSpPr>
                  <p:cNvPr id="958" name="Google Shape;958;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59" name="Google Shape;959;p27"/>
                  <p:cNvSpPr/>
                  <p:nvPr/>
                </p:nvSpPr>
                <p:spPr>
                  <a:xfrm rot="10800000" flipH="1">
                    <a:off x="2964134"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60" name="Google Shape;960;p27"/>
              <p:cNvSpPr txBox="1"/>
              <p:nvPr/>
            </p:nvSpPr>
            <p:spPr>
              <a:xfrm>
                <a:off x="1580132" y="6254569"/>
                <a:ext cx="83356"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R</a:t>
                </a:r>
                <a:endParaRPr/>
              </a:p>
            </p:txBody>
          </p:sp>
        </p:grpSp>
      </p:grpSp>
      <p:sp>
        <p:nvSpPr>
          <p:cNvPr id="961" name="Google Shape;961;p27"/>
          <p:cNvSpPr txBox="1"/>
          <p:nvPr/>
        </p:nvSpPr>
        <p:spPr>
          <a:xfrm>
            <a:off x="5676465" y="3295981"/>
            <a:ext cx="51809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Xn-1</a:t>
            </a:r>
            <a:endParaRPr/>
          </a:p>
        </p:txBody>
      </p:sp>
      <p:sp>
        <p:nvSpPr>
          <p:cNvPr id="962" name="Google Shape;962;p27"/>
          <p:cNvSpPr txBox="1"/>
          <p:nvPr/>
        </p:nvSpPr>
        <p:spPr>
          <a:xfrm>
            <a:off x="7374225" y="3295981"/>
            <a:ext cx="3722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Xn</a:t>
            </a:r>
            <a:endParaRPr/>
          </a:p>
        </p:txBody>
      </p:sp>
      <p:sp>
        <p:nvSpPr>
          <p:cNvPr id="963" name="Google Shape;963;p27"/>
          <p:cNvSpPr txBox="1"/>
          <p:nvPr/>
        </p:nvSpPr>
        <p:spPr>
          <a:xfrm>
            <a:off x="7923847" y="3295981"/>
            <a:ext cx="51809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Xn-1</a:t>
            </a:r>
            <a:endParaRPr/>
          </a:p>
        </p:txBody>
      </p:sp>
      <p:grpSp>
        <p:nvGrpSpPr>
          <p:cNvPr id="964" name="Google Shape;964;p27"/>
          <p:cNvGrpSpPr/>
          <p:nvPr/>
        </p:nvGrpSpPr>
        <p:grpSpPr>
          <a:xfrm>
            <a:off x="6329434" y="3627455"/>
            <a:ext cx="110425" cy="198624"/>
            <a:chOff x="1212850" y="6252117"/>
            <a:chExt cx="110425" cy="198624"/>
          </a:xfrm>
        </p:grpSpPr>
        <p:sp>
          <p:nvSpPr>
            <p:cNvPr id="965" name="Google Shape;965;p27"/>
            <p:cNvSpPr/>
            <p:nvPr/>
          </p:nvSpPr>
          <p:spPr>
            <a:xfrm>
              <a:off x="1212850" y="6254569"/>
              <a:ext cx="107950" cy="1961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66" name="Google Shape;966;p27"/>
            <p:cNvGrpSpPr/>
            <p:nvPr/>
          </p:nvGrpSpPr>
          <p:grpSpPr>
            <a:xfrm>
              <a:off x="1215482" y="6252117"/>
              <a:ext cx="107793" cy="193288"/>
              <a:chOff x="1215482" y="6252117"/>
              <a:chExt cx="107793" cy="193288"/>
            </a:xfrm>
          </p:grpSpPr>
          <p:cxnSp>
            <p:nvCxnSpPr>
              <p:cNvPr id="967" name="Google Shape;967;p27"/>
              <p:cNvCxnSpPr/>
              <p:nvPr/>
            </p:nvCxnSpPr>
            <p:spPr>
              <a:xfrm>
                <a:off x="1215482" y="6255834"/>
                <a:ext cx="0" cy="189571"/>
              </a:xfrm>
              <a:prstGeom prst="straightConnector1">
                <a:avLst/>
              </a:prstGeom>
              <a:noFill/>
              <a:ln w="19050" cap="flat" cmpd="sng">
                <a:solidFill>
                  <a:srgbClr val="0070C0"/>
                </a:solidFill>
                <a:prstDash val="solid"/>
                <a:round/>
                <a:headEnd type="none" w="sm" len="sm"/>
                <a:tailEnd type="none" w="sm" len="sm"/>
              </a:ln>
            </p:spPr>
          </p:cxnSp>
          <p:cxnSp>
            <p:nvCxnSpPr>
              <p:cNvPr id="968" name="Google Shape;968;p27"/>
              <p:cNvCxnSpPr/>
              <p:nvPr/>
            </p:nvCxnSpPr>
            <p:spPr>
              <a:xfrm>
                <a:off x="1323275" y="6252117"/>
                <a:ext cx="0" cy="189571"/>
              </a:xfrm>
              <a:prstGeom prst="straightConnector1">
                <a:avLst/>
              </a:prstGeom>
              <a:noFill/>
              <a:ln w="19050" cap="flat" cmpd="sng">
                <a:solidFill>
                  <a:srgbClr val="0070C0"/>
                </a:solidFill>
                <a:prstDash val="solid"/>
                <a:round/>
                <a:headEnd type="none" w="sm" len="sm"/>
                <a:tailEnd type="none" w="sm" len="sm"/>
              </a:ln>
            </p:spPr>
          </p:cxnSp>
        </p:grpSp>
      </p:grpSp>
      <p:sp>
        <p:nvSpPr>
          <p:cNvPr id="969" name="Google Shape;969;p27"/>
          <p:cNvSpPr txBox="1"/>
          <p:nvPr/>
        </p:nvSpPr>
        <p:spPr>
          <a:xfrm>
            <a:off x="6169319" y="3284962"/>
            <a:ext cx="74571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2"/>
                </a:solidFill>
                <a:latin typeface="Calibri"/>
                <a:ea typeface="Calibri"/>
                <a:cs typeface="Calibri"/>
                <a:sym typeface="Calibri"/>
              </a:rPr>
              <a:t>Cond_1</a:t>
            </a:r>
            <a:endParaRPr sz="1400">
              <a:solidFill>
                <a:schemeClr val="dk1"/>
              </a:solidFill>
              <a:latin typeface="Calibri"/>
              <a:ea typeface="Calibri"/>
              <a:cs typeface="Calibri"/>
              <a:sym typeface="Calibri"/>
            </a:endParaRPr>
          </a:p>
        </p:txBody>
      </p:sp>
      <p:grpSp>
        <p:nvGrpSpPr>
          <p:cNvPr id="970" name="Google Shape;970;p27"/>
          <p:cNvGrpSpPr/>
          <p:nvPr/>
        </p:nvGrpSpPr>
        <p:grpSpPr>
          <a:xfrm>
            <a:off x="5663524" y="5469164"/>
            <a:ext cx="2752725" cy="559489"/>
            <a:chOff x="276225" y="6067425"/>
            <a:chExt cx="2752725" cy="559489"/>
          </a:xfrm>
        </p:grpSpPr>
        <p:cxnSp>
          <p:nvCxnSpPr>
            <p:cNvPr id="971" name="Google Shape;971;p27"/>
            <p:cNvCxnSpPr/>
            <p:nvPr/>
          </p:nvCxnSpPr>
          <p:spPr>
            <a:xfrm>
              <a:off x="276225" y="6067425"/>
              <a:ext cx="0" cy="559489"/>
            </a:xfrm>
            <a:prstGeom prst="straightConnector1">
              <a:avLst/>
            </a:prstGeom>
            <a:noFill/>
            <a:ln w="19050" cap="flat" cmpd="sng">
              <a:solidFill>
                <a:srgbClr val="F38417"/>
              </a:solidFill>
              <a:prstDash val="solid"/>
              <a:round/>
              <a:headEnd type="none" w="sm" len="sm"/>
              <a:tailEnd type="none" w="sm" len="sm"/>
            </a:ln>
          </p:spPr>
        </p:cxnSp>
        <p:cxnSp>
          <p:nvCxnSpPr>
            <p:cNvPr id="972" name="Google Shape;972;p27"/>
            <p:cNvCxnSpPr/>
            <p:nvPr/>
          </p:nvCxnSpPr>
          <p:spPr>
            <a:xfrm>
              <a:off x="276225" y="6347169"/>
              <a:ext cx="2752725" cy="0"/>
            </a:xfrm>
            <a:prstGeom prst="straightConnector1">
              <a:avLst/>
            </a:prstGeom>
            <a:noFill/>
            <a:ln w="19050" cap="flat" cmpd="sng">
              <a:solidFill>
                <a:srgbClr val="F38417"/>
              </a:solidFill>
              <a:prstDash val="solid"/>
              <a:round/>
              <a:headEnd type="none" w="sm" len="sm"/>
              <a:tailEnd type="none" w="sm" len="sm"/>
            </a:ln>
          </p:spPr>
        </p:cxnSp>
      </p:grpSp>
      <p:grpSp>
        <p:nvGrpSpPr>
          <p:cNvPr id="973" name="Google Shape;973;p27"/>
          <p:cNvGrpSpPr/>
          <p:nvPr/>
        </p:nvGrpSpPr>
        <p:grpSpPr>
          <a:xfrm>
            <a:off x="5915089" y="5658777"/>
            <a:ext cx="110425" cy="198624"/>
            <a:chOff x="1212850" y="6252117"/>
            <a:chExt cx="110425" cy="198624"/>
          </a:xfrm>
        </p:grpSpPr>
        <p:sp>
          <p:nvSpPr>
            <p:cNvPr id="974" name="Google Shape;974;p27"/>
            <p:cNvSpPr/>
            <p:nvPr/>
          </p:nvSpPr>
          <p:spPr>
            <a:xfrm>
              <a:off x="1212850" y="6254569"/>
              <a:ext cx="107950" cy="1961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75" name="Google Shape;975;p27"/>
            <p:cNvGrpSpPr/>
            <p:nvPr/>
          </p:nvGrpSpPr>
          <p:grpSpPr>
            <a:xfrm>
              <a:off x="1215482" y="6252117"/>
              <a:ext cx="107793" cy="193288"/>
              <a:chOff x="1215482" y="6252117"/>
              <a:chExt cx="107793" cy="193288"/>
            </a:xfrm>
          </p:grpSpPr>
          <p:cxnSp>
            <p:nvCxnSpPr>
              <p:cNvPr id="976" name="Google Shape;976;p27"/>
              <p:cNvCxnSpPr/>
              <p:nvPr/>
            </p:nvCxnSpPr>
            <p:spPr>
              <a:xfrm>
                <a:off x="1215482" y="6255834"/>
                <a:ext cx="0" cy="189571"/>
              </a:xfrm>
              <a:prstGeom prst="straightConnector1">
                <a:avLst/>
              </a:prstGeom>
              <a:noFill/>
              <a:ln w="19050" cap="flat" cmpd="sng">
                <a:solidFill>
                  <a:srgbClr val="0070C0"/>
                </a:solidFill>
                <a:prstDash val="solid"/>
                <a:round/>
                <a:headEnd type="none" w="sm" len="sm"/>
                <a:tailEnd type="none" w="sm" len="sm"/>
              </a:ln>
            </p:spPr>
          </p:cxnSp>
          <p:cxnSp>
            <p:nvCxnSpPr>
              <p:cNvPr id="977" name="Google Shape;977;p27"/>
              <p:cNvCxnSpPr/>
              <p:nvPr/>
            </p:nvCxnSpPr>
            <p:spPr>
              <a:xfrm>
                <a:off x="1323275" y="6252117"/>
                <a:ext cx="0" cy="189571"/>
              </a:xfrm>
              <a:prstGeom prst="straightConnector1">
                <a:avLst/>
              </a:prstGeom>
              <a:noFill/>
              <a:ln w="19050" cap="flat" cmpd="sng">
                <a:solidFill>
                  <a:srgbClr val="0070C0"/>
                </a:solidFill>
                <a:prstDash val="solid"/>
                <a:round/>
                <a:headEnd type="none" w="sm" len="sm"/>
                <a:tailEnd type="none" w="sm" len="sm"/>
              </a:ln>
            </p:spPr>
          </p:cxnSp>
        </p:grpSp>
      </p:grpSp>
      <p:grpSp>
        <p:nvGrpSpPr>
          <p:cNvPr id="978" name="Google Shape;978;p27"/>
          <p:cNvGrpSpPr/>
          <p:nvPr/>
        </p:nvGrpSpPr>
        <p:grpSpPr>
          <a:xfrm>
            <a:off x="7282980" y="5644361"/>
            <a:ext cx="209408" cy="208560"/>
            <a:chOff x="1505156" y="6242622"/>
            <a:chExt cx="209408" cy="208560"/>
          </a:xfrm>
        </p:grpSpPr>
        <p:sp>
          <p:nvSpPr>
            <p:cNvPr id="979" name="Google Shape;979;p27"/>
            <p:cNvSpPr/>
            <p:nvPr/>
          </p:nvSpPr>
          <p:spPr>
            <a:xfrm>
              <a:off x="1524496" y="6254569"/>
              <a:ext cx="186322" cy="196172"/>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80" name="Google Shape;980;p27"/>
            <p:cNvGrpSpPr/>
            <p:nvPr/>
          </p:nvGrpSpPr>
          <p:grpSpPr>
            <a:xfrm>
              <a:off x="1505156" y="6242622"/>
              <a:ext cx="209408" cy="208560"/>
              <a:chOff x="1505156" y="6242622"/>
              <a:chExt cx="209408" cy="208560"/>
            </a:xfrm>
          </p:grpSpPr>
          <p:grpSp>
            <p:nvGrpSpPr>
              <p:cNvPr id="981" name="Google Shape;981;p27"/>
              <p:cNvGrpSpPr/>
              <p:nvPr/>
            </p:nvGrpSpPr>
            <p:grpSpPr>
              <a:xfrm>
                <a:off x="1505156" y="6242622"/>
                <a:ext cx="209408" cy="208560"/>
                <a:chOff x="2966224" y="5567973"/>
                <a:chExt cx="516131" cy="514042"/>
              </a:xfrm>
            </p:grpSpPr>
            <p:grpSp>
              <p:nvGrpSpPr>
                <p:cNvPr id="982" name="Google Shape;982;p27"/>
                <p:cNvGrpSpPr/>
                <p:nvPr/>
              </p:nvGrpSpPr>
              <p:grpSpPr>
                <a:xfrm>
                  <a:off x="2966224" y="5567973"/>
                  <a:ext cx="514041" cy="514042"/>
                  <a:chOff x="2966224" y="5575610"/>
                  <a:chExt cx="514041" cy="514042"/>
                </a:xfrm>
              </p:grpSpPr>
              <p:sp>
                <p:nvSpPr>
                  <p:cNvPr id="983" name="Google Shape;983;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84" name="Google Shape;984;p27"/>
                  <p:cNvSpPr/>
                  <p:nvPr/>
                </p:nvSpPr>
                <p:spPr>
                  <a:xfrm rot="10800000" flipH="1">
                    <a:off x="2967309"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85" name="Google Shape;985;p27"/>
                <p:cNvGrpSpPr/>
                <p:nvPr/>
              </p:nvGrpSpPr>
              <p:grpSpPr>
                <a:xfrm flipH="1">
                  <a:off x="2967309" y="5567973"/>
                  <a:ext cx="515046" cy="514042"/>
                  <a:chOff x="2964134" y="5575610"/>
                  <a:chExt cx="515046" cy="514042"/>
                </a:xfrm>
              </p:grpSpPr>
              <p:sp>
                <p:nvSpPr>
                  <p:cNvPr id="986" name="Google Shape;986;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87" name="Google Shape;987;p27"/>
                  <p:cNvSpPr/>
                  <p:nvPr/>
                </p:nvSpPr>
                <p:spPr>
                  <a:xfrm rot="10800000" flipH="1">
                    <a:off x="2964134"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88" name="Google Shape;988;p27"/>
              <p:cNvSpPr txBox="1"/>
              <p:nvPr/>
            </p:nvSpPr>
            <p:spPr>
              <a:xfrm>
                <a:off x="1580132" y="6254569"/>
                <a:ext cx="70532"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S</a:t>
                </a:r>
                <a:endParaRPr/>
              </a:p>
            </p:txBody>
          </p:sp>
        </p:grpSp>
      </p:grpSp>
      <p:grpSp>
        <p:nvGrpSpPr>
          <p:cNvPr id="989" name="Google Shape;989;p27"/>
          <p:cNvGrpSpPr/>
          <p:nvPr/>
        </p:nvGrpSpPr>
        <p:grpSpPr>
          <a:xfrm>
            <a:off x="8067267" y="5644361"/>
            <a:ext cx="209408" cy="208560"/>
            <a:chOff x="1505156" y="6242622"/>
            <a:chExt cx="209408" cy="208560"/>
          </a:xfrm>
        </p:grpSpPr>
        <p:sp>
          <p:nvSpPr>
            <p:cNvPr id="990" name="Google Shape;990;p27"/>
            <p:cNvSpPr/>
            <p:nvPr/>
          </p:nvSpPr>
          <p:spPr>
            <a:xfrm>
              <a:off x="1524496" y="6254569"/>
              <a:ext cx="186322" cy="196172"/>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91" name="Google Shape;991;p27"/>
            <p:cNvGrpSpPr/>
            <p:nvPr/>
          </p:nvGrpSpPr>
          <p:grpSpPr>
            <a:xfrm>
              <a:off x="1505156" y="6242622"/>
              <a:ext cx="209408" cy="208560"/>
              <a:chOff x="1505156" y="6242622"/>
              <a:chExt cx="209408" cy="208560"/>
            </a:xfrm>
          </p:grpSpPr>
          <p:grpSp>
            <p:nvGrpSpPr>
              <p:cNvPr id="992" name="Google Shape;992;p27"/>
              <p:cNvGrpSpPr/>
              <p:nvPr/>
            </p:nvGrpSpPr>
            <p:grpSpPr>
              <a:xfrm>
                <a:off x="1505156" y="6242622"/>
                <a:ext cx="209408" cy="208560"/>
                <a:chOff x="2966224" y="5567973"/>
                <a:chExt cx="516131" cy="514042"/>
              </a:xfrm>
            </p:grpSpPr>
            <p:grpSp>
              <p:nvGrpSpPr>
                <p:cNvPr id="993" name="Google Shape;993;p27"/>
                <p:cNvGrpSpPr/>
                <p:nvPr/>
              </p:nvGrpSpPr>
              <p:grpSpPr>
                <a:xfrm>
                  <a:off x="2966224" y="5567973"/>
                  <a:ext cx="514041" cy="514042"/>
                  <a:chOff x="2966224" y="5575610"/>
                  <a:chExt cx="514041" cy="514042"/>
                </a:xfrm>
              </p:grpSpPr>
              <p:sp>
                <p:nvSpPr>
                  <p:cNvPr id="994" name="Google Shape;994;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95" name="Google Shape;995;p27"/>
                  <p:cNvSpPr/>
                  <p:nvPr/>
                </p:nvSpPr>
                <p:spPr>
                  <a:xfrm rot="10800000" flipH="1">
                    <a:off x="2967309"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96" name="Google Shape;996;p27"/>
                <p:cNvGrpSpPr/>
                <p:nvPr/>
              </p:nvGrpSpPr>
              <p:grpSpPr>
                <a:xfrm flipH="1">
                  <a:off x="2967309" y="5567973"/>
                  <a:ext cx="515046" cy="514042"/>
                  <a:chOff x="2964134" y="5575610"/>
                  <a:chExt cx="515046" cy="514042"/>
                </a:xfrm>
              </p:grpSpPr>
              <p:sp>
                <p:nvSpPr>
                  <p:cNvPr id="997" name="Google Shape;997;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98" name="Google Shape;998;p27"/>
                  <p:cNvSpPr/>
                  <p:nvPr/>
                </p:nvSpPr>
                <p:spPr>
                  <a:xfrm rot="10800000" flipH="1">
                    <a:off x="2964134"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99" name="Google Shape;999;p27"/>
              <p:cNvSpPr txBox="1"/>
              <p:nvPr/>
            </p:nvSpPr>
            <p:spPr>
              <a:xfrm>
                <a:off x="1580132" y="6254569"/>
                <a:ext cx="83356"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R</a:t>
                </a:r>
                <a:endParaRPr/>
              </a:p>
            </p:txBody>
          </p:sp>
        </p:grpSp>
      </p:grpSp>
      <p:sp>
        <p:nvSpPr>
          <p:cNvPr id="1000" name="Google Shape;1000;p27"/>
          <p:cNvSpPr txBox="1"/>
          <p:nvPr/>
        </p:nvSpPr>
        <p:spPr>
          <a:xfrm>
            <a:off x="5785836" y="5327303"/>
            <a:ext cx="3722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Xn</a:t>
            </a:r>
            <a:endParaRPr/>
          </a:p>
        </p:txBody>
      </p:sp>
      <p:sp>
        <p:nvSpPr>
          <p:cNvPr id="1001" name="Google Shape;1001;p27"/>
          <p:cNvSpPr txBox="1"/>
          <p:nvPr/>
        </p:nvSpPr>
        <p:spPr>
          <a:xfrm>
            <a:off x="7093071" y="5327303"/>
            <a:ext cx="55335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Xn+1</a:t>
            </a:r>
            <a:endParaRPr/>
          </a:p>
        </p:txBody>
      </p:sp>
      <p:sp>
        <p:nvSpPr>
          <p:cNvPr id="1002" name="Google Shape;1002;p27"/>
          <p:cNvSpPr txBox="1"/>
          <p:nvPr/>
        </p:nvSpPr>
        <p:spPr>
          <a:xfrm>
            <a:off x="7987081" y="5327303"/>
            <a:ext cx="3722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Xn</a:t>
            </a:r>
            <a:endParaRPr/>
          </a:p>
        </p:txBody>
      </p:sp>
      <p:grpSp>
        <p:nvGrpSpPr>
          <p:cNvPr id="1003" name="Google Shape;1003;p27"/>
          <p:cNvGrpSpPr/>
          <p:nvPr/>
        </p:nvGrpSpPr>
        <p:grpSpPr>
          <a:xfrm>
            <a:off x="6352212" y="5658777"/>
            <a:ext cx="110425" cy="198624"/>
            <a:chOff x="1212850" y="6252117"/>
            <a:chExt cx="110425" cy="198624"/>
          </a:xfrm>
        </p:grpSpPr>
        <p:sp>
          <p:nvSpPr>
            <p:cNvPr id="1004" name="Google Shape;1004;p27"/>
            <p:cNvSpPr/>
            <p:nvPr/>
          </p:nvSpPr>
          <p:spPr>
            <a:xfrm>
              <a:off x="1212850" y="6254569"/>
              <a:ext cx="107950" cy="1961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05" name="Google Shape;1005;p27"/>
            <p:cNvGrpSpPr/>
            <p:nvPr/>
          </p:nvGrpSpPr>
          <p:grpSpPr>
            <a:xfrm>
              <a:off x="1215482" y="6252117"/>
              <a:ext cx="107793" cy="193288"/>
              <a:chOff x="1215482" y="6252117"/>
              <a:chExt cx="107793" cy="193288"/>
            </a:xfrm>
          </p:grpSpPr>
          <p:cxnSp>
            <p:nvCxnSpPr>
              <p:cNvPr id="1006" name="Google Shape;1006;p27"/>
              <p:cNvCxnSpPr/>
              <p:nvPr/>
            </p:nvCxnSpPr>
            <p:spPr>
              <a:xfrm>
                <a:off x="1215482" y="6255834"/>
                <a:ext cx="0" cy="189571"/>
              </a:xfrm>
              <a:prstGeom prst="straightConnector1">
                <a:avLst/>
              </a:prstGeom>
              <a:noFill/>
              <a:ln w="19050" cap="flat" cmpd="sng">
                <a:solidFill>
                  <a:srgbClr val="0070C0"/>
                </a:solidFill>
                <a:prstDash val="solid"/>
                <a:round/>
                <a:headEnd type="none" w="sm" len="sm"/>
                <a:tailEnd type="none" w="sm" len="sm"/>
              </a:ln>
            </p:spPr>
          </p:cxnSp>
          <p:cxnSp>
            <p:nvCxnSpPr>
              <p:cNvPr id="1007" name="Google Shape;1007;p27"/>
              <p:cNvCxnSpPr/>
              <p:nvPr/>
            </p:nvCxnSpPr>
            <p:spPr>
              <a:xfrm>
                <a:off x="1323275" y="6252117"/>
                <a:ext cx="0" cy="189571"/>
              </a:xfrm>
              <a:prstGeom prst="straightConnector1">
                <a:avLst/>
              </a:prstGeom>
              <a:noFill/>
              <a:ln w="19050" cap="flat" cmpd="sng">
                <a:solidFill>
                  <a:srgbClr val="0070C0"/>
                </a:solidFill>
                <a:prstDash val="solid"/>
                <a:round/>
                <a:headEnd type="none" w="sm" len="sm"/>
                <a:tailEnd type="none" w="sm" len="sm"/>
              </a:ln>
            </p:spPr>
          </p:cxnSp>
        </p:grpSp>
      </p:grpSp>
      <p:sp>
        <p:nvSpPr>
          <p:cNvPr id="1008" name="Google Shape;1008;p27"/>
          <p:cNvSpPr txBox="1"/>
          <p:nvPr/>
        </p:nvSpPr>
        <p:spPr>
          <a:xfrm>
            <a:off x="6222959" y="5327303"/>
            <a:ext cx="6479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MFin1</a:t>
            </a:r>
            <a:endParaRPr sz="1400">
              <a:solidFill>
                <a:schemeClr val="dk1"/>
              </a:solidFill>
              <a:latin typeface="Calibri"/>
              <a:ea typeface="Calibri"/>
              <a:cs typeface="Calibri"/>
              <a:sym typeface="Calibri"/>
            </a:endParaRPr>
          </a:p>
        </p:txBody>
      </p:sp>
      <p:grpSp>
        <p:nvGrpSpPr>
          <p:cNvPr id="1009" name="Google Shape;1009;p27"/>
          <p:cNvGrpSpPr/>
          <p:nvPr/>
        </p:nvGrpSpPr>
        <p:grpSpPr>
          <a:xfrm>
            <a:off x="5620828" y="4063419"/>
            <a:ext cx="3224977" cy="1241913"/>
            <a:chOff x="480452" y="4144322"/>
            <a:chExt cx="3224977" cy="1241913"/>
          </a:xfrm>
        </p:grpSpPr>
        <p:cxnSp>
          <p:nvCxnSpPr>
            <p:cNvPr id="1010" name="Google Shape;1010;p27"/>
            <p:cNvCxnSpPr/>
            <p:nvPr/>
          </p:nvCxnSpPr>
          <p:spPr>
            <a:xfrm>
              <a:off x="480452" y="4269103"/>
              <a:ext cx="0" cy="559489"/>
            </a:xfrm>
            <a:prstGeom prst="straightConnector1">
              <a:avLst/>
            </a:prstGeom>
            <a:noFill/>
            <a:ln w="19050" cap="flat" cmpd="sng">
              <a:solidFill>
                <a:srgbClr val="F38417"/>
              </a:solidFill>
              <a:prstDash val="solid"/>
              <a:round/>
              <a:headEnd type="none" w="sm" len="sm"/>
              <a:tailEnd type="none" w="sm" len="sm"/>
            </a:ln>
          </p:spPr>
        </p:cxnSp>
        <p:cxnSp>
          <p:nvCxnSpPr>
            <p:cNvPr id="1011" name="Google Shape;1011;p27"/>
            <p:cNvCxnSpPr/>
            <p:nvPr/>
          </p:nvCxnSpPr>
          <p:spPr>
            <a:xfrm>
              <a:off x="480452" y="4548847"/>
              <a:ext cx="2399623" cy="0"/>
            </a:xfrm>
            <a:prstGeom prst="straightConnector1">
              <a:avLst/>
            </a:prstGeom>
            <a:noFill/>
            <a:ln w="19050" cap="flat" cmpd="sng">
              <a:solidFill>
                <a:srgbClr val="F38417"/>
              </a:solidFill>
              <a:prstDash val="solid"/>
              <a:round/>
              <a:headEnd type="none" w="sm" len="sm"/>
              <a:tailEnd type="none" w="sm" len="sm"/>
            </a:ln>
          </p:spPr>
        </p:cxnSp>
        <p:sp>
          <p:nvSpPr>
            <p:cNvPr id="1012" name="Google Shape;1012;p27"/>
            <p:cNvSpPr/>
            <p:nvPr/>
          </p:nvSpPr>
          <p:spPr>
            <a:xfrm>
              <a:off x="1518845" y="4424067"/>
              <a:ext cx="1352588" cy="905746"/>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FB1</a:t>
              </a:r>
              <a:endParaRPr/>
            </a:p>
          </p:txBody>
        </p:sp>
        <p:grpSp>
          <p:nvGrpSpPr>
            <p:cNvPr id="1013" name="Google Shape;1013;p27"/>
            <p:cNvGrpSpPr/>
            <p:nvPr/>
          </p:nvGrpSpPr>
          <p:grpSpPr>
            <a:xfrm>
              <a:off x="711479" y="4475796"/>
              <a:ext cx="110425" cy="198624"/>
              <a:chOff x="1212850" y="6252117"/>
              <a:chExt cx="110425" cy="198624"/>
            </a:xfrm>
          </p:grpSpPr>
          <p:sp>
            <p:nvSpPr>
              <p:cNvPr id="1014" name="Google Shape;1014;p27"/>
              <p:cNvSpPr/>
              <p:nvPr/>
            </p:nvSpPr>
            <p:spPr>
              <a:xfrm>
                <a:off x="1212850" y="6254569"/>
                <a:ext cx="107950" cy="1961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15" name="Google Shape;1015;p27"/>
              <p:cNvGrpSpPr/>
              <p:nvPr/>
            </p:nvGrpSpPr>
            <p:grpSpPr>
              <a:xfrm>
                <a:off x="1215482" y="6252117"/>
                <a:ext cx="107793" cy="193288"/>
                <a:chOff x="1215482" y="6252117"/>
                <a:chExt cx="107793" cy="193288"/>
              </a:xfrm>
            </p:grpSpPr>
            <p:cxnSp>
              <p:nvCxnSpPr>
                <p:cNvPr id="1016" name="Google Shape;1016;p27"/>
                <p:cNvCxnSpPr/>
                <p:nvPr/>
              </p:nvCxnSpPr>
              <p:spPr>
                <a:xfrm>
                  <a:off x="1215482" y="6255834"/>
                  <a:ext cx="0" cy="189571"/>
                </a:xfrm>
                <a:prstGeom prst="straightConnector1">
                  <a:avLst/>
                </a:prstGeom>
                <a:noFill/>
                <a:ln w="19050" cap="flat" cmpd="sng">
                  <a:solidFill>
                    <a:srgbClr val="0070C0"/>
                  </a:solidFill>
                  <a:prstDash val="solid"/>
                  <a:round/>
                  <a:headEnd type="none" w="sm" len="sm"/>
                  <a:tailEnd type="none" w="sm" len="sm"/>
                </a:ln>
              </p:spPr>
            </p:cxnSp>
            <p:cxnSp>
              <p:nvCxnSpPr>
                <p:cNvPr id="1017" name="Google Shape;1017;p27"/>
                <p:cNvCxnSpPr/>
                <p:nvPr/>
              </p:nvCxnSpPr>
              <p:spPr>
                <a:xfrm>
                  <a:off x="1323275" y="6252117"/>
                  <a:ext cx="0" cy="189571"/>
                </a:xfrm>
                <a:prstGeom prst="straightConnector1">
                  <a:avLst/>
                </a:prstGeom>
                <a:noFill/>
                <a:ln w="19050" cap="flat" cmpd="sng">
                  <a:solidFill>
                    <a:srgbClr val="0070C0"/>
                  </a:solidFill>
                  <a:prstDash val="solid"/>
                  <a:round/>
                  <a:headEnd type="none" w="sm" len="sm"/>
                  <a:tailEnd type="none" w="sm" len="sm"/>
                </a:ln>
              </p:spPr>
            </p:cxnSp>
          </p:grpSp>
        </p:grpSp>
        <p:sp>
          <p:nvSpPr>
            <p:cNvPr id="1018" name="Google Shape;1018;p27"/>
            <p:cNvSpPr txBox="1"/>
            <p:nvPr/>
          </p:nvSpPr>
          <p:spPr>
            <a:xfrm>
              <a:off x="582226" y="4144322"/>
              <a:ext cx="37221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Xn</a:t>
              </a:r>
              <a:endParaRPr/>
            </a:p>
          </p:txBody>
        </p:sp>
        <p:sp>
          <p:nvSpPr>
            <p:cNvPr id="1019" name="Google Shape;1019;p27"/>
            <p:cNvSpPr txBox="1"/>
            <p:nvPr/>
          </p:nvSpPr>
          <p:spPr>
            <a:xfrm rot="-5400000">
              <a:off x="1327043" y="4712749"/>
              <a:ext cx="8237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Entradas</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In&amp;Out</a:t>
              </a:r>
              <a:endParaRPr/>
            </a:p>
          </p:txBody>
        </p:sp>
        <p:sp>
          <p:nvSpPr>
            <p:cNvPr id="1020" name="Google Shape;1020;p27"/>
            <p:cNvSpPr txBox="1"/>
            <p:nvPr/>
          </p:nvSpPr>
          <p:spPr>
            <a:xfrm rot="5400000">
              <a:off x="2382182" y="4810336"/>
              <a:ext cx="68800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Salidas</a:t>
              </a:r>
              <a:endParaRPr/>
            </a:p>
          </p:txBody>
        </p:sp>
        <p:cxnSp>
          <p:nvCxnSpPr>
            <p:cNvPr id="1021" name="Google Shape;1021;p27"/>
            <p:cNvCxnSpPr/>
            <p:nvPr/>
          </p:nvCxnSpPr>
          <p:spPr>
            <a:xfrm>
              <a:off x="1297008" y="4884008"/>
              <a:ext cx="221837" cy="0"/>
            </a:xfrm>
            <a:prstGeom prst="straightConnector1">
              <a:avLst/>
            </a:prstGeom>
            <a:noFill/>
            <a:ln w="19050" cap="flat" cmpd="sng">
              <a:solidFill>
                <a:srgbClr val="F38417"/>
              </a:solidFill>
              <a:prstDash val="solid"/>
              <a:round/>
              <a:headEnd type="none" w="sm" len="sm"/>
              <a:tailEnd type="none" w="sm" len="sm"/>
            </a:ln>
          </p:spPr>
        </p:cxnSp>
        <p:cxnSp>
          <p:nvCxnSpPr>
            <p:cNvPr id="1022" name="Google Shape;1022;p27"/>
            <p:cNvCxnSpPr/>
            <p:nvPr/>
          </p:nvCxnSpPr>
          <p:spPr>
            <a:xfrm>
              <a:off x="1297008" y="5066628"/>
              <a:ext cx="221837" cy="0"/>
            </a:xfrm>
            <a:prstGeom prst="straightConnector1">
              <a:avLst/>
            </a:prstGeom>
            <a:noFill/>
            <a:ln w="19050" cap="flat" cmpd="sng">
              <a:solidFill>
                <a:srgbClr val="F38417"/>
              </a:solidFill>
              <a:prstDash val="solid"/>
              <a:round/>
              <a:headEnd type="none" w="sm" len="sm"/>
              <a:tailEnd type="none" w="sm" len="sm"/>
            </a:ln>
          </p:spPr>
        </p:cxnSp>
        <p:cxnSp>
          <p:nvCxnSpPr>
            <p:cNvPr id="1023" name="Google Shape;1023;p27"/>
            <p:cNvCxnSpPr/>
            <p:nvPr/>
          </p:nvCxnSpPr>
          <p:spPr>
            <a:xfrm>
              <a:off x="1297008" y="5229528"/>
              <a:ext cx="221837" cy="0"/>
            </a:xfrm>
            <a:prstGeom prst="straightConnector1">
              <a:avLst/>
            </a:prstGeom>
            <a:noFill/>
            <a:ln w="19050" cap="flat" cmpd="sng">
              <a:solidFill>
                <a:srgbClr val="F38417"/>
              </a:solidFill>
              <a:prstDash val="solid"/>
              <a:round/>
              <a:headEnd type="none" w="sm" len="sm"/>
              <a:tailEnd type="none" w="sm" len="sm"/>
            </a:ln>
          </p:spPr>
        </p:cxnSp>
        <p:cxnSp>
          <p:nvCxnSpPr>
            <p:cNvPr id="1024" name="Google Shape;1024;p27"/>
            <p:cNvCxnSpPr/>
            <p:nvPr/>
          </p:nvCxnSpPr>
          <p:spPr>
            <a:xfrm>
              <a:off x="2884838" y="4828592"/>
              <a:ext cx="221837" cy="0"/>
            </a:xfrm>
            <a:prstGeom prst="straightConnector1">
              <a:avLst/>
            </a:prstGeom>
            <a:noFill/>
            <a:ln w="19050" cap="flat" cmpd="sng">
              <a:solidFill>
                <a:srgbClr val="F38417"/>
              </a:solidFill>
              <a:prstDash val="solid"/>
              <a:round/>
              <a:headEnd type="none" w="sm" len="sm"/>
              <a:tailEnd type="none" w="sm" len="sm"/>
            </a:ln>
          </p:spPr>
        </p:cxnSp>
        <p:cxnSp>
          <p:nvCxnSpPr>
            <p:cNvPr id="1025" name="Google Shape;1025;p27"/>
            <p:cNvCxnSpPr/>
            <p:nvPr/>
          </p:nvCxnSpPr>
          <p:spPr>
            <a:xfrm>
              <a:off x="2884838" y="4964223"/>
              <a:ext cx="221837" cy="0"/>
            </a:xfrm>
            <a:prstGeom prst="straightConnector1">
              <a:avLst/>
            </a:prstGeom>
            <a:noFill/>
            <a:ln w="19050" cap="flat" cmpd="sng">
              <a:solidFill>
                <a:srgbClr val="F38417"/>
              </a:solidFill>
              <a:prstDash val="solid"/>
              <a:round/>
              <a:headEnd type="none" w="sm" len="sm"/>
              <a:tailEnd type="none" w="sm" len="sm"/>
            </a:ln>
          </p:spPr>
        </p:cxnSp>
        <p:cxnSp>
          <p:nvCxnSpPr>
            <p:cNvPr id="1026" name="Google Shape;1026;p27"/>
            <p:cNvCxnSpPr/>
            <p:nvPr/>
          </p:nvCxnSpPr>
          <p:spPr>
            <a:xfrm>
              <a:off x="2884838" y="5087523"/>
              <a:ext cx="221837" cy="0"/>
            </a:xfrm>
            <a:prstGeom prst="straightConnector1">
              <a:avLst/>
            </a:prstGeom>
            <a:noFill/>
            <a:ln w="19050" cap="flat" cmpd="sng">
              <a:solidFill>
                <a:srgbClr val="F38417"/>
              </a:solidFill>
              <a:prstDash val="solid"/>
              <a:round/>
              <a:headEnd type="none" w="sm" len="sm"/>
              <a:tailEnd type="none" w="sm" len="sm"/>
            </a:ln>
          </p:spPr>
        </p:cxnSp>
        <p:sp>
          <p:nvSpPr>
            <p:cNvPr id="1027" name="Google Shape;1027;p27"/>
            <p:cNvSpPr txBox="1"/>
            <p:nvPr/>
          </p:nvSpPr>
          <p:spPr>
            <a:xfrm>
              <a:off x="3057495" y="4944648"/>
              <a:ext cx="6479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MFin1</a:t>
              </a:r>
              <a:endParaRPr sz="1400">
                <a:solidFill>
                  <a:schemeClr val="dk1"/>
                </a:solidFill>
                <a:latin typeface="Calibri"/>
                <a:ea typeface="Calibri"/>
                <a:cs typeface="Calibri"/>
                <a:sym typeface="Calibri"/>
              </a:endParaRPr>
            </a:p>
          </p:txBody>
        </p:sp>
      </p:grpSp>
      <p:cxnSp>
        <p:nvCxnSpPr>
          <p:cNvPr id="1028" name="Google Shape;1028;p27"/>
          <p:cNvCxnSpPr/>
          <p:nvPr/>
        </p:nvCxnSpPr>
        <p:spPr>
          <a:xfrm>
            <a:off x="5245766" y="3997331"/>
            <a:ext cx="0" cy="2058594"/>
          </a:xfrm>
          <a:prstGeom prst="straightConnector1">
            <a:avLst/>
          </a:prstGeom>
          <a:noFill/>
          <a:ln w="28575" cap="flat" cmpd="sng">
            <a:solidFill>
              <a:srgbClr val="5C9B1D"/>
            </a:solidFill>
            <a:prstDash val="solid"/>
            <a:round/>
            <a:headEnd type="none" w="sm" len="sm"/>
            <a:tailEnd type="triangle" w="med" len="med"/>
          </a:ln>
        </p:spPr>
      </p:cxnSp>
      <p:sp>
        <p:nvSpPr>
          <p:cNvPr id="1029" name="Google Shape;1029;p27"/>
          <p:cNvSpPr txBox="1"/>
          <p:nvPr/>
        </p:nvSpPr>
        <p:spPr>
          <a:xfrm>
            <a:off x="4775594" y="4985666"/>
            <a:ext cx="995785"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 En ese</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orden !!</a:t>
            </a:r>
            <a:endParaRPr/>
          </a:p>
        </p:txBody>
      </p:sp>
      <p:sp>
        <p:nvSpPr>
          <p:cNvPr id="1030" name="Google Shape;1030;p27"/>
          <p:cNvSpPr/>
          <p:nvPr/>
        </p:nvSpPr>
        <p:spPr>
          <a:xfrm>
            <a:off x="51728" y="1476375"/>
            <a:ext cx="4484889" cy="4879975"/>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31" name="Google Shape;1031;p27"/>
          <p:cNvCxnSpPr/>
          <p:nvPr/>
        </p:nvCxnSpPr>
        <p:spPr>
          <a:xfrm rot="10800000">
            <a:off x="2865941" y="4979316"/>
            <a:ext cx="1525200" cy="618600"/>
          </a:xfrm>
          <a:prstGeom prst="bentConnector3">
            <a:avLst>
              <a:gd name="adj1" fmla="val 95714"/>
            </a:avLst>
          </a:prstGeom>
          <a:noFill/>
          <a:ln w="19050" cap="flat" cmpd="sng">
            <a:solidFill>
              <a:schemeClr val="accent1"/>
            </a:solidFill>
            <a:prstDash val="solid"/>
            <a:round/>
            <a:headEnd type="none" w="sm" len="sm"/>
            <a:tailEnd type="none" w="sm" len="sm"/>
          </a:ln>
        </p:spPr>
      </p:cxnSp>
      <p:graphicFrame>
        <p:nvGraphicFramePr>
          <p:cNvPr id="1032" name="Google Shape;1032;p27"/>
          <p:cNvGraphicFramePr/>
          <p:nvPr>
            <p:extLst>
              <p:ext uri="{D42A27DB-BD31-4B8C-83A1-F6EECF244321}">
                <p14:modId xmlns:p14="http://schemas.microsoft.com/office/powerpoint/2010/main" val="3538415802"/>
              </p:ext>
            </p:extLst>
          </p:nvPr>
        </p:nvGraphicFramePr>
        <p:xfrm>
          <a:off x="910301" y="2926373"/>
          <a:ext cx="620975" cy="319625"/>
        </p:xfrm>
        <a:graphic>
          <a:graphicData uri="http://schemas.openxmlformats.org/drawingml/2006/table">
            <a:tbl>
              <a:tblPr firstRow="1" bandRow="1">
                <a:noFill/>
                <a:tableStyleId>{48FBB2BC-7316-4473-9703-09E39C8AB896}</a:tableStyleId>
              </a:tblPr>
              <a:tblGrid>
                <a:gridCol w="620975">
                  <a:extLst>
                    <a:ext uri="{9D8B030D-6E8A-4147-A177-3AD203B41FA5}">
                      <a16:colId xmlns:a16="http://schemas.microsoft.com/office/drawing/2014/main" val="20000"/>
                    </a:ext>
                  </a:extLst>
                </a:gridCol>
              </a:tblGrid>
              <a:tr h="319625">
                <a:tc>
                  <a:txBody>
                    <a:bodyPr/>
                    <a:lstStyle/>
                    <a:p>
                      <a:pPr marL="0" marR="0" lvl="0" indent="0" algn="l" rtl="0">
                        <a:spcBef>
                          <a:spcPts val="0"/>
                        </a:spcBef>
                        <a:spcAft>
                          <a:spcPts val="0"/>
                        </a:spcAft>
                        <a:buNone/>
                      </a:pPr>
                      <a:r>
                        <a:rPr lang="es-ES" sz="1200" dirty="0">
                          <a:solidFill>
                            <a:srgbClr val="000000"/>
                          </a:solidFill>
                        </a:rPr>
                        <a:t>#</a:t>
                      </a:r>
                      <a:r>
                        <a:rPr lang="es-ES" sz="1200" dirty="0">
                          <a:solidFill>
                            <a:schemeClr val="dk1"/>
                          </a:solidFill>
                        </a:rPr>
                        <a:t>Mfin</a:t>
                      </a:r>
                      <a:endParaRPr sz="1200" dirty="0">
                        <a:solidFill>
                          <a:schemeClr val="dk1"/>
                        </a:solidFill>
                      </a:endParaRPr>
                    </a:p>
                  </a:txBody>
                  <a:tcPr marL="91450" marR="91450" marT="45725" marB="45725">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
        <p:nvSpPr>
          <p:cNvPr id="1033" name="Google Shape;1033;p27"/>
          <p:cNvSpPr txBox="1"/>
          <p:nvPr/>
        </p:nvSpPr>
        <p:spPr>
          <a:xfrm>
            <a:off x="623263" y="2113341"/>
            <a:ext cx="761437" cy="186704"/>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endParaRPr sz="1200">
              <a:solidFill>
                <a:schemeClr val="dk2"/>
              </a:solidFill>
              <a:latin typeface="Times New Roman"/>
              <a:ea typeface="Times New Roman"/>
              <a:cs typeface="Times New Roman"/>
              <a:sym typeface="Times New Roman"/>
            </a:endParaRPr>
          </a:p>
        </p:txBody>
      </p:sp>
      <p:sp>
        <p:nvSpPr>
          <p:cNvPr id="1034" name="Google Shape;1034;p27"/>
          <p:cNvSpPr/>
          <p:nvPr/>
        </p:nvSpPr>
        <p:spPr>
          <a:xfrm>
            <a:off x="275918" y="1802432"/>
            <a:ext cx="430530" cy="286385"/>
          </a:xfrm>
          <a:prstGeom prst="rect">
            <a:avLst/>
          </a:prstGeom>
          <a:solidFill>
            <a:srgbClr val="FBD4B4"/>
          </a:solidFill>
          <a:ln w="38100" cap="flat" cmpd="dbl">
            <a:solidFill>
              <a:srgbClr val="97480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5" name="Google Shape;1035;p27"/>
          <p:cNvSpPr txBox="1"/>
          <p:nvPr/>
        </p:nvSpPr>
        <p:spPr>
          <a:xfrm>
            <a:off x="359103" y="1850057"/>
            <a:ext cx="264160" cy="2349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ES" sz="1200">
                <a:solidFill>
                  <a:schemeClr val="dk1"/>
                </a:solidFill>
                <a:latin typeface="Times New Roman"/>
                <a:ea typeface="Times New Roman"/>
                <a:cs typeface="Times New Roman"/>
                <a:sym typeface="Times New Roman"/>
              </a:rPr>
              <a:t>#0</a:t>
            </a:r>
            <a:endParaRPr/>
          </a:p>
        </p:txBody>
      </p:sp>
      <p:sp>
        <p:nvSpPr>
          <p:cNvPr id="1036" name="Google Shape;1036;p27"/>
          <p:cNvSpPr/>
          <p:nvPr/>
        </p:nvSpPr>
        <p:spPr>
          <a:xfrm>
            <a:off x="275918" y="2373932"/>
            <a:ext cx="430530" cy="286385"/>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7" name="Google Shape;1037;p27"/>
          <p:cNvSpPr txBox="1"/>
          <p:nvPr/>
        </p:nvSpPr>
        <p:spPr>
          <a:xfrm>
            <a:off x="359103" y="2421557"/>
            <a:ext cx="264160" cy="2349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ES" sz="1200">
                <a:solidFill>
                  <a:schemeClr val="dk1"/>
                </a:solidFill>
                <a:latin typeface="Times New Roman"/>
                <a:ea typeface="Times New Roman"/>
                <a:cs typeface="Times New Roman"/>
                <a:sym typeface="Times New Roman"/>
              </a:rPr>
              <a:t>#1</a:t>
            </a:r>
            <a:endParaRPr/>
          </a:p>
        </p:txBody>
      </p:sp>
      <p:sp>
        <p:nvSpPr>
          <p:cNvPr id="1038" name="Google Shape;1038;p27"/>
          <p:cNvSpPr txBox="1"/>
          <p:nvPr/>
        </p:nvSpPr>
        <p:spPr>
          <a:xfrm>
            <a:off x="598647" y="2717081"/>
            <a:ext cx="766813" cy="24412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Cond_F12</a:t>
            </a:r>
            <a:endParaRPr/>
          </a:p>
        </p:txBody>
      </p:sp>
      <p:sp>
        <p:nvSpPr>
          <p:cNvPr id="1039" name="Google Shape;1039;p27"/>
          <p:cNvSpPr/>
          <p:nvPr/>
        </p:nvSpPr>
        <p:spPr>
          <a:xfrm>
            <a:off x="268993" y="2949137"/>
            <a:ext cx="430530" cy="286385"/>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40" name="Google Shape;1040;p27"/>
          <p:cNvCxnSpPr/>
          <p:nvPr/>
        </p:nvCxnSpPr>
        <p:spPr>
          <a:xfrm>
            <a:off x="412503" y="2806262"/>
            <a:ext cx="143510" cy="0"/>
          </a:xfrm>
          <a:prstGeom prst="straightConnector1">
            <a:avLst/>
          </a:prstGeom>
          <a:noFill/>
          <a:ln w="9525" cap="flat" cmpd="sng">
            <a:solidFill>
              <a:schemeClr val="dk2"/>
            </a:solidFill>
            <a:prstDash val="solid"/>
            <a:round/>
            <a:headEnd type="none" w="med" len="med"/>
            <a:tailEnd type="none" w="med" len="med"/>
          </a:ln>
        </p:spPr>
      </p:cxnSp>
      <p:sp>
        <p:nvSpPr>
          <p:cNvPr id="1041" name="Google Shape;1041;p27"/>
          <p:cNvSpPr txBox="1"/>
          <p:nvPr/>
        </p:nvSpPr>
        <p:spPr>
          <a:xfrm>
            <a:off x="623272" y="3273216"/>
            <a:ext cx="792480" cy="234950"/>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Cond_F20</a:t>
            </a:r>
            <a:endParaRPr sz="1200">
              <a:solidFill>
                <a:schemeClr val="dk2"/>
              </a:solidFill>
              <a:latin typeface="Calibri"/>
              <a:ea typeface="Calibri"/>
              <a:cs typeface="Calibri"/>
              <a:sym typeface="Calibri"/>
            </a:endParaRPr>
          </a:p>
        </p:txBody>
      </p:sp>
      <p:cxnSp>
        <p:nvCxnSpPr>
          <p:cNvPr id="1042" name="Google Shape;1042;p27"/>
          <p:cNvCxnSpPr/>
          <p:nvPr/>
        </p:nvCxnSpPr>
        <p:spPr>
          <a:xfrm rot="10800000">
            <a:off x="702381" y="3092012"/>
            <a:ext cx="201295" cy="0"/>
          </a:xfrm>
          <a:prstGeom prst="straightConnector1">
            <a:avLst/>
          </a:prstGeom>
          <a:noFill/>
          <a:ln w="9525" cap="flat" cmpd="sng">
            <a:solidFill>
              <a:schemeClr val="dk2"/>
            </a:solidFill>
            <a:prstDash val="solid"/>
            <a:round/>
            <a:headEnd type="none" w="med" len="med"/>
            <a:tailEnd type="none" w="med" len="med"/>
          </a:ln>
        </p:spPr>
      </p:cxnSp>
      <p:sp>
        <p:nvSpPr>
          <p:cNvPr id="1043" name="Google Shape;1043;p27"/>
          <p:cNvSpPr txBox="1"/>
          <p:nvPr/>
        </p:nvSpPr>
        <p:spPr>
          <a:xfrm>
            <a:off x="268993" y="3006287"/>
            <a:ext cx="426763" cy="2349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ES" sz="1200">
                <a:solidFill>
                  <a:schemeClr val="dk1"/>
                </a:solidFill>
                <a:latin typeface="Times New Roman"/>
                <a:ea typeface="Times New Roman"/>
                <a:cs typeface="Times New Roman"/>
                <a:sym typeface="Times New Roman"/>
              </a:rPr>
              <a:t>#2</a:t>
            </a:r>
            <a:endParaRPr/>
          </a:p>
        </p:txBody>
      </p:sp>
      <p:cxnSp>
        <p:nvCxnSpPr>
          <p:cNvPr id="1044" name="Google Shape;1044;p27"/>
          <p:cNvCxnSpPr/>
          <p:nvPr/>
        </p:nvCxnSpPr>
        <p:spPr>
          <a:xfrm rot="10800000">
            <a:off x="709306" y="2536459"/>
            <a:ext cx="201295" cy="0"/>
          </a:xfrm>
          <a:prstGeom prst="straightConnector1">
            <a:avLst/>
          </a:prstGeom>
          <a:noFill/>
          <a:ln w="9525" cap="flat" cmpd="sng">
            <a:solidFill>
              <a:schemeClr val="dk2"/>
            </a:solidFill>
            <a:prstDash val="solid"/>
            <a:round/>
            <a:headEnd type="none" w="med" len="med"/>
            <a:tailEnd type="none" w="med" len="med"/>
          </a:ln>
        </p:spPr>
      </p:cxnSp>
      <p:sp>
        <p:nvSpPr>
          <p:cNvPr id="1045" name="Google Shape;1045;p27"/>
          <p:cNvSpPr txBox="1"/>
          <p:nvPr/>
        </p:nvSpPr>
        <p:spPr>
          <a:xfrm>
            <a:off x="906791" y="2373932"/>
            <a:ext cx="839146" cy="28257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200">
                <a:solidFill>
                  <a:srgbClr val="9B9B9B"/>
                </a:solidFill>
                <a:latin typeface="Calibri"/>
                <a:ea typeface="Calibri"/>
                <a:cs typeface="Calibri"/>
                <a:sym typeface="Calibri"/>
              </a:rPr>
              <a:t>Acc1</a:t>
            </a:r>
            <a:r>
              <a:rPr lang="es-ES" sz="1200">
                <a:solidFill>
                  <a:schemeClr val="dk1"/>
                </a:solidFill>
                <a:latin typeface="Times New Roman"/>
                <a:ea typeface="Times New Roman"/>
                <a:cs typeface="Times New Roman"/>
                <a:sym typeface="Times New Roman"/>
              </a:rPr>
              <a:t> </a:t>
            </a:r>
            <a:endParaRPr/>
          </a:p>
        </p:txBody>
      </p:sp>
      <p:cxnSp>
        <p:nvCxnSpPr>
          <p:cNvPr id="1046" name="Google Shape;1046;p27"/>
          <p:cNvCxnSpPr/>
          <p:nvPr/>
        </p:nvCxnSpPr>
        <p:spPr>
          <a:xfrm>
            <a:off x="415010" y="3357409"/>
            <a:ext cx="138496" cy="0"/>
          </a:xfrm>
          <a:prstGeom prst="straightConnector1">
            <a:avLst/>
          </a:prstGeom>
          <a:noFill/>
          <a:ln w="9525" cap="flat" cmpd="sng">
            <a:solidFill>
              <a:schemeClr val="dk2"/>
            </a:solidFill>
            <a:prstDash val="solid"/>
            <a:round/>
            <a:headEnd type="none" w="med" len="med"/>
            <a:tailEnd type="none" w="med" len="med"/>
          </a:ln>
        </p:spPr>
      </p:cxnSp>
      <p:cxnSp>
        <p:nvCxnSpPr>
          <p:cNvPr id="1047" name="Google Shape;1047;p27"/>
          <p:cNvCxnSpPr/>
          <p:nvPr/>
        </p:nvCxnSpPr>
        <p:spPr>
          <a:xfrm>
            <a:off x="421935" y="2206693"/>
            <a:ext cx="138496" cy="0"/>
          </a:xfrm>
          <a:prstGeom prst="straightConnector1">
            <a:avLst/>
          </a:prstGeom>
          <a:noFill/>
          <a:ln w="9525" cap="flat" cmpd="sng">
            <a:solidFill>
              <a:schemeClr val="dk2"/>
            </a:solidFill>
            <a:prstDash val="solid"/>
            <a:round/>
            <a:headEnd type="none" w="med" len="med"/>
            <a:tailEnd type="none" w="med" len="med"/>
          </a:ln>
        </p:spPr>
      </p:cxnSp>
      <p:cxnSp>
        <p:nvCxnSpPr>
          <p:cNvPr id="1048" name="Google Shape;1048;p27"/>
          <p:cNvCxnSpPr>
            <a:stCxn id="1034" idx="2"/>
            <a:endCxn id="1036" idx="0"/>
          </p:cNvCxnSpPr>
          <p:nvPr/>
        </p:nvCxnSpPr>
        <p:spPr>
          <a:xfrm>
            <a:off x="491183" y="2088817"/>
            <a:ext cx="0" cy="285000"/>
          </a:xfrm>
          <a:prstGeom prst="straightConnector1">
            <a:avLst/>
          </a:prstGeom>
          <a:noFill/>
          <a:ln w="9525" cap="flat" cmpd="sng">
            <a:solidFill>
              <a:schemeClr val="dk2"/>
            </a:solidFill>
            <a:prstDash val="solid"/>
            <a:round/>
            <a:headEnd type="none" w="sm" len="sm"/>
            <a:tailEnd type="none" w="sm" len="sm"/>
          </a:ln>
        </p:spPr>
      </p:cxnSp>
      <p:cxnSp>
        <p:nvCxnSpPr>
          <p:cNvPr id="1049" name="Google Shape;1049;p27"/>
          <p:cNvCxnSpPr/>
          <p:nvPr/>
        </p:nvCxnSpPr>
        <p:spPr>
          <a:xfrm flipH="1">
            <a:off x="482375" y="3235522"/>
            <a:ext cx="1883" cy="310341"/>
          </a:xfrm>
          <a:prstGeom prst="straightConnector1">
            <a:avLst/>
          </a:prstGeom>
          <a:noFill/>
          <a:ln w="9525" cap="flat" cmpd="sng">
            <a:solidFill>
              <a:schemeClr val="dk2"/>
            </a:solidFill>
            <a:prstDash val="solid"/>
            <a:round/>
            <a:headEnd type="none" w="sm" len="sm"/>
            <a:tailEnd type="triangle" w="lg" len="lg"/>
          </a:ln>
        </p:spPr>
      </p:cxnSp>
      <p:sp>
        <p:nvSpPr>
          <p:cNvPr id="1050" name="Google Shape;1050;p27"/>
          <p:cNvSpPr txBox="1"/>
          <p:nvPr/>
        </p:nvSpPr>
        <p:spPr>
          <a:xfrm>
            <a:off x="424250" y="3545863"/>
            <a:ext cx="201938" cy="24412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#0</a:t>
            </a:r>
            <a:endParaRPr/>
          </a:p>
        </p:txBody>
      </p:sp>
      <p:sp>
        <p:nvSpPr>
          <p:cNvPr id="1051" name="Google Shape;1051;p27"/>
          <p:cNvSpPr txBox="1"/>
          <p:nvPr/>
        </p:nvSpPr>
        <p:spPr>
          <a:xfrm>
            <a:off x="3655878" y="1649612"/>
            <a:ext cx="532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2"/>
                </a:solidFill>
                <a:latin typeface="Calibri"/>
                <a:ea typeface="Calibri"/>
                <a:cs typeface="Calibri"/>
                <a:sym typeface="Calibri"/>
              </a:rPr>
              <a:t>FB1</a:t>
            </a:r>
            <a:endParaRPr/>
          </a:p>
        </p:txBody>
      </p:sp>
      <p:cxnSp>
        <p:nvCxnSpPr>
          <p:cNvPr id="1052" name="Google Shape;1052;p27"/>
          <p:cNvCxnSpPr/>
          <p:nvPr/>
        </p:nvCxnSpPr>
        <p:spPr>
          <a:xfrm>
            <a:off x="491183" y="2656505"/>
            <a:ext cx="0" cy="285115"/>
          </a:xfrm>
          <a:prstGeom prst="straightConnector1">
            <a:avLst/>
          </a:prstGeom>
          <a:noFill/>
          <a:ln w="9525" cap="flat" cmpd="sng">
            <a:solidFill>
              <a:schemeClr val="dk2"/>
            </a:solidFill>
            <a:prstDash val="solid"/>
            <a:round/>
            <a:headEnd type="none" w="sm" len="sm"/>
            <a:tailEnd type="none" w="sm" len="sm"/>
          </a:ln>
        </p:spPr>
      </p:cxnSp>
      <p:sp>
        <p:nvSpPr>
          <p:cNvPr id="1053" name="Google Shape;1053;p27"/>
          <p:cNvSpPr txBox="1"/>
          <p:nvPr/>
        </p:nvSpPr>
        <p:spPr>
          <a:xfrm>
            <a:off x="257633" y="3889662"/>
            <a:ext cx="1225015" cy="1569620"/>
          </a:xfrm>
          <a:prstGeom prst="rect">
            <a:avLst/>
          </a:prstGeom>
          <a:solidFill>
            <a:srgbClr val="DAEE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dirty="0">
                <a:solidFill>
                  <a:schemeClr val="dk1"/>
                </a:solidFill>
                <a:latin typeface="Calibri"/>
                <a:ea typeface="Calibri"/>
                <a:cs typeface="Calibri"/>
                <a:sym typeface="Calibri"/>
              </a:rPr>
              <a:t>Output:</a:t>
            </a:r>
            <a:endParaRPr dirty="0"/>
          </a:p>
          <a:p>
            <a:pPr marL="0" marR="0" lvl="0" indent="0" algn="l" rtl="0">
              <a:spcBef>
                <a:spcPts val="0"/>
              </a:spcBef>
              <a:spcAft>
                <a:spcPts val="0"/>
              </a:spcAft>
              <a:buNone/>
            </a:pPr>
            <a:r>
              <a:rPr lang="es-ES" sz="1600" dirty="0">
                <a:solidFill>
                  <a:schemeClr val="dk1"/>
                </a:solidFill>
                <a:latin typeface="Calibri"/>
                <a:ea typeface="Calibri"/>
                <a:cs typeface="Calibri"/>
                <a:sym typeface="Calibri"/>
              </a:rPr>
              <a:t>    </a:t>
            </a:r>
            <a:r>
              <a:rPr lang="es-ES" sz="1600" dirty="0" err="1">
                <a:solidFill>
                  <a:schemeClr val="dk1"/>
                </a:solidFill>
                <a:latin typeface="Calibri"/>
                <a:ea typeface="Calibri"/>
                <a:cs typeface="Calibri"/>
                <a:sym typeface="Calibri"/>
              </a:rPr>
              <a:t>Mfin</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600" dirty="0" err="1">
                <a:solidFill>
                  <a:schemeClr val="dk1"/>
                </a:solidFill>
                <a:latin typeface="Calibri"/>
                <a:ea typeface="Calibri"/>
                <a:cs typeface="Calibri"/>
                <a:sym typeface="Calibri"/>
              </a:rPr>
              <a:t>Static</a:t>
            </a:r>
            <a:r>
              <a:rPr lang="es-ES" sz="16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s-ES" sz="1600" dirty="0">
                <a:solidFill>
                  <a:schemeClr val="dk1"/>
                </a:solidFill>
                <a:latin typeface="Calibri"/>
                <a:ea typeface="Calibri"/>
                <a:cs typeface="Calibri"/>
                <a:sym typeface="Calibri"/>
              </a:rPr>
              <a:t>    X0 </a:t>
            </a:r>
            <a:r>
              <a:rPr lang="es-ES" sz="1600" dirty="0">
                <a:solidFill>
                  <a:schemeClr val="dk1"/>
                </a:solidFill>
                <a:latin typeface="Calibri"/>
                <a:ea typeface="Calibri"/>
                <a:cs typeface="Calibri"/>
                <a:sym typeface="Wingdings" panose="05000000000000000000" pitchFamily="2" charset="2"/>
              </a:rPr>
              <a:t></a:t>
            </a:r>
            <a:r>
              <a:rPr lang="es-ES" sz="1600" dirty="0">
                <a:solidFill>
                  <a:schemeClr val="dk1"/>
                </a:solidFill>
                <a:latin typeface="Calibri"/>
                <a:ea typeface="Calibri"/>
                <a:cs typeface="Calibri"/>
                <a:sym typeface="Calibri"/>
              </a:rPr>
              <a:t> true</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600" dirty="0">
                <a:solidFill>
                  <a:schemeClr val="dk1"/>
                </a:solidFill>
                <a:latin typeface="Calibri"/>
                <a:ea typeface="Calibri"/>
                <a:cs typeface="Calibri"/>
                <a:sym typeface="Calibri"/>
              </a:rPr>
              <a:t>    X1</a:t>
            </a:r>
            <a:endParaRPr dirty="0"/>
          </a:p>
          <a:p>
            <a:pPr marL="0" marR="0" lvl="0" indent="0" algn="l" rtl="0">
              <a:spcBef>
                <a:spcPts val="0"/>
              </a:spcBef>
              <a:spcAft>
                <a:spcPts val="0"/>
              </a:spcAft>
              <a:buNone/>
            </a:pPr>
            <a:r>
              <a:rPr lang="es-ES" sz="1600" dirty="0">
                <a:solidFill>
                  <a:schemeClr val="dk1"/>
                </a:solidFill>
                <a:latin typeface="Calibri"/>
                <a:ea typeface="Calibri"/>
                <a:cs typeface="Calibri"/>
                <a:sym typeface="Calibri"/>
              </a:rPr>
              <a:t>    X2</a:t>
            </a:r>
            <a:endParaRPr dirty="0"/>
          </a:p>
        </p:txBody>
      </p:sp>
      <p:cxnSp>
        <p:nvCxnSpPr>
          <p:cNvPr id="1054" name="Google Shape;1054;p27"/>
          <p:cNvCxnSpPr/>
          <p:nvPr/>
        </p:nvCxnSpPr>
        <p:spPr>
          <a:xfrm>
            <a:off x="1439858" y="3236904"/>
            <a:ext cx="0" cy="145023"/>
          </a:xfrm>
          <a:prstGeom prst="straightConnector1">
            <a:avLst/>
          </a:prstGeom>
          <a:noFill/>
          <a:ln w="9525" cap="flat" cmpd="sng">
            <a:solidFill>
              <a:schemeClr val="dk1"/>
            </a:solidFill>
            <a:prstDash val="solid"/>
            <a:round/>
            <a:headEnd type="none" w="sm" len="sm"/>
            <a:tailEnd type="triangle" w="med" len="med"/>
          </a:ln>
        </p:spPr>
      </p:cxnSp>
      <p:sp>
        <p:nvSpPr>
          <p:cNvPr id="1055" name="Google Shape;1055;p27"/>
          <p:cNvSpPr txBox="1"/>
          <p:nvPr/>
        </p:nvSpPr>
        <p:spPr>
          <a:xfrm>
            <a:off x="1838643" y="2804115"/>
            <a:ext cx="4587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#X0</a:t>
            </a:r>
            <a:endParaRPr/>
          </a:p>
        </p:txBody>
      </p:sp>
      <p:grpSp>
        <p:nvGrpSpPr>
          <p:cNvPr id="1056" name="Google Shape;1056;p27"/>
          <p:cNvGrpSpPr/>
          <p:nvPr/>
        </p:nvGrpSpPr>
        <p:grpSpPr>
          <a:xfrm>
            <a:off x="1752541" y="3807611"/>
            <a:ext cx="2752725" cy="559489"/>
            <a:chOff x="276225" y="6067425"/>
            <a:chExt cx="2752725" cy="559489"/>
          </a:xfrm>
        </p:grpSpPr>
        <p:cxnSp>
          <p:nvCxnSpPr>
            <p:cNvPr id="1057" name="Google Shape;1057;p27"/>
            <p:cNvCxnSpPr/>
            <p:nvPr/>
          </p:nvCxnSpPr>
          <p:spPr>
            <a:xfrm>
              <a:off x="276225" y="6067425"/>
              <a:ext cx="0" cy="559489"/>
            </a:xfrm>
            <a:prstGeom prst="straightConnector1">
              <a:avLst/>
            </a:prstGeom>
            <a:noFill/>
            <a:ln w="19050" cap="flat" cmpd="sng">
              <a:solidFill>
                <a:srgbClr val="F38417"/>
              </a:solidFill>
              <a:prstDash val="solid"/>
              <a:round/>
              <a:headEnd type="none" w="sm" len="sm"/>
              <a:tailEnd type="none" w="sm" len="sm"/>
            </a:ln>
          </p:spPr>
        </p:cxnSp>
        <p:cxnSp>
          <p:nvCxnSpPr>
            <p:cNvPr id="1058" name="Google Shape;1058;p27"/>
            <p:cNvCxnSpPr/>
            <p:nvPr/>
          </p:nvCxnSpPr>
          <p:spPr>
            <a:xfrm>
              <a:off x="276225" y="6347169"/>
              <a:ext cx="2752725" cy="0"/>
            </a:xfrm>
            <a:prstGeom prst="straightConnector1">
              <a:avLst/>
            </a:prstGeom>
            <a:noFill/>
            <a:ln w="19050" cap="flat" cmpd="sng">
              <a:solidFill>
                <a:srgbClr val="F38417"/>
              </a:solidFill>
              <a:prstDash val="solid"/>
              <a:round/>
              <a:headEnd type="none" w="sm" len="sm"/>
              <a:tailEnd type="none" w="sm" len="sm"/>
            </a:ln>
          </p:spPr>
        </p:cxnSp>
      </p:grpSp>
      <p:grpSp>
        <p:nvGrpSpPr>
          <p:cNvPr id="1059" name="Google Shape;1059;p27"/>
          <p:cNvGrpSpPr/>
          <p:nvPr/>
        </p:nvGrpSpPr>
        <p:grpSpPr>
          <a:xfrm>
            <a:off x="2004106" y="3997224"/>
            <a:ext cx="110425" cy="198624"/>
            <a:chOff x="1212850" y="6252117"/>
            <a:chExt cx="110425" cy="198624"/>
          </a:xfrm>
        </p:grpSpPr>
        <p:sp>
          <p:nvSpPr>
            <p:cNvPr id="1060" name="Google Shape;1060;p27"/>
            <p:cNvSpPr/>
            <p:nvPr/>
          </p:nvSpPr>
          <p:spPr>
            <a:xfrm>
              <a:off x="1212850" y="6254569"/>
              <a:ext cx="107950" cy="1961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61" name="Google Shape;1061;p27"/>
            <p:cNvGrpSpPr/>
            <p:nvPr/>
          </p:nvGrpSpPr>
          <p:grpSpPr>
            <a:xfrm>
              <a:off x="1215482" y="6252117"/>
              <a:ext cx="107793" cy="193288"/>
              <a:chOff x="1215482" y="6252117"/>
              <a:chExt cx="107793" cy="193288"/>
            </a:xfrm>
          </p:grpSpPr>
          <p:cxnSp>
            <p:nvCxnSpPr>
              <p:cNvPr id="1062" name="Google Shape;1062;p27"/>
              <p:cNvCxnSpPr/>
              <p:nvPr/>
            </p:nvCxnSpPr>
            <p:spPr>
              <a:xfrm>
                <a:off x="1215482" y="6255834"/>
                <a:ext cx="0" cy="189571"/>
              </a:xfrm>
              <a:prstGeom prst="straightConnector1">
                <a:avLst/>
              </a:prstGeom>
              <a:noFill/>
              <a:ln w="19050" cap="flat" cmpd="sng">
                <a:solidFill>
                  <a:srgbClr val="0070C0"/>
                </a:solidFill>
                <a:prstDash val="solid"/>
                <a:round/>
                <a:headEnd type="none" w="sm" len="sm"/>
                <a:tailEnd type="none" w="sm" len="sm"/>
              </a:ln>
            </p:spPr>
          </p:cxnSp>
          <p:cxnSp>
            <p:nvCxnSpPr>
              <p:cNvPr id="1063" name="Google Shape;1063;p27"/>
              <p:cNvCxnSpPr/>
              <p:nvPr/>
            </p:nvCxnSpPr>
            <p:spPr>
              <a:xfrm>
                <a:off x="1323275" y="6252117"/>
                <a:ext cx="0" cy="189571"/>
              </a:xfrm>
              <a:prstGeom prst="straightConnector1">
                <a:avLst/>
              </a:prstGeom>
              <a:noFill/>
              <a:ln w="19050" cap="flat" cmpd="sng">
                <a:solidFill>
                  <a:srgbClr val="0070C0"/>
                </a:solidFill>
                <a:prstDash val="solid"/>
                <a:round/>
                <a:headEnd type="none" w="sm" len="sm"/>
                <a:tailEnd type="none" w="sm" len="sm"/>
              </a:ln>
            </p:spPr>
          </p:cxnSp>
        </p:grpSp>
      </p:grpSp>
      <p:grpSp>
        <p:nvGrpSpPr>
          <p:cNvPr id="1064" name="Google Shape;1064;p27"/>
          <p:cNvGrpSpPr/>
          <p:nvPr/>
        </p:nvGrpSpPr>
        <p:grpSpPr>
          <a:xfrm>
            <a:off x="3371997" y="3982808"/>
            <a:ext cx="209408" cy="208560"/>
            <a:chOff x="1505156" y="6242622"/>
            <a:chExt cx="209408" cy="208560"/>
          </a:xfrm>
        </p:grpSpPr>
        <p:sp>
          <p:nvSpPr>
            <p:cNvPr id="1065" name="Google Shape;1065;p27"/>
            <p:cNvSpPr/>
            <p:nvPr/>
          </p:nvSpPr>
          <p:spPr>
            <a:xfrm>
              <a:off x="1524496" y="6254569"/>
              <a:ext cx="186322" cy="196172"/>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66" name="Google Shape;1066;p27"/>
            <p:cNvGrpSpPr/>
            <p:nvPr/>
          </p:nvGrpSpPr>
          <p:grpSpPr>
            <a:xfrm>
              <a:off x="1505156" y="6242622"/>
              <a:ext cx="209408" cy="208560"/>
              <a:chOff x="1505156" y="6242622"/>
              <a:chExt cx="209408" cy="208560"/>
            </a:xfrm>
          </p:grpSpPr>
          <p:grpSp>
            <p:nvGrpSpPr>
              <p:cNvPr id="1067" name="Google Shape;1067;p27"/>
              <p:cNvGrpSpPr/>
              <p:nvPr/>
            </p:nvGrpSpPr>
            <p:grpSpPr>
              <a:xfrm>
                <a:off x="1505156" y="6242622"/>
                <a:ext cx="209408" cy="208560"/>
                <a:chOff x="2966224" y="5567973"/>
                <a:chExt cx="516131" cy="514042"/>
              </a:xfrm>
            </p:grpSpPr>
            <p:grpSp>
              <p:nvGrpSpPr>
                <p:cNvPr id="1068" name="Google Shape;1068;p27"/>
                <p:cNvGrpSpPr/>
                <p:nvPr/>
              </p:nvGrpSpPr>
              <p:grpSpPr>
                <a:xfrm>
                  <a:off x="2966224" y="5567973"/>
                  <a:ext cx="514041" cy="514042"/>
                  <a:chOff x="2966224" y="5575610"/>
                  <a:chExt cx="514041" cy="514042"/>
                </a:xfrm>
              </p:grpSpPr>
              <p:sp>
                <p:nvSpPr>
                  <p:cNvPr id="1069" name="Google Shape;1069;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27"/>
                  <p:cNvSpPr/>
                  <p:nvPr/>
                </p:nvSpPr>
                <p:spPr>
                  <a:xfrm rot="10800000" flipH="1">
                    <a:off x="2967309"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71" name="Google Shape;1071;p27"/>
                <p:cNvGrpSpPr/>
                <p:nvPr/>
              </p:nvGrpSpPr>
              <p:grpSpPr>
                <a:xfrm flipH="1">
                  <a:off x="2967309" y="5567973"/>
                  <a:ext cx="515046" cy="514042"/>
                  <a:chOff x="2964134" y="5575610"/>
                  <a:chExt cx="515046" cy="514042"/>
                </a:xfrm>
              </p:grpSpPr>
              <p:sp>
                <p:nvSpPr>
                  <p:cNvPr id="1072" name="Google Shape;1072;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27"/>
                  <p:cNvSpPr/>
                  <p:nvPr/>
                </p:nvSpPr>
                <p:spPr>
                  <a:xfrm rot="10800000" flipH="1">
                    <a:off x="2964134"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074" name="Google Shape;1074;p27"/>
              <p:cNvSpPr txBox="1"/>
              <p:nvPr/>
            </p:nvSpPr>
            <p:spPr>
              <a:xfrm>
                <a:off x="1580132" y="6254569"/>
                <a:ext cx="70532"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S</a:t>
                </a:r>
                <a:endParaRPr/>
              </a:p>
            </p:txBody>
          </p:sp>
        </p:grpSp>
      </p:grpSp>
      <p:grpSp>
        <p:nvGrpSpPr>
          <p:cNvPr id="1075" name="Google Shape;1075;p27"/>
          <p:cNvGrpSpPr/>
          <p:nvPr/>
        </p:nvGrpSpPr>
        <p:grpSpPr>
          <a:xfrm>
            <a:off x="4156284" y="3982808"/>
            <a:ext cx="209408" cy="208560"/>
            <a:chOff x="1505156" y="6242622"/>
            <a:chExt cx="209408" cy="208560"/>
          </a:xfrm>
        </p:grpSpPr>
        <p:sp>
          <p:nvSpPr>
            <p:cNvPr id="1076" name="Google Shape;1076;p27"/>
            <p:cNvSpPr/>
            <p:nvPr/>
          </p:nvSpPr>
          <p:spPr>
            <a:xfrm>
              <a:off x="1524496" y="6254569"/>
              <a:ext cx="186322" cy="196172"/>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77" name="Google Shape;1077;p27"/>
            <p:cNvGrpSpPr/>
            <p:nvPr/>
          </p:nvGrpSpPr>
          <p:grpSpPr>
            <a:xfrm>
              <a:off x="1505156" y="6242622"/>
              <a:ext cx="209408" cy="208560"/>
              <a:chOff x="1505156" y="6242622"/>
              <a:chExt cx="209408" cy="208560"/>
            </a:xfrm>
          </p:grpSpPr>
          <p:grpSp>
            <p:nvGrpSpPr>
              <p:cNvPr id="1078" name="Google Shape;1078;p27"/>
              <p:cNvGrpSpPr/>
              <p:nvPr/>
            </p:nvGrpSpPr>
            <p:grpSpPr>
              <a:xfrm>
                <a:off x="1505156" y="6242622"/>
                <a:ext cx="209408" cy="208560"/>
                <a:chOff x="2966224" y="5567973"/>
                <a:chExt cx="516131" cy="514042"/>
              </a:xfrm>
            </p:grpSpPr>
            <p:grpSp>
              <p:nvGrpSpPr>
                <p:cNvPr id="1079" name="Google Shape;1079;p27"/>
                <p:cNvGrpSpPr/>
                <p:nvPr/>
              </p:nvGrpSpPr>
              <p:grpSpPr>
                <a:xfrm>
                  <a:off x="2966224" y="5567973"/>
                  <a:ext cx="514041" cy="514042"/>
                  <a:chOff x="2966224" y="5575610"/>
                  <a:chExt cx="514041" cy="514042"/>
                </a:xfrm>
              </p:grpSpPr>
              <p:sp>
                <p:nvSpPr>
                  <p:cNvPr id="1080" name="Google Shape;1080;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81" name="Google Shape;1081;p27"/>
                  <p:cNvSpPr/>
                  <p:nvPr/>
                </p:nvSpPr>
                <p:spPr>
                  <a:xfrm rot="10800000" flipH="1">
                    <a:off x="2967309"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82" name="Google Shape;1082;p27"/>
                <p:cNvGrpSpPr/>
                <p:nvPr/>
              </p:nvGrpSpPr>
              <p:grpSpPr>
                <a:xfrm flipH="1">
                  <a:off x="2967309" y="5567973"/>
                  <a:ext cx="515046" cy="514042"/>
                  <a:chOff x="2964134" y="5575610"/>
                  <a:chExt cx="515046" cy="514042"/>
                </a:xfrm>
              </p:grpSpPr>
              <p:sp>
                <p:nvSpPr>
                  <p:cNvPr id="1083" name="Google Shape;1083;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27"/>
                  <p:cNvSpPr/>
                  <p:nvPr/>
                </p:nvSpPr>
                <p:spPr>
                  <a:xfrm rot="10800000" flipH="1">
                    <a:off x="2964134"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085" name="Google Shape;1085;p27"/>
              <p:cNvSpPr txBox="1"/>
              <p:nvPr/>
            </p:nvSpPr>
            <p:spPr>
              <a:xfrm>
                <a:off x="1580132" y="6254569"/>
                <a:ext cx="83356"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R</a:t>
                </a:r>
                <a:endParaRPr/>
              </a:p>
            </p:txBody>
          </p:sp>
        </p:grpSp>
      </p:grpSp>
      <p:sp>
        <p:nvSpPr>
          <p:cNvPr id="1086" name="Google Shape;1086;p27"/>
          <p:cNvSpPr txBox="1"/>
          <p:nvPr/>
        </p:nvSpPr>
        <p:spPr>
          <a:xfrm>
            <a:off x="1808178" y="3665750"/>
            <a:ext cx="4587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#X1</a:t>
            </a:r>
            <a:endParaRPr/>
          </a:p>
        </p:txBody>
      </p:sp>
      <p:sp>
        <p:nvSpPr>
          <p:cNvPr id="1087" name="Google Shape;1087;p27"/>
          <p:cNvSpPr txBox="1"/>
          <p:nvPr/>
        </p:nvSpPr>
        <p:spPr>
          <a:xfrm>
            <a:off x="3182088" y="3665750"/>
            <a:ext cx="4587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#X2</a:t>
            </a:r>
            <a:endParaRPr/>
          </a:p>
        </p:txBody>
      </p:sp>
      <p:sp>
        <p:nvSpPr>
          <p:cNvPr id="1088" name="Google Shape;1088;p27"/>
          <p:cNvSpPr txBox="1"/>
          <p:nvPr/>
        </p:nvSpPr>
        <p:spPr>
          <a:xfrm>
            <a:off x="4046661" y="3665750"/>
            <a:ext cx="4587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#X1</a:t>
            </a:r>
            <a:endParaRPr/>
          </a:p>
        </p:txBody>
      </p:sp>
      <p:grpSp>
        <p:nvGrpSpPr>
          <p:cNvPr id="1089" name="Google Shape;1089;p27"/>
          <p:cNvGrpSpPr/>
          <p:nvPr/>
        </p:nvGrpSpPr>
        <p:grpSpPr>
          <a:xfrm>
            <a:off x="1751353" y="2977705"/>
            <a:ext cx="2752725" cy="559489"/>
            <a:chOff x="276225" y="6067425"/>
            <a:chExt cx="2752725" cy="559489"/>
          </a:xfrm>
        </p:grpSpPr>
        <p:cxnSp>
          <p:nvCxnSpPr>
            <p:cNvPr id="1090" name="Google Shape;1090;p27"/>
            <p:cNvCxnSpPr/>
            <p:nvPr/>
          </p:nvCxnSpPr>
          <p:spPr>
            <a:xfrm>
              <a:off x="276225" y="6067425"/>
              <a:ext cx="0" cy="559489"/>
            </a:xfrm>
            <a:prstGeom prst="straightConnector1">
              <a:avLst/>
            </a:prstGeom>
            <a:noFill/>
            <a:ln w="19050" cap="flat" cmpd="sng">
              <a:solidFill>
                <a:srgbClr val="F38417"/>
              </a:solidFill>
              <a:prstDash val="solid"/>
              <a:round/>
              <a:headEnd type="none" w="sm" len="sm"/>
              <a:tailEnd type="none" w="sm" len="sm"/>
            </a:ln>
          </p:spPr>
        </p:cxnSp>
        <p:cxnSp>
          <p:nvCxnSpPr>
            <p:cNvPr id="1091" name="Google Shape;1091;p27"/>
            <p:cNvCxnSpPr/>
            <p:nvPr/>
          </p:nvCxnSpPr>
          <p:spPr>
            <a:xfrm>
              <a:off x="276225" y="6347169"/>
              <a:ext cx="2752725" cy="0"/>
            </a:xfrm>
            <a:prstGeom prst="straightConnector1">
              <a:avLst/>
            </a:prstGeom>
            <a:noFill/>
            <a:ln w="19050" cap="flat" cmpd="sng">
              <a:solidFill>
                <a:srgbClr val="F38417"/>
              </a:solidFill>
              <a:prstDash val="solid"/>
              <a:round/>
              <a:headEnd type="none" w="sm" len="sm"/>
              <a:tailEnd type="none" w="sm" len="sm"/>
            </a:ln>
          </p:spPr>
        </p:cxnSp>
      </p:grpSp>
      <p:grpSp>
        <p:nvGrpSpPr>
          <p:cNvPr id="1092" name="Google Shape;1092;p27"/>
          <p:cNvGrpSpPr/>
          <p:nvPr/>
        </p:nvGrpSpPr>
        <p:grpSpPr>
          <a:xfrm>
            <a:off x="3571186" y="3152902"/>
            <a:ext cx="209408" cy="208560"/>
            <a:chOff x="1505156" y="6242622"/>
            <a:chExt cx="209408" cy="208560"/>
          </a:xfrm>
        </p:grpSpPr>
        <p:sp>
          <p:nvSpPr>
            <p:cNvPr id="1093" name="Google Shape;1093;p27"/>
            <p:cNvSpPr/>
            <p:nvPr/>
          </p:nvSpPr>
          <p:spPr>
            <a:xfrm>
              <a:off x="1524496" y="6254569"/>
              <a:ext cx="186322" cy="196172"/>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94" name="Google Shape;1094;p27"/>
            <p:cNvGrpSpPr/>
            <p:nvPr/>
          </p:nvGrpSpPr>
          <p:grpSpPr>
            <a:xfrm>
              <a:off x="1505156" y="6242622"/>
              <a:ext cx="209408" cy="208560"/>
              <a:chOff x="1505156" y="6242622"/>
              <a:chExt cx="209408" cy="208560"/>
            </a:xfrm>
          </p:grpSpPr>
          <p:grpSp>
            <p:nvGrpSpPr>
              <p:cNvPr id="1095" name="Google Shape;1095;p27"/>
              <p:cNvGrpSpPr/>
              <p:nvPr/>
            </p:nvGrpSpPr>
            <p:grpSpPr>
              <a:xfrm>
                <a:off x="1505156" y="6242622"/>
                <a:ext cx="209408" cy="208560"/>
                <a:chOff x="2966224" y="5567973"/>
                <a:chExt cx="516131" cy="514042"/>
              </a:xfrm>
            </p:grpSpPr>
            <p:grpSp>
              <p:nvGrpSpPr>
                <p:cNvPr id="1096" name="Google Shape;1096;p27"/>
                <p:cNvGrpSpPr/>
                <p:nvPr/>
              </p:nvGrpSpPr>
              <p:grpSpPr>
                <a:xfrm>
                  <a:off x="2966224" y="5567973"/>
                  <a:ext cx="514041" cy="514042"/>
                  <a:chOff x="2966224" y="5575610"/>
                  <a:chExt cx="514041" cy="514042"/>
                </a:xfrm>
              </p:grpSpPr>
              <p:sp>
                <p:nvSpPr>
                  <p:cNvPr id="1097" name="Google Shape;1097;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98" name="Google Shape;1098;p27"/>
                  <p:cNvSpPr/>
                  <p:nvPr/>
                </p:nvSpPr>
                <p:spPr>
                  <a:xfrm rot="10800000" flipH="1">
                    <a:off x="2967309"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99" name="Google Shape;1099;p27"/>
                <p:cNvGrpSpPr/>
                <p:nvPr/>
              </p:nvGrpSpPr>
              <p:grpSpPr>
                <a:xfrm flipH="1">
                  <a:off x="2967309" y="5567973"/>
                  <a:ext cx="515046" cy="514042"/>
                  <a:chOff x="2964134" y="5575610"/>
                  <a:chExt cx="515046" cy="514042"/>
                </a:xfrm>
              </p:grpSpPr>
              <p:sp>
                <p:nvSpPr>
                  <p:cNvPr id="1100" name="Google Shape;1100;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01" name="Google Shape;1101;p27"/>
                  <p:cNvSpPr/>
                  <p:nvPr/>
                </p:nvSpPr>
                <p:spPr>
                  <a:xfrm rot="10800000" flipH="1">
                    <a:off x="2964134"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02" name="Google Shape;1102;p27"/>
              <p:cNvSpPr txBox="1"/>
              <p:nvPr/>
            </p:nvSpPr>
            <p:spPr>
              <a:xfrm>
                <a:off x="1580132" y="6254569"/>
                <a:ext cx="70532"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S</a:t>
                </a:r>
                <a:endParaRPr/>
              </a:p>
            </p:txBody>
          </p:sp>
        </p:grpSp>
      </p:grpSp>
      <p:grpSp>
        <p:nvGrpSpPr>
          <p:cNvPr id="1103" name="Google Shape;1103;p27"/>
          <p:cNvGrpSpPr/>
          <p:nvPr/>
        </p:nvGrpSpPr>
        <p:grpSpPr>
          <a:xfrm>
            <a:off x="4155096" y="3152902"/>
            <a:ext cx="209408" cy="208560"/>
            <a:chOff x="1505156" y="6242622"/>
            <a:chExt cx="209408" cy="208560"/>
          </a:xfrm>
        </p:grpSpPr>
        <p:sp>
          <p:nvSpPr>
            <p:cNvPr id="1104" name="Google Shape;1104;p27"/>
            <p:cNvSpPr/>
            <p:nvPr/>
          </p:nvSpPr>
          <p:spPr>
            <a:xfrm>
              <a:off x="1524496" y="6254569"/>
              <a:ext cx="186322" cy="196172"/>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05" name="Google Shape;1105;p27"/>
            <p:cNvGrpSpPr/>
            <p:nvPr/>
          </p:nvGrpSpPr>
          <p:grpSpPr>
            <a:xfrm>
              <a:off x="1505156" y="6242622"/>
              <a:ext cx="209408" cy="208560"/>
              <a:chOff x="1505156" y="6242622"/>
              <a:chExt cx="209408" cy="208560"/>
            </a:xfrm>
          </p:grpSpPr>
          <p:grpSp>
            <p:nvGrpSpPr>
              <p:cNvPr id="1106" name="Google Shape;1106;p27"/>
              <p:cNvGrpSpPr/>
              <p:nvPr/>
            </p:nvGrpSpPr>
            <p:grpSpPr>
              <a:xfrm>
                <a:off x="1505156" y="6242622"/>
                <a:ext cx="209408" cy="208560"/>
                <a:chOff x="2966224" y="5567973"/>
                <a:chExt cx="516131" cy="514042"/>
              </a:xfrm>
            </p:grpSpPr>
            <p:grpSp>
              <p:nvGrpSpPr>
                <p:cNvPr id="1107" name="Google Shape;1107;p27"/>
                <p:cNvGrpSpPr/>
                <p:nvPr/>
              </p:nvGrpSpPr>
              <p:grpSpPr>
                <a:xfrm>
                  <a:off x="2966224" y="5567973"/>
                  <a:ext cx="514041" cy="514042"/>
                  <a:chOff x="2966224" y="5575610"/>
                  <a:chExt cx="514041" cy="514042"/>
                </a:xfrm>
              </p:grpSpPr>
              <p:sp>
                <p:nvSpPr>
                  <p:cNvPr id="1108" name="Google Shape;1108;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27"/>
                  <p:cNvSpPr/>
                  <p:nvPr/>
                </p:nvSpPr>
                <p:spPr>
                  <a:xfrm rot="10800000" flipH="1">
                    <a:off x="2967309"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10" name="Google Shape;1110;p27"/>
                <p:cNvGrpSpPr/>
                <p:nvPr/>
              </p:nvGrpSpPr>
              <p:grpSpPr>
                <a:xfrm flipH="1">
                  <a:off x="2967309" y="5567973"/>
                  <a:ext cx="515046" cy="514042"/>
                  <a:chOff x="2964134" y="5575610"/>
                  <a:chExt cx="515046" cy="514042"/>
                </a:xfrm>
              </p:grpSpPr>
              <p:sp>
                <p:nvSpPr>
                  <p:cNvPr id="1111" name="Google Shape;1111;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12" name="Google Shape;1112;p27"/>
                  <p:cNvSpPr/>
                  <p:nvPr/>
                </p:nvSpPr>
                <p:spPr>
                  <a:xfrm rot="10800000" flipH="1">
                    <a:off x="2964134"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13" name="Google Shape;1113;p27"/>
              <p:cNvSpPr txBox="1"/>
              <p:nvPr/>
            </p:nvSpPr>
            <p:spPr>
              <a:xfrm>
                <a:off x="1580132" y="6254569"/>
                <a:ext cx="83356"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R</a:t>
                </a:r>
                <a:endParaRPr/>
              </a:p>
            </p:txBody>
          </p:sp>
        </p:grpSp>
      </p:grpSp>
      <p:sp>
        <p:nvSpPr>
          <p:cNvPr id="1114" name="Google Shape;1114;p27"/>
          <p:cNvSpPr txBox="1"/>
          <p:nvPr/>
        </p:nvSpPr>
        <p:spPr>
          <a:xfrm>
            <a:off x="3454297" y="2835844"/>
            <a:ext cx="4587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#X1</a:t>
            </a:r>
            <a:endParaRPr/>
          </a:p>
        </p:txBody>
      </p:sp>
      <p:grpSp>
        <p:nvGrpSpPr>
          <p:cNvPr id="1115" name="Google Shape;1115;p27"/>
          <p:cNvGrpSpPr/>
          <p:nvPr/>
        </p:nvGrpSpPr>
        <p:grpSpPr>
          <a:xfrm>
            <a:off x="2003996" y="3157793"/>
            <a:ext cx="109332" cy="198624"/>
            <a:chOff x="1212850" y="6252117"/>
            <a:chExt cx="110425" cy="198624"/>
          </a:xfrm>
        </p:grpSpPr>
        <p:sp>
          <p:nvSpPr>
            <p:cNvPr id="1116" name="Google Shape;1116;p27"/>
            <p:cNvSpPr/>
            <p:nvPr/>
          </p:nvSpPr>
          <p:spPr>
            <a:xfrm>
              <a:off x="1212850" y="6254569"/>
              <a:ext cx="107950" cy="1961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17" name="Google Shape;1117;p27"/>
            <p:cNvGrpSpPr/>
            <p:nvPr/>
          </p:nvGrpSpPr>
          <p:grpSpPr>
            <a:xfrm>
              <a:off x="1215482" y="6252117"/>
              <a:ext cx="107793" cy="193288"/>
              <a:chOff x="1215482" y="6252117"/>
              <a:chExt cx="107793" cy="193288"/>
            </a:xfrm>
          </p:grpSpPr>
          <p:cxnSp>
            <p:nvCxnSpPr>
              <p:cNvPr id="1118" name="Google Shape;1118;p27"/>
              <p:cNvCxnSpPr/>
              <p:nvPr/>
            </p:nvCxnSpPr>
            <p:spPr>
              <a:xfrm>
                <a:off x="1215482" y="6255834"/>
                <a:ext cx="0" cy="189571"/>
              </a:xfrm>
              <a:prstGeom prst="straightConnector1">
                <a:avLst/>
              </a:prstGeom>
              <a:noFill/>
              <a:ln w="19050" cap="flat" cmpd="sng">
                <a:solidFill>
                  <a:srgbClr val="0070C0"/>
                </a:solidFill>
                <a:prstDash val="solid"/>
                <a:round/>
                <a:headEnd type="none" w="sm" len="sm"/>
                <a:tailEnd type="none" w="sm" len="sm"/>
              </a:ln>
            </p:spPr>
          </p:cxnSp>
          <p:cxnSp>
            <p:nvCxnSpPr>
              <p:cNvPr id="1119" name="Google Shape;1119;p27"/>
              <p:cNvCxnSpPr/>
              <p:nvPr/>
            </p:nvCxnSpPr>
            <p:spPr>
              <a:xfrm>
                <a:off x="1323275" y="6252117"/>
                <a:ext cx="0" cy="189571"/>
              </a:xfrm>
              <a:prstGeom prst="straightConnector1">
                <a:avLst/>
              </a:prstGeom>
              <a:noFill/>
              <a:ln w="19050" cap="flat" cmpd="sng">
                <a:solidFill>
                  <a:srgbClr val="0070C0"/>
                </a:solidFill>
                <a:prstDash val="solid"/>
                <a:round/>
                <a:headEnd type="none" w="sm" len="sm"/>
                <a:tailEnd type="none" w="sm" len="sm"/>
              </a:ln>
            </p:spPr>
          </p:cxnSp>
        </p:grpSp>
      </p:grpSp>
      <p:sp>
        <p:nvSpPr>
          <p:cNvPr id="1120" name="Google Shape;1120;p27"/>
          <p:cNvSpPr txBox="1"/>
          <p:nvPr/>
        </p:nvSpPr>
        <p:spPr>
          <a:xfrm>
            <a:off x="4009257" y="2835844"/>
            <a:ext cx="4587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#X0</a:t>
            </a:r>
            <a:endParaRPr/>
          </a:p>
        </p:txBody>
      </p:sp>
      <p:grpSp>
        <p:nvGrpSpPr>
          <p:cNvPr id="1121" name="Google Shape;1121;p27"/>
          <p:cNvGrpSpPr/>
          <p:nvPr/>
        </p:nvGrpSpPr>
        <p:grpSpPr>
          <a:xfrm>
            <a:off x="2483768" y="3997224"/>
            <a:ext cx="110425" cy="198624"/>
            <a:chOff x="1212850" y="6252117"/>
            <a:chExt cx="110425" cy="198624"/>
          </a:xfrm>
        </p:grpSpPr>
        <p:sp>
          <p:nvSpPr>
            <p:cNvPr id="1122" name="Google Shape;1122;p27"/>
            <p:cNvSpPr/>
            <p:nvPr/>
          </p:nvSpPr>
          <p:spPr>
            <a:xfrm>
              <a:off x="1212850" y="6254569"/>
              <a:ext cx="107950" cy="1961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23" name="Google Shape;1123;p27"/>
            <p:cNvGrpSpPr/>
            <p:nvPr/>
          </p:nvGrpSpPr>
          <p:grpSpPr>
            <a:xfrm>
              <a:off x="1215482" y="6252117"/>
              <a:ext cx="107793" cy="193288"/>
              <a:chOff x="1215482" y="6252117"/>
              <a:chExt cx="107793" cy="193288"/>
            </a:xfrm>
          </p:grpSpPr>
          <p:cxnSp>
            <p:nvCxnSpPr>
              <p:cNvPr id="1124" name="Google Shape;1124;p27"/>
              <p:cNvCxnSpPr/>
              <p:nvPr/>
            </p:nvCxnSpPr>
            <p:spPr>
              <a:xfrm>
                <a:off x="1215482" y="6255834"/>
                <a:ext cx="0" cy="189571"/>
              </a:xfrm>
              <a:prstGeom prst="straightConnector1">
                <a:avLst/>
              </a:prstGeom>
              <a:noFill/>
              <a:ln w="19050" cap="flat" cmpd="sng">
                <a:solidFill>
                  <a:srgbClr val="0070C0"/>
                </a:solidFill>
                <a:prstDash val="solid"/>
                <a:round/>
                <a:headEnd type="none" w="sm" len="sm"/>
                <a:tailEnd type="none" w="sm" len="sm"/>
              </a:ln>
            </p:spPr>
          </p:cxnSp>
          <p:cxnSp>
            <p:nvCxnSpPr>
              <p:cNvPr id="1125" name="Google Shape;1125;p27"/>
              <p:cNvCxnSpPr/>
              <p:nvPr/>
            </p:nvCxnSpPr>
            <p:spPr>
              <a:xfrm>
                <a:off x="1323275" y="6252117"/>
                <a:ext cx="0" cy="189571"/>
              </a:xfrm>
              <a:prstGeom prst="straightConnector1">
                <a:avLst/>
              </a:prstGeom>
              <a:noFill/>
              <a:ln w="19050" cap="flat" cmpd="sng">
                <a:solidFill>
                  <a:srgbClr val="0070C0"/>
                </a:solidFill>
                <a:prstDash val="solid"/>
                <a:round/>
                <a:headEnd type="none" w="sm" len="sm"/>
                <a:tailEnd type="none" w="sm" len="sm"/>
              </a:ln>
            </p:spPr>
          </p:cxnSp>
        </p:grpSp>
      </p:grpSp>
      <p:sp>
        <p:nvSpPr>
          <p:cNvPr id="1126" name="Google Shape;1126;p27"/>
          <p:cNvSpPr txBox="1"/>
          <p:nvPr/>
        </p:nvSpPr>
        <p:spPr>
          <a:xfrm>
            <a:off x="2242120" y="3665750"/>
            <a:ext cx="91884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Cond_F12</a:t>
            </a:r>
            <a:endParaRPr/>
          </a:p>
        </p:txBody>
      </p:sp>
      <p:grpSp>
        <p:nvGrpSpPr>
          <p:cNvPr id="1127" name="Google Shape;1127;p27"/>
          <p:cNvGrpSpPr/>
          <p:nvPr/>
        </p:nvGrpSpPr>
        <p:grpSpPr>
          <a:xfrm>
            <a:off x="1752541" y="4699496"/>
            <a:ext cx="2752725" cy="559489"/>
            <a:chOff x="276225" y="6067425"/>
            <a:chExt cx="2752725" cy="559489"/>
          </a:xfrm>
        </p:grpSpPr>
        <p:cxnSp>
          <p:nvCxnSpPr>
            <p:cNvPr id="1128" name="Google Shape;1128;p27"/>
            <p:cNvCxnSpPr/>
            <p:nvPr/>
          </p:nvCxnSpPr>
          <p:spPr>
            <a:xfrm>
              <a:off x="276225" y="6067425"/>
              <a:ext cx="0" cy="559489"/>
            </a:xfrm>
            <a:prstGeom prst="straightConnector1">
              <a:avLst/>
            </a:prstGeom>
            <a:noFill/>
            <a:ln w="19050" cap="flat" cmpd="sng">
              <a:solidFill>
                <a:srgbClr val="F38417"/>
              </a:solidFill>
              <a:prstDash val="solid"/>
              <a:round/>
              <a:headEnd type="none" w="sm" len="sm"/>
              <a:tailEnd type="none" w="sm" len="sm"/>
            </a:ln>
          </p:spPr>
        </p:cxnSp>
        <p:cxnSp>
          <p:nvCxnSpPr>
            <p:cNvPr id="1129" name="Google Shape;1129;p27"/>
            <p:cNvCxnSpPr/>
            <p:nvPr/>
          </p:nvCxnSpPr>
          <p:spPr>
            <a:xfrm>
              <a:off x="276225" y="6347169"/>
              <a:ext cx="2752725" cy="0"/>
            </a:xfrm>
            <a:prstGeom prst="straightConnector1">
              <a:avLst/>
            </a:prstGeom>
            <a:noFill/>
            <a:ln w="19050" cap="flat" cmpd="sng">
              <a:solidFill>
                <a:srgbClr val="F38417"/>
              </a:solidFill>
              <a:prstDash val="solid"/>
              <a:round/>
              <a:headEnd type="none" w="sm" len="sm"/>
              <a:tailEnd type="none" w="sm" len="sm"/>
            </a:ln>
          </p:spPr>
        </p:cxnSp>
      </p:grpSp>
      <p:grpSp>
        <p:nvGrpSpPr>
          <p:cNvPr id="1130" name="Google Shape;1130;p27"/>
          <p:cNvGrpSpPr/>
          <p:nvPr/>
        </p:nvGrpSpPr>
        <p:grpSpPr>
          <a:xfrm>
            <a:off x="2004106" y="4889109"/>
            <a:ext cx="110425" cy="198624"/>
            <a:chOff x="1212850" y="6252117"/>
            <a:chExt cx="110425" cy="198624"/>
          </a:xfrm>
        </p:grpSpPr>
        <p:sp>
          <p:nvSpPr>
            <p:cNvPr id="1131" name="Google Shape;1131;p27"/>
            <p:cNvSpPr/>
            <p:nvPr/>
          </p:nvSpPr>
          <p:spPr>
            <a:xfrm>
              <a:off x="1212850" y="6254569"/>
              <a:ext cx="107950" cy="1961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32" name="Google Shape;1132;p27"/>
            <p:cNvGrpSpPr/>
            <p:nvPr/>
          </p:nvGrpSpPr>
          <p:grpSpPr>
            <a:xfrm>
              <a:off x="1215482" y="6252117"/>
              <a:ext cx="107793" cy="193288"/>
              <a:chOff x="1215482" y="6252117"/>
              <a:chExt cx="107793" cy="193288"/>
            </a:xfrm>
          </p:grpSpPr>
          <p:cxnSp>
            <p:nvCxnSpPr>
              <p:cNvPr id="1133" name="Google Shape;1133;p27"/>
              <p:cNvCxnSpPr/>
              <p:nvPr/>
            </p:nvCxnSpPr>
            <p:spPr>
              <a:xfrm>
                <a:off x="1215482" y="6255834"/>
                <a:ext cx="0" cy="189571"/>
              </a:xfrm>
              <a:prstGeom prst="straightConnector1">
                <a:avLst/>
              </a:prstGeom>
              <a:noFill/>
              <a:ln w="19050" cap="flat" cmpd="sng">
                <a:solidFill>
                  <a:srgbClr val="0070C0"/>
                </a:solidFill>
                <a:prstDash val="solid"/>
                <a:round/>
                <a:headEnd type="none" w="sm" len="sm"/>
                <a:tailEnd type="none" w="sm" len="sm"/>
              </a:ln>
            </p:spPr>
          </p:cxnSp>
          <p:cxnSp>
            <p:nvCxnSpPr>
              <p:cNvPr id="1134" name="Google Shape;1134;p27"/>
              <p:cNvCxnSpPr/>
              <p:nvPr/>
            </p:nvCxnSpPr>
            <p:spPr>
              <a:xfrm>
                <a:off x="1323275" y="6252117"/>
                <a:ext cx="0" cy="189571"/>
              </a:xfrm>
              <a:prstGeom prst="straightConnector1">
                <a:avLst/>
              </a:prstGeom>
              <a:noFill/>
              <a:ln w="19050" cap="flat" cmpd="sng">
                <a:solidFill>
                  <a:srgbClr val="0070C0"/>
                </a:solidFill>
                <a:prstDash val="solid"/>
                <a:round/>
                <a:headEnd type="none" w="sm" len="sm"/>
                <a:tailEnd type="none" w="sm" len="sm"/>
              </a:ln>
            </p:spPr>
          </p:cxnSp>
        </p:grpSp>
      </p:grpSp>
      <p:grpSp>
        <p:nvGrpSpPr>
          <p:cNvPr id="1135" name="Google Shape;1135;p27"/>
          <p:cNvGrpSpPr/>
          <p:nvPr/>
        </p:nvGrpSpPr>
        <p:grpSpPr>
          <a:xfrm>
            <a:off x="4156284" y="4874693"/>
            <a:ext cx="209408" cy="208560"/>
            <a:chOff x="1505156" y="6242622"/>
            <a:chExt cx="209408" cy="208560"/>
          </a:xfrm>
        </p:grpSpPr>
        <p:sp>
          <p:nvSpPr>
            <p:cNvPr id="1136" name="Google Shape;1136;p27"/>
            <p:cNvSpPr/>
            <p:nvPr/>
          </p:nvSpPr>
          <p:spPr>
            <a:xfrm>
              <a:off x="1524496" y="6254569"/>
              <a:ext cx="186322" cy="196172"/>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37" name="Google Shape;1137;p27"/>
            <p:cNvGrpSpPr/>
            <p:nvPr/>
          </p:nvGrpSpPr>
          <p:grpSpPr>
            <a:xfrm>
              <a:off x="1505156" y="6242622"/>
              <a:ext cx="209408" cy="208560"/>
              <a:chOff x="1505156" y="6242622"/>
              <a:chExt cx="209408" cy="208560"/>
            </a:xfrm>
          </p:grpSpPr>
          <p:grpSp>
            <p:nvGrpSpPr>
              <p:cNvPr id="1138" name="Google Shape;1138;p27"/>
              <p:cNvGrpSpPr/>
              <p:nvPr/>
            </p:nvGrpSpPr>
            <p:grpSpPr>
              <a:xfrm>
                <a:off x="1505156" y="6242622"/>
                <a:ext cx="209408" cy="208560"/>
                <a:chOff x="2966224" y="5567973"/>
                <a:chExt cx="516131" cy="514042"/>
              </a:xfrm>
            </p:grpSpPr>
            <p:grpSp>
              <p:nvGrpSpPr>
                <p:cNvPr id="1139" name="Google Shape;1139;p27"/>
                <p:cNvGrpSpPr/>
                <p:nvPr/>
              </p:nvGrpSpPr>
              <p:grpSpPr>
                <a:xfrm>
                  <a:off x="2966224" y="5567973"/>
                  <a:ext cx="514041" cy="514042"/>
                  <a:chOff x="2966224" y="5575610"/>
                  <a:chExt cx="514041" cy="514042"/>
                </a:xfrm>
              </p:grpSpPr>
              <p:sp>
                <p:nvSpPr>
                  <p:cNvPr id="1140" name="Google Shape;1140;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41" name="Google Shape;1141;p27"/>
                  <p:cNvSpPr/>
                  <p:nvPr/>
                </p:nvSpPr>
                <p:spPr>
                  <a:xfrm rot="10800000" flipH="1">
                    <a:off x="2967309"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2" name="Google Shape;1142;p27"/>
                <p:cNvGrpSpPr/>
                <p:nvPr/>
              </p:nvGrpSpPr>
              <p:grpSpPr>
                <a:xfrm flipH="1">
                  <a:off x="2967309" y="5567973"/>
                  <a:ext cx="515046" cy="514042"/>
                  <a:chOff x="2964134" y="5575610"/>
                  <a:chExt cx="515046" cy="514042"/>
                </a:xfrm>
              </p:grpSpPr>
              <p:sp>
                <p:nvSpPr>
                  <p:cNvPr id="1143" name="Google Shape;1143;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44" name="Google Shape;1144;p27"/>
                  <p:cNvSpPr/>
                  <p:nvPr/>
                </p:nvSpPr>
                <p:spPr>
                  <a:xfrm rot="10800000" flipH="1">
                    <a:off x="2964134"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45" name="Google Shape;1145;p27"/>
              <p:cNvSpPr txBox="1"/>
              <p:nvPr/>
            </p:nvSpPr>
            <p:spPr>
              <a:xfrm>
                <a:off x="1580132" y="6254569"/>
                <a:ext cx="83356"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R</a:t>
                </a:r>
                <a:endParaRPr/>
              </a:p>
            </p:txBody>
          </p:sp>
        </p:grpSp>
      </p:grpSp>
      <p:sp>
        <p:nvSpPr>
          <p:cNvPr id="1146" name="Google Shape;1146;p27"/>
          <p:cNvSpPr txBox="1"/>
          <p:nvPr/>
        </p:nvSpPr>
        <p:spPr>
          <a:xfrm>
            <a:off x="1808178" y="4557635"/>
            <a:ext cx="4587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#X2</a:t>
            </a:r>
            <a:endParaRPr/>
          </a:p>
        </p:txBody>
      </p:sp>
      <p:sp>
        <p:nvSpPr>
          <p:cNvPr id="1147" name="Google Shape;1147;p27"/>
          <p:cNvSpPr txBox="1"/>
          <p:nvPr/>
        </p:nvSpPr>
        <p:spPr>
          <a:xfrm>
            <a:off x="4023801" y="4557635"/>
            <a:ext cx="4587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#X2</a:t>
            </a:r>
            <a:endParaRPr/>
          </a:p>
        </p:txBody>
      </p:sp>
      <p:grpSp>
        <p:nvGrpSpPr>
          <p:cNvPr id="1148" name="Google Shape;1148;p27"/>
          <p:cNvGrpSpPr/>
          <p:nvPr/>
        </p:nvGrpSpPr>
        <p:grpSpPr>
          <a:xfrm>
            <a:off x="2483768" y="4889109"/>
            <a:ext cx="110425" cy="198624"/>
            <a:chOff x="1212850" y="6252117"/>
            <a:chExt cx="110425" cy="198624"/>
          </a:xfrm>
        </p:grpSpPr>
        <p:sp>
          <p:nvSpPr>
            <p:cNvPr id="1149" name="Google Shape;1149;p27"/>
            <p:cNvSpPr/>
            <p:nvPr/>
          </p:nvSpPr>
          <p:spPr>
            <a:xfrm>
              <a:off x="1212850" y="6254569"/>
              <a:ext cx="107950" cy="1961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50" name="Google Shape;1150;p27"/>
            <p:cNvGrpSpPr/>
            <p:nvPr/>
          </p:nvGrpSpPr>
          <p:grpSpPr>
            <a:xfrm>
              <a:off x="1215482" y="6252117"/>
              <a:ext cx="107793" cy="193288"/>
              <a:chOff x="1215482" y="6252117"/>
              <a:chExt cx="107793" cy="193288"/>
            </a:xfrm>
          </p:grpSpPr>
          <p:cxnSp>
            <p:nvCxnSpPr>
              <p:cNvPr id="1151" name="Google Shape;1151;p27"/>
              <p:cNvCxnSpPr/>
              <p:nvPr/>
            </p:nvCxnSpPr>
            <p:spPr>
              <a:xfrm>
                <a:off x="1215482" y="6255834"/>
                <a:ext cx="0" cy="189571"/>
              </a:xfrm>
              <a:prstGeom prst="straightConnector1">
                <a:avLst/>
              </a:prstGeom>
              <a:noFill/>
              <a:ln w="19050" cap="flat" cmpd="sng">
                <a:solidFill>
                  <a:srgbClr val="0070C0"/>
                </a:solidFill>
                <a:prstDash val="solid"/>
                <a:round/>
                <a:headEnd type="none" w="sm" len="sm"/>
                <a:tailEnd type="none" w="sm" len="sm"/>
              </a:ln>
            </p:spPr>
          </p:cxnSp>
          <p:cxnSp>
            <p:nvCxnSpPr>
              <p:cNvPr id="1152" name="Google Shape;1152;p27"/>
              <p:cNvCxnSpPr/>
              <p:nvPr/>
            </p:nvCxnSpPr>
            <p:spPr>
              <a:xfrm>
                <a:off x="1323275" y="6252117"/>
                <a:ext cx="0" cy="189571"/>
              </a:xfrm>
              <a:prstGeom prst="straightConnector1">
                <a:avLst/>
              </a:prstGeom>
              <a:noFill/>
              <a:ln w="19050" cap="flat" cmpd="sng">
                <a:solidFill>
                  <a:srgbClr val="0070C0"/>
                </a:solidFill>
                <a:prstDash val="solid"/>
                <a:round/>
                <a:headEnd type="none" w="sm" len="sm"/>
                <a:tailEnd type="none" w="sm" len="sm"/>
              </a:ln>
            </p:spPr>
          </p:cxnSp>
        </p:grpSp>
      </p:grpSp>
      <p:sp>
        <p:nvSpPr>
          <p:cNvPr id="1153" name="Google Shape;1153;p27"/>
          <p:cNvSpPr txBox="1"/>
          <p:nvPr/>
        </p:nvSpPr>
        <p:spPr>
          <a:xfrm>
            <a:off x="2242120" y="4557635"/>
            <a:ext cx="91884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Cond_F20</a:t>
            </a:r>
            <a:endParaRPr/>
          </a:p>
        </p:txBody>
      </p:sp>
      <p:grpSp>
        <p:nvGrpSpPr>
          <p:cNvPr id="1154" name="Google Shape;1154;p27"/>
          <p:cNvGrpSpPr/>
          <p:nvPr/>
        </p:nvGrpSpPr>
        <p:grpSpPr>
          <a:xfrm>
            <a:off x="3648550" y="4879173"/>
            <a:ext cx="209408" cy="208560"/>
            <a:chOff x="1505156" y="6242622"/>
            <a:chExt cx="209408" cy="208560"/>
          </a:xfrm>
        </p:grpSpPr>
        <p:sp>
          <p:nvSpPr>
            <p:cNvPr id="1155" name="Google Shape;1155;p27"/>
            <p:cNvSpPr/>
            <p:nvPr/>
          </p:nvSpPr>
          <p:spPr>
            <a:xfrm>
              <a:off x="1524496" y="6254569"/>
              <a:ext cx="186322" cy="196172"/>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56" name="Google Shape;1156;p27"/>
            <p:cNvGrpSpPr/>
            <p:nvPr/>
          </p:nvGrpSpPr>
          <p:grpSpPr>
            <a:xfrm>
              <a:off x="1505156" y="6242622"/>
              <a:ext cx="209408" cy="208560"/>
              <a:chOff x="1505156" y="6242622"/>
              <a:chExt cx="209408" cy="208560"/>
            </a:xfrm>
          </p:grpSpPr>
          <p:grpSp>
            <p:nvGrpSpPr>
              <p:cNvPr id="1157" name="Google Shape;1157;p27"/>
              <p:cNvGrpSpPr/>
              <p:nvPr/>
            </p:nvGrpSpPr>
            <p:grpSpPr>
              <a:xfrm>
                <a:off x="1505156" y="6242622"/>
                <a:ext cx="209408" cy="208560"/>
                <a:chOff x="2966224" y="5567973"/>
                <a:chExt cx="516131" cy="514042"/>
              </a:xfrm>
            </p:grpSpPr>
            <p:grpSp>
              <p:nvGrpSpPr>
                <p:cNvPr id="1158" name="Google Shape;1158;p27"/>
                <p:cNvGrpSpPr/>
                <p:nvPr/>
              </p:nvGrpSpPr>
              <p:grpSpPr>
                <a:xfrm>
                  <a:off x="2966224" y="5567973"/>
                  <a:ext cx="514041" cy="514042"/>
                  <a:chOff x="2966224" y="5575610"/>
                  <a:chExt cx="514041" cy="514042"/>
                </a:xfrm>
              </p:grpSpPr>
              <p:sp>
                <p:nvSpPr>
                  <p:cNvPr id="1159" name="Google Shape;1159;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60" name="Google Shape;1160;p27"/>
                  <p:cNvSpPr/>
                  <p:nvPr/>
                </p:nvSpPr>
                <p:spPr>
                  <a:xfrm rot="10800000" flipH="1">
                    <a:off x="2967309"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61" name="Google Shape;1161;p27"/>
                <p:cNvGrpSpPr/>
                <p:nvPr/>
              </p:nvGrpSpPr>
              <p:grpSpPr>
                <a:xfrm flipH="1">
                  <a:off x="2967309" y="5567973"/>
                  <a:ext cx="515046" cy="514042"/>
                  <a:chOff x="2964134" y="5575610"/>
                  <a:chExt cx="515046" cy="514042"/>
                </a:xfrm>
              </p:grpSpPr>
              <p:sp>
                <p:nvSpPr>
                  <p:cNvPr id="1162" name="Google Shape;1162;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63" name="Google Shape;1163;p27"/>
                  <p:cNvSpPr/>
                  <p:nvPr/>
                </p:nvSpPr>
                <p:spPr>
                  <a:xfrm rot="10800000" flipH="1">
                    <a:off x="2964134"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64" name="Google Shape;1164;p27"/>
              <p:cNvSpPr txBox="1"/>
              <p:nvPr/>
            </p:nvSpPr>
            <p:spPr>
              <a:xfrm>
                <a:off x="1580132" y="6254569"/>
                <a:ext cx="70532"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S</a:t>
                </a:r>
                <a:endParaRPr/>
              </a:p>
            </p:txBody>
          </p:sp>
        </p:grpSp>
      </p:grpSp>
      <p:sp>
        <p:nvSpPr>
          <p:cNvPr id="1165" name="Google Shape;1165;p27"/>
          <p:cNvSpPr txBox="1"/>
          <p:nvPr/>
        </p:nvSpPr>
        <p:spPr>
          <a:xfrm>
            <a:off x="3531661" y="4562115"/>
            <a:ext cx="4587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#X0</a:t>
            </a:r>
            <a:endParaRPr/>
          </a:p>
        </p:txBody>
      </p:sp>
      <p:grpSp>
        <p:nvGrpSpPr>
          <p:cNvPr id="1166" name="Google Shape;1166;p27"/>
          <p:cNvGrpSpPr/>
          <p:nvPr/>
        </p:nvGrpSpPr>
        <p:grpSpPr>
          <a:xfrm>
            <a:off x="3667890" y="5506016"/>
            <a:ext cx="209408" cy="208560"/>
            <a:chOff x="1505156" y="6242622"/>
            <a:chExt cx="209408" cy="208560"/>
          </a:xfrm>
        </p:grpSpPr>
        <p:sp>
          <p:nvSpPr>
            <p:cNvPr id="1167" name="Google Shape;1167;p27"/>
            <p:cNvSpPr/>
            <p:nvPr/>
          </p:nvSpPr>
          <p:spPr>
            <a:xfrm>
              <a:off x="1524496" y="6254569"/>
              <a:ext cx="186322" cy="196172"/>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68" name="Google Shape;1168;p27"/>
            <p:cNvGrpSpPr/>
            <p:nvPr/>
          </p:nvGrpSpPr>
          <p:grpSpPr>
            <a:xfrm>
              <a:off x="1505156" y="6242622"/>
              <a:ext cx="209408" cy="208560"/>
              <a:chOff x="1505156" y="6242622"/>
              <a:chExt cx="209408" cy="208560"/>
            </a:xfrm>
          </p:grpSpPr>
          <p:grpSp>
            <p:nvGrpSpPr>
              <p:cNvPr id="1169" name="Google Shape;1169;p27"/>
              <p:cNvGrpSpPr/>
              <p:nvPr/>
            </p:nvGrpSpPr>
            <p:grpSpPr>
              <a:xfrm>
                <a:off x="1505156" y="6242622"/>
                <a:ext cx="209408" cy="208560"/>
                <a:chOff x="2966224" y="5567973"/>
                <a:chExt cx="516131" cy="514042"/>
              </a:xfrm>
            </p:grpSpPr>
            <p:grpSp>
              <p:nvGrpSpPr>
                <p:cNvPr id="1170" name="Google Shape;1170;p27"/>
                <p:cNvGrpSpPr/>
                <p:nvPr/>
              </p:nvGrpSpPr>
              <p:grpSpPr>
                <a:xfrm>
                  <a:off x="2966224" y="5567973"/>
                  <a:ext cx="514041" cy="514042"/>
                  <a:chOff x="2966224" y="5575610"/>
                  <a:chExt cx="514041" cy="514042"/>
                </a:xfrm>
              </p:grpSpPr>
              <p:sp>
                <p:nvSpPr>
                  <p:cNvPr id="1171" name="Google Shape;1171;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72" name="Google Shape;1172;p27"/>
                  <p:cNvSpPr/>
                  <p:nvPr/>
                </p:nvSpPr>
                <p:spPr>
                  <a:xfrm rot="10800000" flipH="1">
                    <a:off x="2967309"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73" name="Google Shape;1173;p27"/>
                <p:cNvGrpSpPr/>
                <p:nvPr/>
              </p:nvGrpSpPr>
              <p:grpSpPr>
                <a:xfrm flipH="1">
                  <a:off x="2967309" y="5567973"/>
                  <a:ext cx="515046" cy="514042"/>
                  <a:chOff x="2964134" y="5575610"/>
                  <a:chExt cx="515046" cy="514042"/>
                </a:xfrm>
              </p:grpSpPr>
              <p:sp>
                <p:nvSpPr>
                  <p:cNvPr id="1174" name="Google Shape;1174;p27"/>
                  <p:cNvSpPr/>
                  <p:nvPr/>
                </p:nvSpPr>
                <p:spPr>
                  <a:xfrm>
                    <a:off x="2966224" y="5575610"/>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75" name="Google Shape;1175;p27"/>
                  <p:cNvSpPr/>
                  <p:nvPr/>
                </p:nvSpPr>
                <p:spPr>
                  <a:xfrm rot="10800000" flipH="1">
                    <a:off x="2964134" y="5576696"/>
                    <a:ext cx="512956" cy="512956"/>
                  </a:xfrm>
                  <a:prstGeom prst="arc">
                    <a:avLst>
                      <a:gd name="adj1" fmla="val 18539459"/>
                      <a:gd name="adj2" fmla="val 0"/>
                    </a:avLst>
                  </a:prstGeom>
                  <a:noFill/>
                  <a:ln w="1905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76" name="Google Shape;1176;p27"/>
              <p:cNvSpPr txBox="1"/>
              <p:nvPr/>
            </p:nvSpPr>
            <p:spPr>
              <a:xfrm>
                <a:off x="1580132" y="6254569"/>
                <a:ext cx="65"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sp>
        <p:nvSpPr>
          <p:cNvPr id="1177" name="Google Shape;1177;p27"/>
          <p:cNvSpPr txBox="1"/>
          <p:nvPr/>
        </p:nvSpPr>
        <p:spPr>
          <a:xfrm>
            <a:off x="3477981" y="5177528"/>
            <a:ext cx="6190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#Mfin</a:t>
            </a:r>
            <a:endParaRPr/>
          </a:p>
        </p:txBody>
      </p:sp>
      <p:sp>
        <p:nvSpPr>
          <p:cNvPr id="1178" name="Google Shape;1178;p27"/>
          <p:cNvSpPr txBox="1"/>
          <p:nvPr/>
        </p:nvSpPr>
        <p:spPr>
          <a:xfrm>
            <a:off x="1748280" y="5908693"/>
            <a:ext cx="2345259" cy="338554"/>
          </a:xfrm>
          <a:prstGeom prst="rect">
            <a:avLst/>
          </a:prstGeom>
          <a:solidFill>
            <a:srgbClr val="FBD4B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a:solidFill>
                  <a:schemeClr val="dk1"/>
                </a:solidFill>
                <a:latin typeface="Calibri"/>
                <a:ea typeface="Calibri"/>
                <a:cs typeface="Calibri"/>
                <a:sym typeface="Calibri"/>
              </a:rPr>
              <a:t>Asignación de salidas</a:t>
            </a:r>
            <a:endParaRPr/>
          </a:p>
        </p:txBody>
      </p:sp>
      <p:sp>
        <p:nvSpPr>
          <p:cNvPr id="1179" name="Google Shape;1179;p27"/>
          <p:cNvSpPr txBox="1"/>
          <p:nvPr/>
        </p:nvSpPr>
        <p:spPr>
          <a:xfrm>
            <a:off x="639429" y="2135459"/>
            <a:ext cx="761437" cy="186704"/>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2"/>
                </a:solidFill>
                <a:latin typeface="Times New Roman"/>
                <a:ea typeface="Times New Roman"/>
                <a:cs typeface="Times New Roman"/>
                <a:sym typeface="Times New Roman"/>
              </a:rPr>
              <a:t>Cond_F01</a:t>
            </a:r>
            <a:endParaRPr/>
          </a:p>
        </p:txBody>
      </p:sp>
      <p:cxnSp>
        <p:nvCxnSpPr>
          <p:cNvPr id="1180" name="Google Shape;1180;p27"/>
          <p:cNvCxnSpPr/>
          <p:nvPr/>
        </p:nvCxnSpPr>
        <p:spPr>
          <a:xfrm rot="10800000">
            <a:off x="725472" y="1972055"/>
            <a:ext cx="201295" cy="0"/>
          </a:xfrm>
          <a:prstGeom prst="straightConnector1">
            <a:avLst/>
          </a:prstGeom>
          <a:noFill/>
          <a:ln w="9525" cap="flat" cmpd="sng">
            <a:solidFill>
              <a:schemeClr val="dk2"/>
            </a:solidFill>
            <a:prstDash val="solid"/>
            <a:round/>
            <a:headEnd type="none" w="med" len="med"/>
            <a:tailEnd type="none" w="med" len="med"/>
          </a:ln>
        </p:spPr>
      </p:cxnSp>
      <p:sp>
        <p:nvSpPr>
          <p:cNvPr id="1181" name="Google Shape;1181;p27"/>
          <p:cNvSpPr txBox="1"/>
          <p:nvPr/>
        </p:nvSpPr>
        <p:spPr>
          <a:xfrm>
            <a:off x="922957" y="1809528"/>
            <a:ext cx="839146" cy="28257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200">
                <a:solidFill>
                  <a:srgbClr val="9B9B9B"/>
                </a:solidFill>
                <a:latin typeface="Calibri"/>
                <a:ea typeface="Calibri"/>
                <a:cs typeface="Calibri"/>
                <a:sym typeface="Calibri"/>
              </a:rPr>
              <a:t>Acc0</a:t>
            </a:r>
            <a:r>
              <a:rPr lang="es-ES" sz="1200">
                <a:solidFill>
                  <a:schemeClr val="dk1"/>
                </a:solidFill>
                <a:latin typeface="Times New Roman"/>
                <a:ea typeface="Times New Roman"/>
                <a:cs typeface="Times New Roman"/>
                <a:sym typeface="Times New Roman"/>
              </a:rPr>
              <a:t> </a:t>
            </a:r>
            <a:endParaRPr/>
          </a:p>
        </p:txBody>
      </p:sp>
      <p:cxnSp>
        <p:nvCxnSpPr>
          <p:cNvPr id="1182" name="Google Shape;1182;p27"/>
          <p:cNvCxnSpPr/>
          <p:nvPr/>
        </p:nvCxnSpPr>
        <p:spPr>
          <a:xfrm>
            <a:off x="1034045" y="1639055"/>
            <a:ext cx="0" cy="175970"/>
          </a:xfrm>
          <a:prstGeom prst="straightConnector1">
            <a:avLst/>
          </a:prstGeom>
          <a:noFill/>
          <a:ln w="9525" cap="flat" cmpd="sng">
            <a:solidFill>
              <a:schemeClr val="dk1"/>
            </a:solidFill>
            <a:prstDash val="solid"/>
            <a:round/>
            <a:headEnd type="none" w="sm" len="sm"/>
            <a:tailEnd type="none" w="sm" len="sm"/>
          </a:ln>
        </p:spPr>
      </p:cxnSp>
      <p:sp>
        <p:nvSpPr>
          <p:cNvPr id="1183" name="Google Shape;1183;p27"/>
          <p:cNvSpPr txBox="1"/>
          <p:nvPr/>
        </p:nvSpPr>
        <p:spPr>
          <a:xfrm>
            <a:off x="1058559" y="1572760"/>
            <a:ext cx="761437" cy="186704"/>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2"/>
                </a:solidFill>
                <a:latin typeface="Times New Roman"/>
                <a:ea typeface="Times New Roman"/>
                <a:cs typeface="Times New Roman"/>
                <a:sym typeface="Times New Roman"/>
              </a:rPr>
              <a:t>#Mfin</a:t>
            </a:r>
            <a:endParaRPr sz="1200">
              <a:solidFill>
                <a:schemeClr val="dk2"/>
              </a:solidFill>
              <a:latin typeface="Times New Roman"/>
              <a:ea typeface="Times New Roman"/>
              <a:cs typeface="Times New Roman"/>
              <a:sym typeface="Times New Roman"/>
            </a:endParaRPr>
          </a:p>
        </p:txBody>
      </p:sp>
      <p:cxnSp>
        <p:nvCxnSpPr>
          <p:cNvPr id="1184" name="Google Shape;1184;p27"/>
          <p:cNvCxnSpPr/>
          <p:nvPr/>
        </p:nvCxnSpPr>
        <p:spPr>
          <a:xfrm>
            <a:off x="1088585" y="1558024"/>
            <a:ext cx="321692" cy="0"/>
          </a:xfrm>
          <a:prstGeom prst="straightConnector1">
            <a:avLst/>
          </a:prstGeom>
          <a:noFill/>
          <a:ln w="9525" cap="flat" cmpd="sng">
            <a:solidFill>
              <a:schemeClr val="dk1"/>
            </a:solidFill>
            <a:prstDash val="solid"/>
            <a:round/>
            <a:headEnd type="none" w="sm" len="sm"/>
            <a:tailEnd type="none" w="sm" len="sm"/>
          </a:ln>
        </p:spPr>
      </p:cxnSp>
      <p:grpSp>
        <p:nvGrpSpPr>
          <p:cNvPr id="1185" name="Google Shape;1185;p27"/>
          <p:cNvGrpSpPr/>
          <p:nvPr/>
        </p:nvGrpSpPr>
        <p:grpSpPr>
          <a:xfrm>
            <a:off x="2483768" y="3148523"/>
            <a:ext cx="110425" cy="198624"/>
            <a:chOff x="1212850" y="6252117"/>
            <a:chExt cx="110425" cy="198624"/>
          </a:xfrm>
        </p:grpSpPr>
        <p:sp>
          <p:nvSpPr>
            <p:cNvPr id="1186" name="Google Shape;1186;p27"/>
            <p:cNvSpPr/>
            <p:nvPr/>
          </p:nvSpPr>
          <p:spPr>
            <a:xfrm>
              <a:off x="1212850" y="6254569"/>
              <a:ext cx="107950" cy="1961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87" name="Google Shape;1187;p27"/>
            <p:cNvGrpSpPr/>
            <p:nvPr/>
          </p:nvGrpSpPr>
          <p:grpSpPr>
            <a:xfrm>
              <a:off x="1215482" y="6252117"/>
              <a:ext cx="107793" cy="193288"/>
              <a:chOff x="1215482" y="6252117"/>
              <a:chExt cx="107793" cy="193288"/>
            </a:xfrm>
          </p:grpSpPr>
          <p:cxnSp>
            <p:nvCxnSpPr>
              <p:cNvPr id="1188" name="Google Shape;1188;p27"/>
              <p:cNvCxnSpPr/>
              <p:nvPr/>
            </p:nvCxnSpPr>
            <p:spPr>
              <a:xfrm>
                <a:off x="1215482" y="6255834"/>
                <a:ext cx="0" cy="189571"/>
              </a:xfrm>
              <a:prstGeom prst="straightConnector1">
                <a:avLst/>
              </a:prstGeom>
              <a:noFill/>
              <a:ln w="19050" cap="flat" cmpd="sng">
                <a:solidFill>
                  <a:srgbClr val="0070C0"/>
                </a:solidFill>
                <a:prstDash val="solid"/>
                <a:round/>
                <a:headEnd type="none" w="sm" len="sm"/>
                <a:tailEnd type="none" w="sm" len="sm"/>
              </a:ln>
            </p:spPr>
          </p:cxnSp>
          <p:cxnSp>
            <p:nvCxnSpPr>
              <p:cNvPr id="1189" name="Google Shape;1189;p27"/>
              <p:cNvCxnSpPr/>
              <p:nvPr/>
            </p:nvCxnSpPr>
            <p:spPr>
              <a:xfrm>
                <a:off x="1323275" y="6252117"/>
                <a:ext cx="0" cy="189571"/>
              </a:xfrm>
              <a:prstGeom prst="straightConnector1">
                <a:avLst/>
              </a:prstGeom>
              <a:noFill/>
              <a:ln w="19050" cap="flat" cmpd="sng">
                <a:solidFill>
                  <a:srgbClr val="0070C0"/>
                </a:solidFill>
                <a:prstDash val="solid"/>
                <a:round/>
                <a:headEnd type="none" w="sm" len="sm"/>
                <a:tailEnd type="none" w="sm" len="sm"/>
              </a:ln>
            </p:spPr>
          </p:cxnSp>
        </p:grpSp>
      </p:grpSp>
      <p:sp>
        <p:nvSpPr>
          <p:cNvPr id="1190" name="Google Shape;1190;p27"/>
          <p:cNvSpPr txBox="1"/>
          <p:nvPr/>
        </p:nvSpPr>
        <p:spPr>
          <a:xfrm>
            <a:off x="2242120" y="2817049"/>
            <a:ext cx="91884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Cond_F01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txBox="1">
            <a:spLocks noGrp="1"/>
          </p:cNvSpPr>
          <p:nvPr>
            <p:ph type="title"/>
          </p:nvPr>
        </p:nvSpPr>
        <p:spPr>
          <a:xfrm>
            <a:off x="2971800" y="1992354"/>
            <a:ext cx="5867400" cy="197004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000"/>
              <a:buFont typeface="Calibri"/>
              <a:buNone/>
            </a:pPr>
            <a:r>
              <a:rPr lang="es-ES"/>
              <a:t>MÁS SOBRE ACCIONES, TEMPORIZADORES Y RECEPTIVIDADES</a:t>
            </a:r>
            <a:endParaRPr/>
          </a:p>
        </p:txBody>
      </p:sp>
      <p:sp>
        <p:nvSpPr>
          <p:cNvPr id="166" name="Google Shape;166;p3"/>
          <p:cNvSpPr txBox="1">
            <a:spLocks noGrp="1"/>
          </p:cNvSpPr>
          <p:nvPr>
            <p:ph type="body" idx="1"/>
          </p:nvPr>
        </p:nvSpPr>
        <p:spPr>
          <a:xfrm>
            <a:off x="381000" y="5105400"/>
            <a:ext cx="8229601" cy="375787"/>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rgbClr val="717171"/>
              </a:buClr>
              <a:buSzPts val="1800"/>
              <a:buNone/>
            </a:pPr>
            <a:endParaRPr/>
          </a:p>
        </p:txBody>
      </p:sp>
      <p:sp>
        <p:nvSpPr>
          <p:cNvPr id="167" name="Google Shape;16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a:t>
            </a:fld>
            <a:endParaRPr/>
          </a:p>
        </p:txBody>
      </p:sp>
      <p:sp>
        <p:nvSpPr>
          <p:cNvPr id="168" name="Google Shape;168;p3"/>
          <p:cNvSpPr txBox="1"/>
          <p:nvPr/>
        </p:nvSpPr>
        <p:spPr>
          <a:xfrm>
            <a:off x="1289339" y="1869381"/>
            <a:ext cx="1074718" cy="2215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3800" b="1" i="0" u="none" strike="noStrike" cap="none">
                <a:solidFill>
                  <a:srgbClr val="7F7F7F"/>
                </a:solidFill>
                <a:latin typeface="Calibri"/>
                <a:ea typeface="Calibri"/>
                <a:cs typeface="Calibri"/>
                <a:sym typeface="Calibri"/>
              </a:rPr>
              <a:t>2</a:t>
            </a:r>
            <a:endParaRPr sz="13800" b="1">
              <a:solidFill>
                <a:srgbClr val="7F7F7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203" name="Google Shape;1203;p28"/>
          <p:cNvSpPr/>
          <p:nvPr/>
        </p:nvSpPr>
        <p:spPr>
          <a:xfrm>
            <a:off x="4735717" y="1599786"/>
            <a:ext cx="4320586" cy="4461548"/>
          </a:xfrm>
          <a:prstGeom prst="rect">
            <a:avLst/>
          </a:prstGeom>
          <a:solidFill>
            <a:srgbClr val="92CC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Rectángulo 57">
            <a:extLst>
              <a:ext uri="{FF2B5EF4-FFF2-40B4-BE49-F238E27FC236}">
                <a16:creationId xmlns:a16="http://schemas.microsoft.com/office/drawing/2014/main" id="{4E1DC91C-2A9E-49F0-9A78-7BFA4AC114C1}"/>
              </a:ext>
            </a:extLst>
          </p:cNvPr>
          <p:cNvSpPr/>
          <p:nvPr/>
        </p:nvSpPr>
        <p:spPr>
          <a:xfrm>
            <a:off x="4766166" y="1638191"/>
            <a:ext cx="1720234" cy="24655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1220" name="Google Shape;1220;p28"/>
          <p:cNvSpPr/>
          <p:nvPr/>
        </p:nvSpPr>
        <p:spPr>
          <a:xfrm>
            <a:off x="103896" y="1010249"/>
            <a:ext cx="4484889" cy="5084930"/>
          </a:xfrm>
          <a:prstGeom prst="rect">
            <a:avLst/>
          </a:prstGeom>
          <a:solidFill>
            <a:srgbClr val="92CCDC"/>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tángulo 1">
            <a:extLst>
              <a:ext uri="{FF2B5EF4-FFF2-40B4-BE49-F238E27FC236}">
                <a16:creationId xmlns:a16="http://schemas.microsoft.com/office/drawing/2014/main" id="{CE2C6075-108D-4997-A204-3F0E54AEEAE6}"/>
              </a:ext>
            </a:extLst>
          </p:cNvPr>
          <p:cNvSpPr/>
          <p:nvPr/>
        </p:nvSpPr>
        <p:spPr>
          <a:xfrm>
            <a:off x="196549" y="1412869"/>
            <a:ext cx="1720234" cy="24655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1195" name="Google Shape;1195;p28"/>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SCL. FB conteniendo fragmento de Grafcet</a:t>
            </a:r>
            <a:endParaRPr/>
          </a:p>
        </p:txBody>
      </p:sp>
      <p:sp>
        <p:nvSpPr>
          <p:cNvPr id="1197" name="Google Shape;119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30</a:t>
            </a:fld>
            <a:endParaRPr/>
          </a:p>
        </p:txBody>
      </p:sp>
      <p:sp>
        <p:nvSpPr>
          <p:cNvPr id="1198" name="Google Shape;1198;p28"/>
          <p:cNvSpPr/>
          <p:nvPr/>
        </p:nvSpPr>
        <p:spPr>
          <a:xfrm>
            <a:off x="607030" y="3378896"/>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9" name="Google Shape;1199;p28"/>
          <p:cNvSpPr/>
          <p:nvPr/>
        </p:nvSpPr>
        <p:spPr>
          <a:xfrm>
            <a:off x="462337" y="623888"/>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0" name="Google Shape;1200;p28"/>
          <p:cNvSpPr/>
          <p:nvPr/>
        </p:nvSpPr>
        <p:spPr>
          <a:xfrm>
            <a:off x="196549" y="4980505"/>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1" name="Google Shape;1201;p28"/>
          <p:cNvSpPr/>
          <p:nvPr/>
        </p:nvSpPr>
        <p:spPr>
          <a:xfrm>
            <a:off x="4626429" y="1"/>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2" name="Google Shape;1202;p28"/>
          <p:cNvSpPr/>
          <p:nvPr/>
        </p:nvSpPr>
        <p:spPr>
          <a:xfrm>
            <a:off x="0" y="6547068"/>
            <a:ext cx="296876"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a:solidFill>
                  <a:schemeClr val="dk1"/>
                </a:solidFill>
                <a:latin typeface="Calibri"/>
                <a:ea typeface="Calibri"/>
                <a:cs typeface="Calibri"/>
                <a:sym typeface="Calibri"/>
              </a:rPr>
              <a:t>E</a:t>
            </a:r>
            <a:endParaRPr sz="1800">
              <a:solidFill>
                <a:schemeClr val="dk1"/>
              </a:solidFill>
              <a:latin typeface="Calibri"/>
              <a:ea typeface="Calibri"/>
              <a:cs typeface="Calibri"/>
              <a:sym typeface="Calibri"/>
            </a:endParaRPr>
          </a:p>
        </p:txBody>
      </p:sp>
      <p:grpSp>
        <p:nvGrpSpPr>
          <p:cNvPr id="1204" name="Google Shape;1204;p28"/>
          <p:cNvGrpSpPr/>
          <p:nvPr/>
        </p:nvGrpSpPr>
        <p:grpSpPr>
          <a:xfrm>
            <a:off x="4910753" y="1609872"/>
            <a:ext cx="3741200" cy="2575578"/>
            <a:chOff x="2400982" y="2173886"/>
            <a:chExt cx="3741200" cy="2575578"/>
          </a:xfrm>
        </p:grpSpPr>
        <p:cxnSp>
          <p:nvCxnSpPr>
            <p:cNvPr id="1205" name="Google Shape;1205;p28"/>
            <p:cNvCxnSpPr>
              <a:stCxn id="1206" idx="2"/>
            </p:cNvCxnSpPr>
            <p:nvPr/>
          </p:nvCxnSpPr>
          <p:spPr>
            <a:xfrm flipH="1">
              <a:off x="2662302" y="2742045"/>
              <a:ext cx="19500" cy="1700400"/>
            </a:xfrm>
            <a:prstGeom prst="straightConnector1">
              <a:avLst/>
            </a:prstGeom>
            <a:noFill/>
            <a:ln w="9525" cap="flat" cmpd="sng">
              <a:solidFill>
                <a:schemeClr val="dk2"/>
              </a:solidFill>
              <a:prstDash val="solid"/>
              <a:round/>
              <a:headEnd type="none" w="med" len="med"/>
              <a:tailEnd type="triangle" w="lg" len="lg"/>
            </a:ln>
          </p:spPr>
        </p:cxnSp>
        <p:sp>
          <p:nvSpPr>
            <p:cNvPr id="1207" name="Google Shape;1207;p28"/>
            <p:cNvSpPr/>
            <p:nvPr/>
          </p:nvSpPr>
          <p:spPr>
            <a:xfrm>
              <a:off x="2400982" y="2995585"/>
              <a:ext cx="561639" cy="402275"/>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400">
                  <a:solidFill>
                    <a:schemeClr val="dk1"/>
                  </a:solidFill>
                  <a:latin typeface="Calibri"/>
                  <a:ea typeface="Calibri"/>
                  <a:cs typeface="Calibri"/>
                  <a:sym typeface="Calibri"/>
                </a:rPr>
                <a:t>1</a:t>
              </a:r>
              <a:endParaRPr sz="1400">
                <a:solidFill>
                  <a:schemeClr val="dk1"/>
                </a:solidFill>
                <a:latin typeface="Calibri"/>
                <a:ea typeface="Calibri"/>
                <a:cs typeface="Calibri"/>
                <a:sym typeface="Calibri"/>
              </a:endParaRPr>
            </a:p>
          </p:txBody>
        </p:sp>
        <p:sp>
          <p:nvSpPr>
            <p:cNvPr id="1208" name="Google Shape;1208;p28"/>
            <p:cNvSpPr txBox="1"/>
            <p:nvPr/>
          </p:nvSpPr>
          <p:spPr>
            <a:xfrm>
              <a:off x="2845053" y="3392861"/>
              <a:ext cx="485293" cy="285252"/>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MFin1</a:t>
              </a:r>
              <a:endParaRPr sz="1200">
                <a:solidFill>
                  <a:schemeClr val="dk2"/>
                </a:solidFill>
                <a:latin typeface="Calibri"/>
                <a:ea typeface="Calibri"/>
                <a:cs typeface="Calibri"/>
                <a:sym typeface="Calibri"/>
              </a:endParaRPr>
            </a:p>
          </p:txBody>
        </p:sp>
        <p:sp>
          <p:nvSpPr>
            <p:cNvPr id="1209" name="Google Shape;1209;p28"/>
            <p:cNvSpPr/>
            <p:nvPr/>
          </p:nvSpPr>
          <p:spPr>
            <a:xfrm>
              <a:off x="2410923" y="3714453"/>
              <a:ext cx="561639" cy="402275"/>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400">
                  <a:solidFill>
                    <a:schemeClr val="dk1"/>
                  </a:solidFill>
                  <a:latin typeface="Calibri"/>
                  <a:ea typeface="Calibri"/>
                  <a:cs typeface="Calibri"/>
                  <a:sym typeface="Calibri"/>
                </a:rPr>
                <a:t>2</a:t>
              </a:r>
              <a:endParaRPr sz="1400">
                <a:solidFill>
                  <a:schemeClr val="dk1"/>
                </a:solidFill>
                <a:latin typeface="Calibri"/>
                <a:ea typeface="Calibri"/>
                <a:cs typeface="Calibri"/>
                <a:sym typeface="Calibri"/>
              </a:endParaRPr>
            </a:p>
          </p:txBody>
        </p:sp>
        <p:sp>
          <p:nvSpPr>
            <p:cNvPr id="1210" name="Google Shape;1210;p28"/>
            <p:cNvSpPr txBox="1"/>
            <p:nvPr/>
          </p:nvSpPr>
          <p:spPr>
            <a:xfrm>
              <a:off x="2836439" y="2710589"/>
              <a:ext cx="600415" cy="285252"/>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Cond_01</a:t>
              </a:r>
              <a:endParaRPr sz="1200">
                <a:solidFill>
                  <a:schemeClr val="dk2"/>
                </a:solidFill>
                <a:latin typeface="Calibri"/>
                <a:ea typeface="Calibri"/>
                <a:cs typeface="Calibri"/>
                <a:sym typeface="Calibri"/>
              </a:endParaRPr>
            </a:p>
          </p:txBody>
        </p:sp>
        <p:sp>
          <p:nvSpPr>
            <p:cNvPr id="1211" name="Google Shape;1211;p28"/>
            <p:cNvSpPr txBox="1"/>
            <p:nvPr/>
          </p:nvSpPr>
          <p:spPr>
            <a:xfrm>
              <a:off x="5563177" y="2173886"/>
              <a:ext cx="5790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2"/>
                  </a:solidFill>
                  <a:latin typeface="Calibri"/>
                  <a:ea typeface="Calibri"/>
                  <a:cs typeface="Calibri"/>
                  <a:sym typeface="Calibri"/>
                </a:rPr>
                <a:t>OB1</a:t>
              </a:r>
              <a:endParaRPr/>
            </a:p>
          </p:txBody>
        </p:sp>
        <p:cxnSp>
          <p:nvCxnSpPr>
            <p:cNvPr id="1212" name="Google Shape;1212;p28"/>
            <p:cNvCxnSpPr/>
            <p:nvPr/>
          </p:nvCxnSpPr>
          <p:spPr>
            <a:xfrm rot="10800000">
              <a:off x="2962621" y="3190590"/>
              <a:ext cx="201295" cy="0"/>
            </a:xfrm>
            <a:prstGeom prst="straightConnector1">
              <a:avLst/>
            </a:prstGeom>
            <a:noFill/>
            <a:ln w="9525" cap="flat" cmpd="sng">
              <a:solidFill>
                <a:schemeClr val="dk2"/>
              </a:solidFill>
              <a:prstDash val="solid"/>
              <a:round/>
              <a:headEnd type="none" w="med" len="med"/>
              <a:tailEnd type="none" w="med" len="med"/>
            </a:ln>
          </p:spPr>
        </p:cxnSp>
        <p:sp>
          <p:nvSpPr>
            <p:cNvPr id="1213" name="Google Shape;1213;p28"/>
            <p:cNvSpPr txBox="1"/>
            <p:nvPr/>
          </p:nvSpPr>
          <p:spPr>
            <a:xfrm>
              <a:off x="3160106" y="2994722"/>
              <a:ext cx="761235" cy="40227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s-ES" sz="1200">
                  <a:solidFill>
                    <a:schemeClr val="dk1"/>
                  </a:solidFill>
                  <a:latin typeface="Calibri"/>
                  <a:ea typeface="Calibri"/>
                  <a:cs typeface="Calibri"/>
                  <a:sym typeface="Calibri"/>
                </a:rPr>
                <a:t>FB1</a:t>
              </a:r>
              <a:endParaRPr/>
            </a:p>
            <a:p>
              <a:pPr marL="0" marR="0" lvl="0" indent="0" algn="ctr" rtl="0">
                <a:spcBef>
                  <a:spcPts val="0"/>
                </a:spcBef>
                <a:spcAft>
                  <a:spcPts val="0"/>
                </a:spcAft>
                <a:buNone/>
              </a:pPr>
              <a:r>
                <a:rPr lang="es-ES" sz="800">
                  <a:solidFill>
                    <a:schemeClr val="dk1"/>
                  </a:solidFill>
                  <a:latin typeface="Times New Roman"/>
                  <a:ea typeface="Times New Roman"/>
                  <a:cs typeface="Times New Roman"/>
                  <a:sym typeface="Times New Roman"/>
                </a:rPr>
                <a:t>#Mfin=&gt; MFin1 </a:t>
              </a:r>
              <a:endParaRPr/>
            </a:p>
          </p:txBody>
        </p:sp>
        <p:sp>
          <p:nvSpPr>
            <p:cNvPr id="1206" name="Google Shape;1206;p28"/>
            <p:cNvSpPr/>
            <p:nvPr/>
          </p:nvSpPr>
          <p:spPr>
            <a:xfrm>
              <a:off x="2400982" y="2339770"/>
              <a:ext cx="561639" cy="402275"/>
            </a:xfrm>
            <a:prstGeom prst="rect">
              <a:avLst/>
            </a:prstGeom>
            <a:solidFill>
              <a:srgbClr val="FBD4B4"/>
            </a:solidFill>
            <a:ln w="38100" cap="flat" cmpd="dbl">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400">
                  <a:solidFill>
                    <a:schemeClr val="dk1"/>
                  </a:solidFill>
                  <a:latin typeface="Calibri"/>
                  <a:ea typeface="Calibri"/>
                  <a:cs typeface="Calibri"/>
                  <a:sym typeface="Calibri"/>
                </a:rPr>
                <a:t>0</a:t>
              </a:r>
              <a:endParaRPr sz="1400">
                <a:solidFill>
                  <a:schemeClr val="dk1"/>
                </a:solidFill>
                <a:latin typeface="Calibri"/>
                <a:ea typeface="Calibri"/>
                <a:cs typeface="Calibri"/>
                <a:sym typeface="Calibri"/>
              </a:endParaRPr>
            </a:p>
          </p:txBody>
        </p:sp>
        <p:sp>
          <p:nvSpPr>
            <p:cNvPr id="1214" name="Google Shape;1214;p28"/>
            <p:cNvSpPr txBox="1"/>
            <p:nvPr/>
          </p:nvSpPr>
          <p:spPr>
            <a:xfrm>
              <a:off x="2634501" y="4505343"/>
              <a:ext cx="201938" cy="24412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0</a:t>
              </a:r>
              <a:endParaRPr/>
            </a:p>
          </p:txBody>
        </p:sp>
        <p:sp>
          <p:nvSpPr>
            <p:cNvPr id="1215" name="Google Shape;1215;p28"/>
            <p:cNvSpPr txBox="1"/>
            <p:nvPr/>
          </p:nvSpPr>
          <p:spPr>
            <a:xfrm>
              <a:off x="2836439" y="4075133"/>
              <a:ext cx="600415" cy="285252"/>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Cond_20</a:t>
              </a:r>
              <a:endParaRPr sz="1200">
                <a:solidFill>
                  <a:schemeClr val="dk2"/>
                </a:solidFill>
                <a:latin typeface="Calibri"/>
                <a:ea typeface="Calibri"/>
                <a:cs typeface="Calibri"/>
                <a:sym typeface="Calibri"/>
              </a:endParaRPr>
            </a:p>
          </p:txBody>
        </p:sp>
        <p:cxnSp>
          <p:nvCxnSpPr>
            <p:cNvPr id="1216" name="Google Shape;1216;p28"/>
            <p:cNvCxnSpPr/>
            <p:nvPr/>
          </p:nvCxnSpPr>
          <p:spPr>
            <a:xfrm>
              <a:off x="2573541" y="4243387"/>
              <a:ext cx="170728" cy="0"/>
            </a:xfrm>
            <a:prstGeom prst="straightConnector1">
              <a:avLst/>
            </a:prstGeom>
            <a:noFill/>
            <a:ln w="9525" cap="flat" cmpd="sng">
              <a:solidFill>
                <a:schemeClr val="dk2"/>
              </a:solidFill>
              <a:prstDash val="solid"/>
              <a:round/>
              <a:headEnd type="none" w="med" len="med"/>
              <a:tailEnd type="none" w="med" len="med"/>
            </a:ln>
          </p:spPr>
        </p:cxnSp>
        <p:cxnSp>
          <p:nvCxnSpPr>
            <p:cNvPr id="1217" name="Google Shape;1217;p28"/>
            <p:cNvCxnSpPr/>
            <p:nvPr/>
          </p:nvCxnSpPr>
          <p:spPr>
            <a:xfrm>
              <a:off x="2573541" y="3553183"/>
              <a:ext cx="170728" cy="0"/>
            </a:xfrm>
            <a:prstGeom prst="straightConnector1">
              <a:avLst/>
            </a:prstGeom>
            <a:noFill/>
            <a:ln w="9525" cap="flat" cmpd="sng">
              <a:solidFill>
                <a:schemeClr val="dk2"/>
              </a:solidFill>
              <a:prstDash val="solid"/>
              <a:round/>
              <a:headEnd type="none" w="med" len="med"/>
              <a:tailEnd type="none" w="med" len="med"/>
            </a:ln>
          </p:spPr>
        </p:cxnSp>
        <p:cxnSp>
          <p:nvCxnSpPr>
            <p:cNvPr id="1218" name="Google Shape;1218;p28"/>
            <p:cNvCxnSpPr/>
            <p:nvPr/>
          </p:nvCxnSpPr>
          <p:spPr>
            <a:xfrm>
              <a:off x="2573541" y="2846615"/>
              <a:ext cx="170728" cy="0"/>
            </a:xfrm>
            <a:prstGeom prst="straightConnector1">
              <a:avLst/>
            </a:prstGeom>
            <a:noFill/>
            <a:ln w="9525" cap="flat" cmpd="sng">
              <a:solidFill>
                <a:schemeClr val="dk2"/>
              </a:solidFill>
              <a:prstDash val="solid"/>
              <a:round/>
              <a:headEnd type="none" w="med" len="med"/>
              <a:tailEnd type="none" w="med" len="med"/>
            </a:ln>
          </p:spPr>
        </p:cxnSp>
      </p:grpSp>
      <p:sp>
        <p:nvSpPr>
          <p:cNvPr id="1219" name="Google Shape;1219;p28"/>
          <p:cNvSpPr txBox="1"/>
          <p:nvPr/>
        </p:nvSpPr>
        <p:spPr>
          <a:xfrm>
            <a:off x="6531503" y="1953692"/>
            <a:ext cx="2334293" cy="3970318"/>
          </a:xfrm>
          <a:prstGeom prst="rect">
            <a:avLst/>
          </a:prstGeom>
          <a:solidFill>
            <a:srgbClr val="DAEE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IF "X0" AND “Cond_01" THEN</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"X0" := 0;</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"X1" := 1;</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END_IF;</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IF "X1" THEN</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"Func1_DB"(</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MFin =&gt; "MFin1");</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IF "MFin1" THEN</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"X2" := 1;</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"X1" := 0;</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END_IF;</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END_IF;</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IF "X2" AND “Cond_20" THEN</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"X0" := 1;</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"X2" := 0;</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END_IF;</a:t>
            </a:r>
            <a:endParaRPr sz="1400">
              <a:solidFill>
                <a:schemeClr val="dk1"/>
              </a:solidFill>
              <a:latin typeface="Calibri"/>
              <a:ea typeface="Calibri"/>
              <a:cs typeface="Calibri"/>
              <a:sym typeface="Calibri"/>
            </a:endParaRPr>
          </a:p>
        </p:txBody>
      </p:sp>
      <p:sp>
        <p:nvSpPr>
          <p:cNvPr id="1221" name="Google Shape;1221;p28"/>
          <p:cNvSpPr txBox="1"/>
          <p:nvPr/>
        </p:nvSpPr>
        <p:spPr>
          <a:xfrm>
            <a:off x="649934" y="2112123"/>
            <a:ext cx="761437" cy="186704"/>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dirty="0">
                <a:solidFill>
                  <a:schemeClr val="dk2"/>
                </a:solidFill>
                <a:latin typeface="Calibri"/>
                <a:ea typeface="Calibri"/>
                <a:cs typeface="Calibri"/>
                <a:sym typeface="Times New Roman"/>
              </a:rPr>
              <a:t>Cond_F01</a:t>
            </a:r>
            <a:endParaRPr sz="1200" dirty="0">
              <a:solidFill>
                <a:schemeClr val="dk2"/>
              </a:solidFill>
              <a:latin typeface="Calibri"/>
              <a:ea typeface="Calibri"/>
              <a:cs typeface="Calibri"/>
            </a:endParaRPr>
          </a:p>
        </p:txBody>
      </p:sp>
      <p:sp>
        <p:nvSpPr>
          <p:cNvPr id="1222" name="Google Shape;1222;p28"/>
          <p:cNvSpPr/>
          <p:nvPr/>
        </p:nvSpPr>
        <p:spPr>
          <a:xfrm>
            <a:off x="302589" y="1801214"/>
            <a:ext cx="430530" cy="286385"/>
          </a:xfrm>
          <a:prstGeom prst="rect">
            <a:avLst/>
          </a:prstGeom>
          <a:solidFill>
            <a:srgbClr val="FBD4B4"/>
          </a:solidFill>
          <a:ln w="38100" cap="flat" cmpd="dbl">
            <a:solidFill>
              <a:srgbClr val="97480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3" name="Google Shape;1223;p28"/>
          <p:cNvSpPr txBox="1"/>
          <p:nvPr/>
        </p:nvSpPr>
        <p:spPr>
          <a:xfrm>
            <a:off x="385774" y="1848839"/>
            <a:ext cx="264160" cy="2349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ES" sz="1200">
                <a:solidFill>
                  <a:schemeClr val="dk1"/>
                </a:solidFill>
                <a:latin typeface="Times New Roman"/>
                <a:ea typeface="Times New Roman"/>
                <a:cs typeface="Times New Roman"/>
                <a:sym typeface="Times New Roman"/>
              </a:rPr>
              <a:t>#0</a:t>
            </a:r>
            <a:endParaRPr/>
          </a:p>
        </p:txBody>
      </p:sp>
      <p:sp>
        <p:nvSpPr>
          <p:cNvPr id="1224" name="Google Shape;1224;p28"/>
          <p:cNvSpPr/>
          <p:nvPr/>
        </p:nvSpPr>
        <p:spPr>
          <a:xfrm>
            <a:off x="302589" y="2372714"/>
            <a:ext cx="430530" cy="286385"/>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5" name="Google Shape;1225;p28"/>
          <p:cNvSpPr txBox="1"/>
          <p:nvPr/>
        </p:nvSpPr>
        <p:spPr>
          <a:xfrm>
            <a:off x="385774" y="2420339"/>
            <a:ext cx="264160" cy="2349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ES" sz="1200">
                <a:solidFill>
                  <a:schemeClr val="dk1"/>
                </a:solidFill>
                <a:latin typeface="Times New Roman"/>
                <a:ea typeface="Times New Roman"/>
                <a:cs typeface="Times New Roman"/>
                <a:sym typeface="Times New Roman"/>
              </a:rPr>
              <a:t>#1</a:t>
            </a:r>
            <a:endParaRPr/>
          </a:p>
        </p:txBody>
      </p:sp>
      <p:sp>
        <p:nvSpPr>
          <p:cNvPr id="1226" name="Google Shape;1226;p28"/>
          <p:cNvSpPr txBox="1"/>
          <p:nvPr/>
        </p:nvSpPr>
        <p:spPr>
          <a:xfrm>
            <a:off x="625318" y="2715863"/>
            <a:ext cx="766813" cy="24412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dirty="0">
                <a:solidFill>
                  <a:schemeClr val="dk2"/>
                </a:solidFill>
                <a:latin typeface="Calibri"/>
                <a:ea typeface="Calibri"/>
                <a:cs typeface="Calibri"/>
                <a:sym typeface="Calibri"/>
              </a:rPr>
              <a:t>Cond_F12</a:t>
            </a:r>
            <a:endParaRPr dirty="0"/>
          </a:p>
        </p:txBody>
      </p:sp>
      <p:sp>
        <p:nvSpPr>
          <p:cNvPr id="1227" name="Google Shape;1227;p28"/>
          <p:cNvSpPr/>
          <p:nvPr/>
        </p:nvSpPr>
        <p:spPr>
          <a:xfrm>
            <a:off x="295664" y="2947919"/>
            <a:ext cx="430530" cy="286385"/>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228" name="Google Shape;1228;p28"/>
          <p:cNvCxnSpPr/>
          <p:nvPr/>
        </p:nvCxnSpPr>
        <p:spPr>
          <a:xfrm>
            <a:off x="439174" y="2805044"/>
            <a:ext cx="143510" cy="0"/>
          </a:xfrm>
          <a:prstGeom prst="straightConnector1">
            <a:avLst/>
          </a:prstGeom>
          <a:noFill/>
          <a:ln w="9525" cap="flat" cmpd="sng">
            <a:solidFill>
              <a:schemeClr val="dk2"/>
            </a:solidFill>
            <a:prstDash val="solid"/>
            <a:round/>
            <a:headEnd type="none" w="med" len="med"/>
            <a:tailEnd type="none" w="med" len="med"/>
          </a:ln>
        </p:spPr>
      </p:cxnSp>
      <p:sp>
        <p:nvSpPr>
          <p:cNvPr id="1229" name="Google Shape;1229;p28"/>
          <p:cNvSpPr txBox="1"/>
          <p:nvPr/>
        </p:nvSpPr>
        <p:spPr>
          <a:xfrm>
            <a:off x="628302" y="3357020"/>
            <a:ext cx="792480" cy="234950"/>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Cond_F20</a:t>
            </a:r>
            <a:endParaRPr sz="1200">
              <a:solidFill>
                <a:schemeClr val="dk2"/>
              </a:solidFill>
              <a:latin typeface="Calibri"/>
              <a:ea typeface="Calibri"/>
              <a:cs typeface="Calibri"/>
              <a:sym typeface="Calibri"/>
            </a:endParaRPr>
          </a:p>
        </p:txBody>
      </p:sp>
      <p:cxnSp>
        <p:nvCxnSpPr>
          <p:cNvPr id="1230" name="Google Shape;1230;p28"/>
          <p:cNvCxnSpPr/>
          <p:nvPr/>
        </p:nvCxnSpPr>
        <p:spPr>
          <a:xfrm rot="10800000">
            <a:off x="729052" y="3090794"/>
            <a:ext cx="201295" cy="0"/>
          </a:xfrm>
          <a:prstGeom prst="straightConnector1">
            <a:avLst/>
          </a:prstGeom>
          <a:noFill/>
          <a:ln w="9525" cap="flat" cmpd="sng">
            <a:solidFill>
              <a:schemeClr val="dk2"/>
            </a:solidFill>
            <a:prstDash val="solid"/>
            <a:round/>
            <a:headEnd type="none" w="med" len="med"/>
            <a:tailEnd type="none" w="med" len="med"/>
          </a:ln>
        </p:spPr>
      </p:cxnSp>
      <p:sp>
        <p:nvSpPr>
          <p:cNvPr id="1231" name="Google Shape;1231;p28"/>
          <p:cNvSpPr txBox="1"/>
          <p:nvPr/>
        </p:nvSpPr>
        <p:spPr>
          <a:xfrm>
            <a:off x="295664" y="3005069"/>
            <a:ext cx="426763" cy="2349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ES" sz="1200">
                <a:solidFill>
                  <a:schemeClr val="dk1"/>
                </a:solidFill>
                <a:latin typeface="Times New Roman"/>
                <a:ea typeface="Times New Roman"/>
                <a:cs typeface="Times New Roman"/>
                <a:sym typeface="Times New Roman"/>
              </a:rPr>
              <a:t>#2</a:t>
            </a:r>
            <a:endParaRPr/>
          </a:p>
        </p:txBody>
      </p:sp>
      <p:cxnSp>
        <p:nvCxnSpPr>
          <p:cNvPr id="1232" name="Google Shape;1232;p28"/>
          <p:cNvCxnSpPr/>
          <p:nvPr/>
        </p:nvCxnSpPr>
        <p:spPr>
          <a:xfrm rot="10800000">
            <a:off x="735977" y="2535241"/>
            <a:ext cx="201295" cy="0"/>
          </a:xfrm>
          <a:prstGeom prst="straightConnector1">
            <a:avLst/>
          </a:prstGeom>
          <a:noFill/>
          <a:ln w="9525" cap="flat" cmpd="sng">
            <a:solidFill>
              <a:schemeClr val="dk2"/>
            </a:solidFill>
            <a:prstDash val="solid"/>
            <a:round/>
            <a:headEnd type="none" w="med" len="med"/>
            <a:tailEnd type="none" w="med" len="med"/>
          </a:ln>
        </p:spPr>
      </p:cxnSp>
      <p:sp>
        <p:nvSpPr>
          <p:cNvPr id="1233" name="Google Shape;1233;p28"/>
          <p:cNvSpPr txBox="1"/>
          <p:nvPr/>
        </p:nvSpPr>
        <p:spPr>
          <a:xfrm>
            <a:off x="933462" y="2372714"/>
            <a:ext cx="839146" cy="28257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200">
                <a:solidFill>
                  <a:srgbClr val="9B9B9B"/>
                </a:solidFill>
                <a:latin typeface="Calibri"/>
                <a:ea typeface="Calibri"/>
                <a:cs typeface="Calibri"/>
                <a:sym typeface="Calibri"/>
              </a:rPr>
              <a:t>Acc1</a:t>
            </a:r>
            <a:r>
              <a:rPr lang="es-ES" sz="1200">
                <a:solidFill>
                  <a:schemeClr val="dk1"/>
                </a:solidFill>
                <a:latin typeface="Times New Roman"/>
                <a:ea typeface="Times New Roman"/>
                <a:cs typeface="Times New Roman"/>
                <a:sym typeface="Times New Roman"/>
              </a:rPr>
              <a:t> </a:t>
            </a:r>
            <a:endParaRPr/>
          </a:p>
        </p:txBody>
      </p:sp>
      <p:cxnSp>
        <p:nvCxnSpPr>
          <p:cNvPr id="1234" name="Google Shape;1234;p28"/>
          <p:cNvCxnSpPr/>
          <p:nvPr/>
        </p:nvCxnSpPr>
        <p:spPr>
          <a:xfrm>
            <a:off x="441681" y="3356191"/>
            <a:ext cx="138496" cy="0"/>
          </a:xfrm>
          <a:prstGeom prst="straightConnector1">
            <a:avLst/>
          </a:prstGeom>
          <a:noFill/>
          <a:ln w="9525" cap="flat" cmpd="sng">
            <a:solidFill>
              <a:schemeClr val="dk2"/>
            </a:solidFill>
            <a:prstDash val="solid"/>
            <a:round/>
            <a:headEnd type="none" w="med" len="med"/>
            <a:tailEnd type="none" w="med" len="med"/>
          </a:ln>
        </p:spPr>
      </p:cxnSp>
      <p:cxnSp>
        <p:nvCxnSpPr>
          <p:cNvPr id="1235" name="Google Shape;1235;p28"/>
          <p:cNvCxnSpPr/>
          <p:nvPr/>
        </p:nvCxnSpPr>
        <p:spPr>
          <a:xfrm>
            <a:off x="448606" y="2205475"/>
            <a:ext cx="138496" cy="0"/>
          </a:xfrm>
          <a:prstGeom prst="straightConnector1">
            <a:avLst/>
          </a:prstGeom>
          <a:noFill/>
          <a:ln w="9525" cap="flat" cmpd="sng">
            <a:solidFill>
              <a:schemeClr val="dk2"/>
            </a:solidFill>
            <a:prstDash val="solid"/>
            <a:round/>
            <a:headEnd type="none" w="med" len="med"/>
            <a:tailEnd type="none" w="med" len="med"/>
          </a:ln>
        </p:spPr>
      </p:cxnSp>
      <p:cxnSp>
        <p:nvCxnSpPr>
          <p:cNvPr id="1236" name="Google Shape;1236;p28"/>
          <p:cNvCxnSpPr>
            <a:stCxn id="1222" idx="2"/>
            <a:endCxn id="1224" idx="0"/>
          </p:cNvCxnSpPr>
          <p:nvPr/>
        </p:nvCxnSpPr>
        <p:spPr>
          <a:xfrm>
            <a:off x="517854" y="2087599"/>
            <a:ext cx="0" cy="285000"/>
          </a:xfrm>
          <a:prstGeom prst="straightConnector1">
            <a:avLst/>
          </a:prstGeom>
          <a:noFill/>
          <a:ln w="9525" cap="flat" cmpd="sng">
            <a:solidFill>
              <a:schemeClr val="dk2"/>
            </a:solidFill>
            <a:prstDash val="solid"/>
            <a:round/>
            <a:headEnd type="none" w="sm" len="sm"/>
            <a:tailEnd type="none" w="sm" len="sm"/>
          </a:ln>
        </p:spPr>
      </p:cxnSp>
      <p:cxnSp>
        <p:nvCxnSpPr>
          <p:cNvPr id="1237" name="Google Shape;1237;p28"/>
          <p:cNvCxnSpPr/>
          <p:nvPr/>
        </p:nvCxnSpPr>
        <p:spPr>
          <a:xfrm flipH="1">
            <a:off x="509046" y="3234304"/>
            <a:ext cx="1883" cy="310341"/>
          </a:xfrm>
          <a:prstGeom prst="straightConnector1">
            <a:avLst/>
          </a:prstGeom>
          <a:noFill/>
          <a:ln w="9525" cap="flat" cmpd="sng">
            <a:solidFill>
              <a:schemeClr val="dk2"/>
            </a:solidFill>
            <a:prstDash val="solid"/>
            <a:round/>
            <a:headEnd type="none" w="sm" len="sm"/>
            <a:tailEnd type="triangle" w="lg" len="lg"/>
          </a:ln>
        </p:spPr>
      </p:cxnSp>
      <p:sp>
        <p:nvSpPr>
          <p:cNvPr id="1238" name="Google Shape;1238;p28"/>
          <p:cNvSpPr txBox="1"/>
          <p:nvPr/>
        </p:nvSpPr>
        <p:spPr>
          <a:xfrm>
            <a:off x="450921" y="3544645"/>
            <a:ext cx="201938" cy="24412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#0</a:t>
            </a:r>
            <a:endParaRPr/>
          </a:p>
        </p:txBody>
      </p:sp>
      <p:sp>
        <p:nvSpPr>
          <p:cNvPr id="1239" name="Google Shape;1239;p28"/>
          <p:cNvSpPr txBox="1"/>
          <p:nvPr/>
        </p:nvSpPr>
        <p:spPr>
          <a:xfrm>
            <a:off x="3863474" y="1043537"/>
            <a:ext cx="5325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2"/>
                </a:solidFill>
                <a:latin typeface="Calibri"/>
                <a:ea typeface="Calibri"/>
                <a:cs typeface="Calibri"/>
                <a:sym typeface="Calibri"/>
              </a:rPr>
              <a:t>FB1</a:t>
            </a:r>
            <a:endParaRPr/>
          </a:p>
        </p:txBody>
      </p:sp>
      <p:cxnSp>
        <p:nvCxnSpPr>
          <p:cNvPr id="1240" name="Google Shape;1240;p28"/>
          <p:cNvCxnSpPr/>
          <p:nvPr/>
        </p:nvCxnSpPr>
        <p:spPr>
          <a:xfrm rot="10800000">
            <a:off x="735977" y="1948719"/>
            <a:ext cx="201295" cy="0"/>
          </a:xfrm>
          <a:prstGeom prst="straightConnector1">
            <a:avLst/>
          </a:prstGeom>
          <a:noFill/>
          <a:ln w="9525" cap="flat" cmpd="sng">
            <a:solidFill>
              <a:schemeClr val="dk2"/>
            </a:solidFill>
            <a:prstDash val="solid"/>
            <a:round/>
            <a:headEnd type="none" w="med" len="med"/>
            <a:tailEnd type="none" w="med" len="med"/>
          </a:ln>
        </p:spPr>
      </p:cxnSp>
      <p:sp>
        <p:nvSpPr>
          <p:cNvPr id="1241" name="Google Shape;1241;p28"/>
          <p:cNvSpPr txBox="1"/>
          <p:nvPr/>
        </p:nvSpPr>
        <p:spPr>
          <a:xfrm>
            <a:off x="933462" y="1786192"/>
            <a:ext cx="839146" cy="28257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200">
                <a:solidFill>
                  <a:srgbClr val="9B9B9B"/>
                </a:solidFill>
                <a:latin typeface="Calibri"/>
                <a:ea typeface="Calibri"/>
                <a:cs typeface="Calibri"/>
                <a:sym typeface="Calibri"/>
              </a:rPr>
              <a:t>Acc0</a:t>
            </a:r>
            <a:r>
              <a:rPr lang="es-ES" sz="1200">
                <a:solidFill>
                  <a:schemeClr val="dk1"/>
                </a:solidFill>
                <a:latin typeface="Times New Roman"/>
                <a:ea typeface="Times New Roman"/>
                <a:cs typeface="Times New Roman"/>
                <a:sym typeface="Times New Roman"/>
              </a:rPr>
              <a:t> </a:t>
            </a:r>
            <a:endParaRPr/>
          </a:p>
        </p:txBody>
      </p:sp>
      <p:cxnSp>
        <p:nvCxnSpPr>
          <p:cNvPr id="1242" name="Google Shape;1242;p28"/>
          <p:cNvCxnSpPr/>
          <p:nvPr/>
        </p:nvCxnSpPr>
        <p:spPr>
          <a:xfrm>
            <a:off x="517854" y="2655287"/>
            <a:ext cx="0" cy="285115"/>
          </a:xfrm>
          <a:prstGeom prst="straightConnector1">
            <a:avLst/>
          </a:prstGeom>
          <a:noFill/>
          <a:ln w="9525" cap="flat" cmpd="sng">
            <a:solidFill>
              <a:schemeClr val="dk2"/>
            </a:solidFill>
            <a:prstDash val="solid"/>
            <a:round/>
            <a:headEnd type="none" w="sm" len="sm"/>
            <a:tailEnd type="none" w="sm" len="sm"/>
          </a:ln>
        </p:spPr>
      </p:cxnSp>
      <p:sp>
        <p:nvSpPr>
          <p:cNvPr id="1243" name="Google Shape;1243;p28"/>
          <p:cNvSpPr txBox="1"/>
          <p:nvPr/>
        </p:nvSpPr>
        <p:spPr>
          <a:xfrm>
            <a:off x="1979250" y="2323715"/>
            <a:ext cx="2571574" cy="3323987"/>
          </a:xfrm>
          <a:prstGeom prst="rect">
            <a:avLst/>
          </a:prstGeom>
          <a:solidFill>
            <a:srgbClr val="DAEE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IF #X0 AND “Cond_F01" THEN</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#X0 := 0;</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#X1 := 1;</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END_IF;</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IF #X1 AND “Cond_F12" THEN</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#X1 := 0;</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#X2 := 1;</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END_IF; </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#MFin := #X2 AND “Cond_F20“;</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IF #MFin THEN  </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#X2 := 0;</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#X0 := 1;</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END_IF; </a:t>
            </a:r>
            <a:endParaRPr/>
          </a:p>
          <a:p>
            <a:pPr marL="0" marR="0" lvl="0" indent="0" algn="l" rtl="0">
              <a:spcBef>
                <a:spcPts val="0"/>
              </a:spcBef>
              <a:spcAft>
                <a:spcPts val="0"/>
              </a:spcAft>
              <a:buNone/>
            </a:pPr>
            <a:r>
              <a:rPr lang="es-ES" sz="1400">
                <a:solidFill>
                  <a:schemeClr val="dk1"/>
                </a:solidFill>
                <a:latin typeface="Calibri"/>
                <a:ea typeface="Calibri"/>
                <a:cs typeface="Calibri"/>
                <a:sym typeface="Calibri"/>
              </a:rPr>
              <a:t>// Asignación de salidas</a:t>
            </a:r>
            <a:endParaRPr sz="1800">
              <a:solidFill>
                <a:schemeClr val="dk1"/>
              </a:solidFill>
              <a:latin typeface="Calibri"/>
              <a:ea typeface="Calibri"/>
              <a:cs typeface="Calibri"/>
              <a:sym typeface="Calibri"/>
            </a:endParaRPr>
          </a:p>
        </p:txBody>
      </p:sp>
      <p:sp>
        <p:nvSpPr>
          <p:cNvPr id="1244" name="Google Shape;1244;p28"/>
          <p:cNvSpPr txBox="1"/>
          <p:nvPr/>
        </p:nvSpPr>
        <p:spPr>
          <a:xfrm>
            <a:off x="284304" y="4140149"/>
            <a:ext cx="1225015" cy="1631216"/>
          </a:xfrm>
          <a:prstGeom prst="rect">
            <a:avLst/>
          </a:prstGeom>
          <a:solidFill>
            <a:srgbClr val="DAEEF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dirty="0">
                <a:solidFill>
                  <a:schemeClr val="dk1"/>
                </a:solidFill>
                <a:latin typeface="Calibri"/>
                <a:ea typeface="Calibri"/>
                <a:cs typeface="Calibri"/>
                <a:sym typeface="Calibri"/>
              </a:rPr>
              <a:t>Output:</a:t>
            </a:r>
            <a:endParaRPr dirty="0"/>
          </a:p>
          <a:p>
            <a:pPr marL="0" marR="0" lvl="0" indent="0" algn="l" rtl="0">
              <a:spcBef>
                <a:spcPts val="0"/>
              </a:spcBef>
              <a:spcAft>
                <a:spcPts val="0"/>
              </a:spcAft>
              <a:buNone/>
            </a:pPr>
            <a:r>
              <a:rPr lang="es-ES" sz="1600" dirty="0">
                <a:solidFill>
                  <a:schemeClr val="dk1"/>
                </a:solidFill>
                <a:latin typeface="Calibri"/>
                <a:ea typeface="Calibri"/>
                <a:cs typeface="Calibri"/>
                <a:sym typeface="Calibri"/>
              </a:rPr>
              <a:t>    </a:t>
            </a:r>
            <a:r>
              <a:rPr lang="es-ES" sz="1600" dirty="0" err="1">
                <a:solidFill>
                  <a:schemeClr val="dk1"/>
                </a:solidFill>
                <a:latin typeface="Calibri"/>
                <a:ea typeface="Calibri"/>
                <a:cs typeface="Calibri"/>
                <a:sym typeface="Calibri"/>
              </a:rPr>
              <a:t>Mfin</a:t>
            </a:r>
            <a:endParaRPr dirty="0"/>
          </a:p>
          <a:p>
            <a:pPr marL="0" marR="0" lvl="0" indent="0" algn="l" rtl="0">
              <a:spcBef>
                <a:spcPts val="0"/>
              </a:spcBef>
              <a:spcAft>
                <a:spcPts val="0"/>
              </a:spcAft>
              <a:buNone/>
            </a:pPr>
            <a:r>
              <a:rPr lang="es-ES" sz="1600" dirty="0" err="1">
                <a:solidFill>
                  <a:schemeClr val="dk1"/>
                </a:solidFill>
                <a:latin typeface="Calibri"/>
                <a:ea typeface="Calibri"/>
                <a:cs typeface="Calibri"/>
                <a:sym typeface="Calibri"/>
              </a:rPr>
              <a:t>Static</a:t>
            </a:r>
            <a:r>
              <a:rPr lang="es-ES" sz="16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s-ES" sz="1600" dirty="0">
                <a:solidFill>
                  <a:schemeClr val="dk1"/>
                </a:solidFill>
                <a:latin typeface="Calibri"/>
                <a:ea typeface="Calibri"/>
                <a:cs typeface="Calibri"/>
                <a:sym typeface="Calibri"/>
              </a:rPr>
              <a:t>    X0 </a:t>
            </a:r>
            <a:r>
              <a:rPr lang="es-ES" sz="1600" dirty="0">
                <a:solidFill>
                  <a:schemeClr val="dk1"/>
                </a:solidFill>
                <a:latin typeface="Calibri"/>
                <a:ea typeface="Calibri"/>
                <a:cs typeface="Calibri"/>
                <a:sym typeface="Wingdings" panose="05000000000000000000" pitchFamily="2" charset="2"/>
              </a:rPr>
              <a:t> </a:t>
            </a:r>
            <a:r>
              <a:rPr lang="es-ES" sz="1600" dirty="0">
                <a:solidFill>
                  <a:schemeClr val="dk1"/>
                </a:solidFill>
                <a:latin typeface="Calibri"/>
                <a:ea typeface="Calibri"/>
                <a:cs typeface="Calibri"/>
                <a:sym typeface="Calibri"/>
              </a:rPr>
              <a:t>true</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600" dirty="0">
                <a:solidFill>
                  <a:schemeClr val="dk1"/>
                </a:solidFill>
                <a:latin typeface="Calibri"/>
                <a:ea typeface="Calibri"/>
                <a:cs typeface="Calibri"/>
                <a:sym typeface="Calibri"/>
              </a:rPr>
              <a:t>    X1</a:t>
            </a:r>
            <a:endParaRPr dirty="0"/>
          </a:p>
          <a:p>
            <a:pPr marL="0" marR="0" lvl="0" indent="0" algn="l" rtl="0">
              <a:spcBef>
                <a:spcPts val="0"/>
              </a:spcBef>
              <a:spcAft>
                <a:spcPts val="0"/>
              </a:spcAft>
              <a:buNone/>
            </a:pPr>
            <a:r>
              <a:rPr lang="es-ES" sz="1600" dirty="0">
                <a:solidFill>
                  <a:schemeClr val="dk1"/>
                </a:solidFill>
                <a:latin typeface="Calibri"/>
                <a:ea typeface="Calibri"/>
                <a:cs typeface="Calibri"/>
                <a:sym typeface="Calibri"/>
              </a:rPr>
              <a:t>    X2</a:t>
            </a:r>
            <a:endParaRPr dirty="0"/>
          </a:p>
        </p:txBody>
      </p:sp>
      <p:sp>
        <p:nvSpPr>
          <p:cNvPr id="1245" name="Google Shape;1245;p28"/>
          <p:cNvSpPr txBox="1"/>
          <p:nvPr/>
        </p:nvSpPr>
        <p:spPr>
          <a:xfrm>
            <a:off x="933462" y="2914196"/>
            <a:ext cx="839146" cy="28257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200">
                <a:solidFill>
                  <a:schemeClr val="dk1"/>
                </a:solidFill>
                <a:latin typeface="Calibri"/>
                <a:ea typeface="Calibri"/>
                <a:cs typeface="Calibri"/>
                <a:sym typeface="Calibri"/>
              </a:rPr>
              <a:t>#MFin</a:t>
            </a:r>
            <a:endParaRPr sz="1200">
              <a:solidFill>
                <a:schemeClr val="dk1"/>
              </a:solidFill>
              <a:latin typeface="Times New Roman"/>
              <a:ea typeface="Times New Roman"/>
              <a:cs typeface="Times New Roman"/>
              <a:sym typeface="Times New Roman"/>
            </a:endParaRPr>
          </a:p>
        </p:txBody>
      </p:sp>
      <p:cxnSp>
        <p:nvCxnSpPr>
          <p:cNvPr id="1246" name="Google Shape;1246;p28"/>
          <p:cNvCxnSpPr/>
          <p:nvPr/>
        </p:nvCxnSpPr>
        <p:spPr>
          <a:xfrm>
            <a:off x="1024542" y="3196769"/>
            <a:ext cx="0" cy="159422"/>
          </a:xfrm>
          <a:prstGeom prst="straightConnector1">
            <a:avLst/>
          </a:prstGeom>
          <a:noFill/>
          <a:ln w="9525" cap="flat" cmpd="sng">
            <a:solidFill>
              <a:schemeClr val="dk1"/>
            </a:solidFill>
            <a:prstDash val="solid"/>
            <a:round/>
            <a:headEnd type="none" w="sm" len="sm"/>
            <a:tailEnd type="triangle" w="med" len="med"/>
          </a:ln>
        </p:spPr>
      </p:cxnSp>
      <p:cxnSp>
        <p:nvCxnSpPr>
          <p:cNvPr id="1247" name="Google Shape;1247;p28"/>
          <p:cNvCxnSpPr/>
          <p:nvPr/>
        </p:nvCxnSpPr>
        <p:spPr>
          <a:xfrm>
            <a:off x="1044550" y="1615719"/>
            <a:ext cx="0" cy="175970"/>
          </a:xfrm>
          <a:prstGeom prst="straightConnector1">
            <a:avLst/>
          </a:prstGeom>
          <a:noFill/>
          <a:ln w="9525" cap="flat" cmpd="sng">
            <a:solidFill>
              <a:schemeClr val="dk1"/>
            </a:solidFill>
            <a:prstDash val="solid"/>
            <a:round/>
            <a:headEnd type="none" w="sm" len="sm"/>
            <a:tailEnd type="none" w="sm" len="sm"/>
          </a:ln>
        </p:spPr>
      </p:cxnSp>
      <p:sp>
        <p:nvSpPr>
          <p:cNvPr id="1248" name="Google Shape;1248;p28"/>
          <p:cNvSpPr txBox="1"/>
          <p:nvPr/>
        </p:nvSpPr>
        <p:spPr>
          <a:xfrm>
            <a:off x="1069064" y="1549424"/>
            <a:ext cx="761437" cy="186704"/>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2"/>
                </a:solidFill>
                <a:latin typeface="Times New Roman"/>
                <a:ea typeface="Times New Roman"/>
                <a:cs typeface="Times New Roman"/>
                <a:sym typeface="Times New Roman"/>
              </a:rPr>
              <a:t>#Mfin</a:t>
            </a:r>
            <a:endParaRPr sz="1200">
              <a:solidFill>
                <a:schemeClr val="dk2"/>
              </a:solidFill>
              <a:latin typeface="Times New Roman"/>
              <a:ea typeface="Times New Roman"/>
              <a:cs typeface="Times New Roman"/>
              <a:sym typeface="Times New Roman"/>
            </a:endParaRPr>
          </a:p>
        </p:txBody>
      </p:sp>
      <p:cxnSp>
        <p:nvCxnSpPr>
          <p:cNvPr id="1249" name="Google Shape;1249;p28"/>
          <p:cNvCxnSpPr/>
          <p:nvPr/>
        </p:nvCxnSpPr>
        <p:spPr>
          <a:xfrm>
            <a:off x="1099090" y="1534688"/>
            <a:ext cx="321692" cy="0"/>
          </a:xfrm>
          <a:prstGeom prst="straightConnector1">
            <a:avLst/>
          </a:prstGeom>
          <a:noFill/>
          <a:ln w="9525" cap="flat" cmpd="sng">
            <a:solidFill>
              <a:schemeClr val="dk1"/>
            </a:solidFill>
            <a:prstDash val="solid"/>
            <a:round/>
            <a:headEnd type="none" w="sm" len="sm"/>
            <a:tailEnd type="none" w="sm" len="sm"/>
          </a:ln>
        </p:spPr>
      </p:cxnSp>
      <p:sp>
        <p:nvSpPr>
          <p:cNvPr id="62" name="CuadroTexto 61">
            <a:extLst>
              <a:ext uri="{FF2B5EF4-FFF2-40B4-BE49-F238E27FC236}">
                <a16:creationId xmlns:a16="http://schemas.microsoft.com/office/drawing/2014/main" id="{FD21B01C-D1FE-470C-A7B8-235B04090CE7}"/>
              </a:ext>
            </a:extLst>
          </p:cNvPr>
          <p:cNvSpPr txBox="1"/>
          <p:nvPr/>
        </p:nvSpPr>
        <p:spPr>
          <a:xfrm>
            <a:off x="4523728" y="984633"/>
            <a:ext cx="4705602" cy="584775"/>
          </a:xfrm>
          <a:prstGeom prst="rect">
            <a:avLst/>
          </a:prstGeom>
          <a:noFill/>
        </p:spPr>
        <p:txBody>
          <a:bodyPr wrap="square">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Ver procedimiento: </a:t>
            </a:r>
          </a:p>
          <a:p>
            <a:pPr marL="0" marR="0" lvl="0" indent="0" algn="l" rtl="0">
              <a:spcBef>
                <a:spcPts val="0"/>
              </a:spcBef>
              <a:spcAft>
                <a:spcPts val="0"/>
              </a:spcAft>
              <a:buNone/>
            </a:pPr>
            <a:r>
              <a:rPr lang="es-ES" sz="1400">
                <a:hlinkClick r:id="rId3"/>
              </a:rPr>
              <a:t>https://mecatrand.es/automation-and-electronic-projects/</a:t>
            </a:r>
            <a:endParaRPr lang="es-ES"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29"/>
          <p:cNvSpPr txBox="1">
            <a:spLocks noGrp="1"/>
          </p:cNvSpPr>
          <p:nvPr>
            <p:ph type="title"/>
          </p:nvPr>
        </p:nvSpPr>
        <p:spPr>
          <a:xfrm>
            <a:off x="2971800" y="1992354"/>
            <a:ext cx="5867400" cy="197004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000"/>
              <a:buFont typeface="Calibri"/>
              <a:buNone/>
            </a:pPr>
            <a:r>
              <a:rPr lang="es-ES"/>
              <a:t>ESTRUCTURACIÓN DE GRAFCET</a:t>
            </a:r>
            <a:endParaRPr/>
          </a:p>
        </p:txBody>
      </p:sp>
      <p:sp>
        <p:nvSpPr>
          <p:cNvPr id="1255" name="Google Shape;1255;p29"/>
          <p:cNvSpPr txBox="1">
            <a:spLocks noGrp="1"/>
          </p:cNvSpPr>
          <p:nvPr>
            <p:ph type="body" idx="1"/>
          </p:nvPr>
        </p:nvSpPr>
        <p:spPr>
          <a:xfrm>
            <a:off x="381000" y="5105400"/>
            <a:ext cx="8229601" cy="375787"/>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rgbClr val="717171"/>
              </a:buClr>
              <a:buSzPts val="1800"/>
              <a:buNone/>
            </a:pPr>
            <a:endParaRPr/>
          </a:p>
        </p:txBody>
      </p:sp>
      <p:sp>
        <p:nvSpPr>
          <p:cNvPr id="1256" name="Google Shape;125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31</a:t>
            </a:fld>
            <a:endParaRPr/>
          </a:p>
        </p:txBody>
      </p:sp>
      <p:sp>
        <p:nvSpPr>
          <p:cNvPr id="1257" name="Google Shape;1257;p29"/>
          <p:cNvSpPr txBox="1"/>
          <p:nvPr/>
        </p:nvSpPr>
        <p:spPr>
          <a:xfrm>
            <a:off x="1289339" y="1869381"/>
            <a:ext cx="1074718" cy="2215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3800" b="1">
                <a:solidFill>
                  <a:srgbClr val="7F7F7F"/>
                </a:solidFill>
                <a:latin typeface="Calibri"/>
                <a:ea typeface="Calibri"/>
                <a:cs typeface="Calibri"/>
                <a:sym typeface="Calibri"/>
              </a:rPr>
              <a:t>4</a:t>
            </a:r>
            <a:endParaRPr sz="13800" b="1">
              <a:solidFill>
                <a:srgbClr val="7F7F7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30"/>
          <p:cNvSpPr txBox="1">
            <a:spLocks noGrp="1"/>
          </p:cNvSpPr>
          <p:nvPr>
            <p:ph type="title"/>
          </p:nvPr>
        </p:nvSpPr>
        <p:spPr>
          <a:xfrm>
            <a:off x="380999" y="1"/>
            <a:ext cx="7068015" cy="838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Calibri"/>
              <a:buNone/>
            </a:pPr>
            <a:r>
              <a:rPr lang="es-ES"/>
              <a:t>Estructuración de Grafcet</a:t>
            </a:r>
            <a:endParaRPr/>
          </a:p>
        </p:txBody>
      </p:sp>
      <p:sp>
        <p:nvSpPr>
          <p:cNvPr id="1264" name="Google Shape;1264;p30"/>
          <p:cNvSpPr txBox="1">
            <a:spLocks noGrp="1"/>
          </p:cNvSpPr>
          <p:nvPr>
            <p:ph type="body" idx="1"/>
          </p:nvPr>
        </p:nvSpPr>
        <p:spPr>
          <a:xfrm>
            <a:off x="457200" y="1268760"/>
            <a:ext cx="8291264" cy="286509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464646"/>
              </a:buClr>
              <a:buSzPct val="100000"/>
              <a:buChar char="•"/>
            </a:pPr>
            <a:r>
              <a:rPr lang="es-ES"/>
              <a:t>Dos aspectos:</a:t>
            </a:r>
            <a:endParaRPr/>
          </a:p>
          <a:p>
            <a:pPr marL="742950" lvl="1" indent="-285750" algn="l" rtl="0">
              <a:spcBef>
                <a:spcPts val="444"/>
              </a:spcBef>
              <a:spcAft>
                <a:spcPts val="0"/>
              </a:spcAft>
              <a:buClr>
                <a:schemeClr val="dk1"/>
              </a:buClr>
              <a:buSzPct val="100000"/>
              <a:buChar char="–"/>
            </a:pPr>
            <a:r>
              <a:rPr lang="es-ES">
                <a:solidFill>
                  <a:schemeClr val="dk1"/>
                </a:solidFill>
              </a:rPr>
              <a:t>Jerarquización</a:t>
            </a:r>
            <a:r>
              <a:rPr lang="es-ES"/>
              <a:t>. Existe uno o varios Grafcet que pueden tener una función supervisora, aunque puede que no sea el principal desde un punto de vista funcional (p.ej. parada a fin de ciclo).</a:t>
            </a:r>
            <a:endParaRPr/>
          </a:p>
          <a:p>
            <a:pPr marL="1143000" lvl="2" indent="-228600" algn="l" rtl="0">
              <a:spcBef>
                <a:spcPts val="370"/>
              </a:spcBef>
              <a:spcAft>
                <a:spcPts val="0"/>
              </a:spcAft>
              <a:buClr>
                <a:srgbClr val="0070C0"/>
              </a:buClr>
              <a:buSzPct val="100000"/>
              <a:buChar char="•"/>
            </a:pPr>
            <a:r>
              <a:rPr lang="es-ES"/>
              <a:t>Puede utilizar Forzado de Grafcet</a:t>
            </a:r>
            <a:endParaRPr/>
          </a:p>
          <a:p>
            <a:pPr marL="1143000" lvl="2" indent="-228600" algn="l" rtl="0">
              <a:spcBef>
                <a:spcPts val="370"/>
              </a:spcBef>
              <a:spcAft>
                <a:spcPts val="0"/>
              </a:spcAft>
              <a:buClr>
                <a:srgbClr val="0070C0"/>
              </a:buClr>
              <a:buSzPct val="100000"/>
              <a:buChar char="•"/>
            </a:pPr>
            <a:r>
              <a:rPr lang="es-ES"/>
              <a:t>Hay varios hilos de ejecución</a:t>
            </a:r>
            <a:endParaRPr/>
          </a:p>
          <a:p>
            <a:pPr marL="742950" lvl="1" indent="-285750" algn="l" rtl="0">
              <a:spcBef>
                <a:spcPts val="444"/>
              </a:spcBef>
              <a:spcAft>
                <a:spcPts val="0"/>
              </a:spcAft>
              <a:buClr>
                <a:schemeClr val="dk1"/>
              </a:buClr>
              <a:buSzPct val="100000"/>
              <a:buChar char="–"/>
            </a:pPr>
            <a:r>
              <a:rPr lang="es-ES">
                <a:solidFill>
                  <a:schemeClr val="dk1"/>
                </a:solidFill>
              </a:rPr>
              <a:t>Descomposición del grafcet </a:t>
            </a:r>
            <a:r>
              <a:rPr lang="es-ES"/>
              <a:t>principal/funcional en secuencias más pequeñas de tareas:</a:t>
            </a:r>
            <a:endParaRPr/>
          </a:p>
        </p:txBody>
      </p:sp>
      <p:sp>
        <p:nvSpPr>
          <p:cNvPr id="1265" name="Google Shape;126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32</a:t>
            </a:fld>
            <a:endParaRPr/>
          </a:p>
        </p:txBody>
      </p:sp>
      <p:sp>
        <p:nvSpPr>
          <p:cNvPr id="1266" name="Google Shape;1266;p30"/>
          <p:cNvSpPr txBox="1"/>
          <p:nvPr/>
        </p:nvSpPr>
        <p:spPr>
          <a:xfrm>
            <a:off x="0" y="6538912"/>
            <a:ext cx="3080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C</a:t>
            </a:r>
            <a:endParaRPr/>
          </a:p>
        </p:txBody>
      </p:sp>
      <p:sp>
        <p:nvSpPr>
          <p:cNvPr id="1267" name="Google Shape;1267;p30"/>
          <p:cNvSpPr txBox="1"/>
          <p:nvPr/>
        </p:nvSpPr>
        <p:spPr>
          <a:xfrm>
            <a:off x="1519485" y="3984005"/>
            <a:ext cx="2838450" cy="2308324"/>
          </a:xfrm>
          <a:prstGeom prst="rect">
            <a:avLst/>
          </a:prstGeom>
          <a:gradFill>
            <a:gsLst>
              <a:gs pos="0">
                <a:srgbClr val="7BE2FF"/>
              </a:gs>
              <a:gs pos="35000">
                <a:srgbClr val="A3E9FF"/>
              </a:gs>
              <a:gs pos="100000">
                <a:srgbClr val="D9F5FF"/>
              </a:gs>
            </a:gsLst>
            <a:lin ang="16200000" scaled="0"/>
          </a:gradFill>
          <a:ln w="9525" cap="flat" cmpd="sng">
            <a:solidFill>
              <a:srgbClr val="00ADE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85725" marR="0" lvl="2" indent="0" algn="l" rtl="0">
              <a:spcBef>
                <a:spcPts val="0"/>
              </a:spcBef>
              <a:spcAft>
                <a:spcPts val="0"/>
              </a:spcAft>
              <a:buNone/>
            </a:pPr>
            <a:r>
              <a:rPr lang="es-ES" sz="1800" b="0" i="0" u="none" strike="noStrike" cap="none" dirty="0">
                <a:solidFill>
                  <a:schemeClr val="dk1"/>
                </a:solidFill>
                <a:latin typeface="Calibri"/>
                <a:ea typeface="Calibri"/>
                <a:cs typeface="Calibri"/>
                <a:sym typeface="Calibri"/>
              </a:rPr>
              <a:t>Desde un punto de vista </a:t>
            </a:r>
            <a:r>
              <a:rPr lang="es-ES" sz="1800" b="0" i="0" u="none" strike="noStrike" cap="none" dirty="0">
                <a:solidFill>
                  <a:srgbClr val="E36C09"/>
                </a:solidFill>
                <a:latin typeface="Calibri"/>
                <a:ea typeface="Calibri"/>
                <a:cs typeface="Calibri"/>
                <a:sym typeface="Calibri"/>
              </a:rPr>
              <a:t>documental</a:t>
            </a:r>
            <a:r>
              <a:rPr lang="es-ES" sz="1800" b="0" i="0" u="none" strike="noStrike" cap="none" dirty="0">
                <a:solidFill>
                  <a:schemeClr val="dk1"/>
                </a:solidFill>
                <a:latin typeface="Calibri"/>
                <a:ea typeface="Calibri"/>
                <a:cs typeface="Calibri"/>
                <a:sym typeface="Calibri"/>
              </a:rPr>
              <a:t>:</a:t>
            </a:r>
            <a:endParaRPr dirty="0"/>
          </a:p>
          <a:p>
            <a:pPr marL="266700" marR="0" lvl="2" indent="-180975" algn="l" rtl="0">
              <a:spcBef>
                <a:spcPts val="0"/>
              </a:spcBef>
              <a:spcAft>
                <a:spcPts val="0"/>
              </a:spcAft>
              <a:buClr>
                <a:schemeClr val="dk1"/>
              </a:buClr>
              <a:buSzPts val="1800"/>
              <a:buFont typeface="Arial"/>
              <a:buChar char="•"/>
            </a:pPr>
            <a:r>
              <a:rPr lang="es-ES" sz="1800" b="0" i="0" u="none" strike="noStrike" cap="none" dirty="0">
                <a:solidFill>
                  <a:schemeClr val="dk1"/>
                </a:solidFill>
                <a:latin typeface="Calibri"/>
                <a:ea typeface="Calibri"/>
                <a:cs typeface="Calibri"/>
                <a:sym typeface="Calibri"/>
              </a:rPr>
              <a:t>Se busca mejorar percepción de conjunto</a:t>
            </a:r>
            <a:endParaRPr dirty="0"/>
          </a:p>
          <a:p>
            <a:pPr marL="266700" marR="0" lvl="2" indent="-180975" algn="l" rtl="0">
              <a:spcBef>
                <a:spcPts val="0"/>
              </a:spcBef>
              <a:spcAft>
                <a:spcPts val="0"/>
              </a:spcAft>
              <a:buClr>
                <a:schemeClr val="dk1"/>
              </a:buClr>
              <a:buSzPts val="1800"/>
              <a:buFont typeface="Arial"/>
              <a:buChar char="•"/>
            </a:pPr>
            <a:r>
              <a:rPr lang="es-ES" sz="1800" b="0" i="0" u="none" strike="noStrike" cap="none" dirty="0">
                <a:solidFill>
                  <a:schemeClr val="dk1"/>
                </a:solidFill>
                <a:latin typeface="Calibri"/>
                <a:ea typeface="Calibri"/>
                <a:cs typeface="Calibri"/>
                <a:sym typeface="Calibri"/>
              </a:rPr>
              <a:t>Formas</a:t>
            </a:r>
            <a:endParaRPr dirty="0"/>
          </a:p>
          <a:p>
            <a:pPr marL="828675" marR="0" lvl="4" indent="-285750" algn="l" rtl="0">
              <a:spcBef>
                <a:spcPts val="0"/>
              </a:spcBef>
              <a:spcAft>
                <a:spcPts val="0"/>
              </a:spcAft>
              <a:buClr>
                <a:schemeClr val="dk1"/>
              </a:buClr>
              <a:buSzPts val="1800"/>
              <a:buFont typeface="Arial"/>
              <a:buChar char="•"/>
            </a:pPr>
            <a:r>
              <a:rPr lang="es-ES" sz="1800" b="0" i="0" u="none" strike="noStrike" cap="none" dirty="0" err="1">
                <a:solidFill>
                  <a:schemeClr val="dk1"/>
                </a:solidFill>
                <a:latin typeface="Calibri"/>
                <a:ea typeface="Calibri"/>
                <a:cs typeface="Calibri"/>
                <a:sym typeface="Calibri"/>
              </a:rPr>
              <a:t>Macroetapas</a:t>
            </a:r>
            <a:endParaRPr dirty="0"/>
          </a:p>
          <a:p>
            <a:pPr marL="828675" marR="0" lvl="4" indent="-285750" algn="l" rtl="0">
              <a:spcBef>
                <a:spcPts val="0"/>
              </a:spcBef>
              <a:spcAft>
                <a:spcPts val="0"/>
              </a:spcAft>
              <a:buClr>
                <a:schemeClr val="dk1"/>
              </a:buClr>
              <a:buSzPts val="1800"/>
              <a:buFont typeface="Arial"/>
              <a:buChar char="•"/>
            </a:pPr>
            <a:r>
              <a:rPr lang="es-ES" sz="1800" b="0" i="0" u="none" strike="noStrike" cap="none" dirty="0">
                <a:solidFill>
                  <a:schemeClr val="dk1"/>
                </a:solidFill>
                <a:latin typeface="Calibri"/>
                <a:ea typeface="Calibri"/>
                <a:cs typeface="Calibri"/>
                <a:sym typeface="Calibri"/>
              </a:rPr>
              <a:t>Encapsulado</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68" name="Google Shape;1268;p30"/>
          <p:cNvSpPr txBox="1"/>
          <p:nvPr/>
        </p:nvSpPr>
        <p:spPr>
          <a:xfrm>
            <a:off x="4938712" y="3968440"/>
            <a:ext cx="3228975" cy="2308324"/>
          </a:xfrm>
          <a:prstGeom prst="rect">
            <a:avLst/>
          </a:prstGeom>
          <a:gradFill>
            <a:gsLst>
              <a:gs pos="0">
                <a:srgbClr val="7BE2FF"/>
              </a:gs>
              <a:gs pos="35000">
                <a:srgbClr val="A3E9FF"/>
              </a:gs>
              <a:gs pos="100000">
                <a:srgbClr val="D9F5FF"/>
              </a:gs>
            </a:gsLst>
            <a:lin ang="16200000" scaled="0"/>
          </a:gradFill>
          <a:ln w="9525" cap="flat" cmpd="sng">
            <a:solidFill>
              <a:srgbClr val="00ADE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Para conseguir una </a:t>
            </a:r>
            <a:r>
              <a:rPr lang="es-ES" sz="1800">
                <a:solidFill>
                  <a:srgbClr val="E36C09"/>
                </a:solidFill>
                <a:latin typeface="Calibri"/>
                <a:ea typeface="Calibri"/>
                <a:cs typeface="Calibri"/>
                <a:sym typeface="Calibri"/>
              </a:rPr>
              <a:t>programación más estructurada</a:t>
            </a:r>
            <a:r>
              <a:rPr lang="es-ES" sz="1800">
                <a:solidFill>
                  <a:schemeClr val="dk1"/>
                </a:solidFill>
                <a:latin typeface="Calibri"/>
                <a:ea typeface="Calibri"/>
                <a:cs typeface="Calibri"/>
                <a:sym typeface="Calibri"/>
              </a:rPr>
              <a:t>:</a:t>
            </a:r>
            <a:endParaRPr/>
          </a:p>
          <a:p>
            <a:pPr marL="285750" marR="0" lvl="2" indent="-285750" algn="l" rtl="0">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Resulta más sencillo resolver problemas pequeños</a:t>
            </a:r>
            <a:endParaRPr/>
          </a:p>
          <a:p>
            <a:pPr marL="285750" marR="0" lvl="2" indent="-285750" algn="l" rtl="0">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Reutilización de código</a:t>
            </a:r>
            <a:endParaRPr/>
          </a:p>
          <a:p>
            <a:pPr marL="742950" marR="0" lvl="4" indent="-285750" algn="l" rtl="0">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FC</a:t>
            </a:r>
            <a:endParaRPr/>
          </a:p>
          <a:p>
            <a:pPr marL="742950" marR="0" lvl="4" indent="-285750" algn="l" rtl="0">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FB</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31"/>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Ordenes de forzado</a:t>
            </a:r>
            <a:endParaRPr/>
          </a:p>
        </p:txBody>
      </p:sp>
      <p:sp>
        <p:nvSpPr>
          <p:cNvPr id="1274" name="Google Shape;1274;p31"/>
          <p:cNvSpPr txBox="1">
            <a:spLocks noGrp="1"/>
          </p:cNvSpPr>
          <p:nvPr>
            <p:ph type="body" idx="1"/>
          </p:nvPr>
        </p:nvSpPr>
        <p:spPr>
          <a:xfrm>
            <a:off x="3686176" y="1196753"/>
            <a:ext cx="5153024" cy="480399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464646"/>
              </a:buClr>
              <a:buSzPts val="2800"/>
              <a:buNone/>
            </a:pPr>
            <a:r>
              <a:rPr lang="es-ES"/>
              <a:t>Muy utilizadas en guía GEMMA</a:t>
            </a:r>
            <a:endParaRPr/>
          </a:p>
          <a:p>
            <a:pPr marL="342900" lvl="0" indent="-165100" algn="l" rtl="0">
              <a:spcBef>
                <a:spcPts val="560"/>
              </a:spcBef>
              <a:spcAft>
                <a:spcPts val="0"/>
              </a:spcAft>
              <a:buClr>
                <a:srgbClr val="464646"/>
              </a:buClr>
              <a:buSzPts val="2800"/>
              <a:buNone/>
            </a:pPr>
            <a:endParaRPr/>
          </a:p>
          <a:p>
            <a:pPr marL="0" lvl="0" indent="0" algn="l" rtl="0">
              <a:spcBef>
                <a:spcPts val="560"/>
              </a:spcBef>
              <a:spcAft>
                <a:spcPts val="0"/>
              </a:spcAft>
              <a:buClr>
                <a:srgbClr val="464646"/>
              </a:buClr>
              <a:buSzPts val="2800"/>
              <a:buNone/>
            </a:pPr>
            <a:endParaRPr/>
          </a:p>
        </p:txBody>
      </p:sp>
      <p:sp>
        <p:nvSpPr>
          <p:cNvPr id="1275" name="Google Shape;1275;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33</a:t>
            </a:fld>
            <a:endParaRPr/>
          </a:p>
        </p:txBody>
      </p:sp>
      <p:sp>
        <p:nvSpPr>
          <p:cNvPr id="1276" name="Google Shape;1276;p31"/>
          <p:cNvSpPr txBox="1"/>
          <p:nvPr/>
        </p:nvSpPr>
        <p:spPr>
          <a:xfrm>
            <a:off x="760186" y="1360260"/>
            <a:ext cx="25701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Calibri"/>
                <a:ea typeface="Calibri"/>
                <a:cs typeface="Calibri"/>
                <a:sym typeface="Calibri"/>
              </a:rPr>
              <a:t>Orden de forzado</a:t>
            </a:r>
            <a:endParaRPr/>
          </a:p>
        </p:txBody>
      </p:sp>
      <p:grpSp>
        <p:nvGrpSpPr>
          <p:cNvPr id="1277" name="Google Shape;1277;p31"/>
          <p:cNvGrpSpPr/>
          <p:nvPr/>
        </p:nvGrpSpPr>
        <p:grpSpPr>
          <a:xfrm>
            <a:off x="787400" y="2267403"/>
            <a:ext cx="2328863" cy="500062"/>
            <a:chOff x="787400" y="2267403"/>
            <a:chExt cx="2328863" cy="500062"/>
          </a:xfrm>
        </p:grpSpPr>
        <p:grpSp>
          <p:nvGrpSpPr>
            <p:cNvPr id="1278" name="Google Shape;1278;p31"/>
            <p:cNvGrpSpPr/>
            <p:nvPr/>
          </p:nvGrpSpPr>
          <p:grpSpPr>
            <a:xfrm>
              <a:off x="787400" y="2267403"/>
              <a:ext cx="2328863" cy="500062"/>
              <a:chOff x="5200650" y="1528763"/>
              <a:chExt cx="2328863" cy="500062"/>
            </a:xfrm>
          </p:grpSpPr>
          <p:cxnSp>
            <p:nvCxnSpPr>
              <p:cNvPr id="1279" name="Google Shape;1279;p31"/>
              <p:cNvCxnSpPr>
                <a:stCxn id="1280" idx="3"/>
                <a:endCxn id="1281" idx="1"/>
              </p:cNvCxnSpPr>
              <p:nvPr/>
            </p:nvCxnSpPr>
            <p:spPr>
              <a:xfrm>
                <a:off x="5815013" y="1778794"/>
                <a:ext cx="214200" cy="0"/>
              </a:xfrm>
              <a:prstGeom prst="straightConnector1">
                <a:avLst/>
              </a:prstGeom>
              <a:noFill/>
              <a:ln w="28575" cap="flat" cmpd="sng">
                <a:solidFill>
                  <a:srgbClr val="A5A5A5"/>
                </a:solidFill>
                <a:prstDash val="solid"/>
                <a:round/>
                <a:headEnd type="none" w="sm" len="sm"/>
                <a:tailEnd type="none" w="sm" len="sm"/>
              </a:ln>
            </p:spPr>
          </p:cxnSp>
          <p:sp>
            <p:nvSpPr>
              <p:cNvPr id="1280" name="Google Shape;1280;p31"/>
              <p:cNvSpPr/>
              <p:nvPr/>
            </p:nvSpPr>
            <p:spPr>
              <a:xfrm>
                <a:off x="5200650" y="1528763"/>
                <a:ext cx="614363" cy="500062"/>
              </a:xfrm>
              <a:prstGeom prst="rect">
                <a:avLst/>
              </a:prstGeom>
              <a:gradFill>
                <a:gsLst>
                  <a:gs pos="0">
                    <a:srgbClr val="BBBBBB"/>
                  </a:gs>
                  <a:gs pos="35000">
                    <a:srgbClr val="D0D0D0"/>
                  </a:gs>
                  <a:gs pos="100000">
                    <a:srgbClr val="EDEDED"/>
                  </a:gs>
                </a:gsLst>
                <a:lin ang="16200000" scaled="0"/>
              </a:gra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1281" name="Google Shape;1281;p31"/>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dbl">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G1{4,6}</a:t>
                </a:r>
                <a:endParaRPr sz="1400">
                  <a:solidFill>
                    <a:schemeClr val="dk1"/>
                  </a:solidFill>
                  <a:latin typeface="Calibri"/>
                  <a:ea typeface="Calibri"/>
                  <a:cs typeface="Calibri"/>
                  <a:sym typeface="Calibri"/>
                </a:endParaRPr>
              </a:p>
            </p:txBody>
          </p:sp>
        </p:grpSp>
        <p:sp>
          <p:nvSpPr>
            <p:cNvPr id="1282" name="Google Shape;1282;p31"/>
            <p:cNvSpPr/>
            <p:nvPr/>
          </p:nvSpPr>
          <p:spPr>
            <a:xfrm>
              <a:off x="1673226" y="2319790"/>
              <a:ext cx="1390650" cy="40005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1283" name="Google Shape;1283;p31"/>
          <p:cNvGrpSpPr/>
          <p:nvPr/>
        </p:nvGrpSpPr>
        <p:grpSpPr>
          <a:xfrm>
            <a:off x="787400" y="3884839"/>
            <a:ext cx="2328863" cy="500062"/>
            <a:chOff x="829128" y="3453493"/>
            <a:chExt cx="2328863" cy="500062"/>
          </a:xfrm>
        </p:grpSpPr>
        <p:grpSp>
          <p:nvGrpSpPr>
            <p:cNvPr id="1284" name="Google Shape;1284;p31"/>
            <p:cNvGrpSpPr/>
            <p:nvPr/>
          </p:nvGrpSpPr>
          <p:grpSpPr>
            <a:xfrm>
              <a:off x="829128" y="3453493"/>
              <a:ext cx="2328863" cy="500062"/>
              <a:chOff x="5200650" y="1528763"/>
              <a:chExt cx="2328863" cy="500062"/>
            </a:xfrm>
          </p:grpSpPr>
          <p:cxnSp>
            <p:nvCxnSpPr>
              <p:cNvPr id="1285" name="Google Shape;1285;p31"/>
              <p:cNvCxnSpPr>
                <a:stCxn id="1286" idx="3"/>
                <a:endCxn id="1287" idx="1"/>
              </p:cNvCxnSpPr>
              <p:nvPr/>
            </p:nvCxnSpPr>
            <p:spPr>
              <a:xfrm>
                <a:off x="5815013" y="1778794"/>
                <a:ext cx="214200" cy="0"/>
              </a:xfrm>
              <a:prstGeom prst="straightConnector1">
                <a:avLst/>
              </a:prstGeom>
              <a:noFill/>
              <a:ln w="28575" cap="flat" cmpd="sng">
                <a:solidFill>
                  <a:srgbClr val="A5A5A5"/>
                </a:solidFill>
                <a:prstDash val="solid"/>
                <a:round/>
                <a:headEnd type="none" w="sm" len="sm"/>
                <a:tailEnd type="none" w="sm" len="sm"/>
              </a:ln>
            </p:spPr>
          </p:cxnSp>
          <p:sp>
            <p:nvSpPr>
              <p:cNvPr id="1286" name="Google Shape;1286;p31"/>
              <p:cNvSpPr/>
              <p:nvPr/>
            </p:nvSpPr>
            <p:spPr>
              <a:xfrm>
                <a:off x="5200650" y="1528763"/>
                <a:ext cx="614363" cy="500062"/>
              </a:xfrm>
              <a:prstGeom prst="rect">
                <a:avLst/>
              </a:prstGeom>
              <a:gradFill>
                <a:gsLst>
                  <a:gs pos="0">
                    <a:srgbClr val="BBBBBB"/>
                  </a:gs>
                  <a:gs pos="35000">
                    <a:srgbClr val="D0D0D0"/>
                  </a:gs>
                  <a:gs pos="100000">
                    <a:srgbClr val="EDEDED"/>
                  </a:gs>
                </a:gsLst>
                <a:lin ang="16200000" scaled="0"/>
              </a:gra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1287" name="Google Shape;1287;p31"/>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dbl">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G1{*}</a:t>
                </a:r>
                <a:endParaRPr sz="1400">
                  <a:solidFill>
                    <a:schemeClr val="dk1"/>
                  </a:solidFill>
                  <a:latin typeface="Calibri"/>
                  <a:ea typeface="Calibri"/>
                  <a:cs typeface="Calibri"/>
                  <a:sym typeface="Calibri"/>
                </a:endParaRPr>
              </a:p>
            </p:txBody>
          </p:sp>
        </p:grpSp>
        <p:sp>
          <p:nvSpPr>
            <p:cNvPr id="1288" name="Google Shape;1288;p31"/>
            <p:cNvSpPr/>
            <p:nvPr/>
          </p:nvSpPr>
          <p:spPr>
            <a:xfrm>
              <a:off x="1714954" y="3505880"/>
              <a:ext cx="1390650" cy="40005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1289" name="Google Shape;1289;p31"/>
          <p:cNvGrpSpPr/>
          <p:nvPr/>
        </p:nvGrpSpPr>
        <p:grpSpPr>
          <a:xfrm>
            <a:off x="787400" y="4693557"/>
            <a:ext cx="2328863" cy="500062"/>
            <a:chOff x="829128" y="4693557"/>
            <a:chExt cx="2328863" cy="500062"/>
          </a:xfrm>
        </p:grpSpPr>
        <p:grpSp>
          <p:nvGrpSpPr>
            <p:cNvPr id="1290" name="Google Shape;1290;p31"/>
            <p:cNvGrpSpPr/>
            <p:nvPr/>
          </p:nvGrpSpPr>
          <p:grpSpPr>
            <a:xfrm>
              <a:off x="829128" y="4693557"/>
              <a:ext cx="2328863" cy="500062"/>
              <a:chOff x="5200650" y="1528763"/>
              <a:chExt cx="2328863" cy="500062"/>
            </a:xfrm>
          </p:grpSpPr>
          <p:cxnSp>
            <p:nvCxnSpPr>
              <p:cNvPr id="1291" name="Google Shape;1291;p31"/>
              <p:cNvCxnSpPr>
                <a:stCxn id="1292" idx="3"/>
                <a:endCxn id="1293" idx="1"/>
              </p:cNvCxnSpPr>
              <p:nvPr/>
            </p:nvCxnSpPr>
            <p:spPr>
              <a:xfrm>
                <a:off x="5815013" y="1778794"/>
                <a:ext cx="214200" cy="0"/>
              </a:xfrm>
              <a:prstGeom prst="straightConnector1">
                <a:avLst/>
              </a:prstGeom>
              <a:noFill/>
              <a:ln w="28575" cap="flat" cmpd="sng">
                <a:solidFill>
                  <a:srgbClr val="A5A5A5"/>
                </a:solidFill>
                <a:prstDash val="solid"/>
                <a:round/>
                <a:headEnd type="none" w="sm" len="sm"/>
                <a:tailEnd type="none" w="sm" len="sm"/>
              </a:ln>
            </p:spPr>
          </p:cxnSp>
          <p:sp>
            <p:nvSpPr>
              <p:cNvPr id="1292" name="Google Shape;1292;p31"/>
              <p:cNvSpPr/>
              <p:nvPr/>
            </p:nvSpPr>
            <p:spPr>
              <a:xfrm>
                <a:off x="5200650" y="1528763"/>
                <a:ext cx="614363" cy="500062"/>
              </a:xfrm>
              <a:prstGeom prst="rect">
                <a:avLst/>
              </a:prstGeom>
              <a:gradFill>
                <a:gsLst>
                  <a:gs pos="0">
                    <a:srgbClr val="BBBBBB"/>
                  </a:gs>
                  <a:gs pos="35000">
                    <a:srgbClr val="D0D0D0"/>
                  </a:gs>
                  <a:gs pos="100000">
                    <a:srgbClr val="EDEDED"/>
                  </a:gs>
                </a:gsLst>
                <a:lin ang="16200000" scaled="0"/>
              </a:gra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1293" name="Google Shape;1293;p31"/>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dbl">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G1{Init}</a:t>
                </a:r>
                <a:endParaRPr sz="1400">
                  <a:solidFill>
                    <a:schemeClr val="dk1"/>
                  </a:solidFill>
                  <a:latin typeface="Calibri"/>
                  <a:ea typeface="Calibri"/>
                  <a:cs typeface="Calibri"/>
                  <a:sym typeface="Calibri"/>
                </a:endParaRPr>
              </a:p>
            </p:txBody>
          </p:sp>
        </p:grpSp>
        <p:sp>
          <p:nvSpPr>
            <p:cNvPr id="1294" name="Google Shape;1294;p31"/>
            <p:cNvSpPr/>
            <p:nvPr/>
          </p:nvSpPr>
          <p:spPr>
            <a:xfrm>
              <a:off x="1714954" y="4745944"/>
              <a:ext cx="1390650" cy="40005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1295" name="Google Shape;1295;p31"/>
          <p:cNvSpPr txBox="1"/>
          <p:nvPr/>
        </p:nvSpPr>
        <p:spPr>
          <a:xfrm>
            <a:off x="3461435" y="2319790"/>
            <a:ext cx="440354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Activación de etapas 4 y 6 del </a:t>
            </a:r>
            <a:r>
              <a:rPr lang="es-ES" sz="1800" dirty="0" err="1">
                <a:solidFill>
                  <a:schemeClr val="dk1"/>
                </a:solidFill>
                <a:latin typeface="Calibri"/>
                <a:ea typeface="Calibri"/>
                <a:cs typeface="Calibri"/>
                <a:sym typeface="Calibri"/>
              </a:rPr>
              <a:t>Grafcet</a:t>
            </a:r>
            <a:r>
              <a:rPr lang="es-ES" sz="1800" dirty="0">
                <a:solidFill>
                  <a:schemeClr val="dk1"/>
                </a:solidFill>
                <a:latin typeface="Calibri"/>
                <a:ea typeface="Calibri"/>
                <a:cs typeface="Calibri"/>
                <a:sym typeface="Calibri"/>
              </a:rPr>
              <a:t> 1, desactivando todas las demás</a:t>
            </a:r>
            <a:endParaRPr dirty="0"/>
          </a:p>
        </p:txBody>
      </p:sp>
      <p:sp>
        <p:nvSpPr>
          <p:cNvPr id="1296" name="Google Shape;1296;p31"/>
          <p:cNvSpPr txBox="1"/>
          <p:nvPr/>
        </p:nvSpPr>
        <p:spPr>
          <a:xfrm>
            <a:off x="3461435" y="4051811"/>
            <a:ext cx="28618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Congelación del </a:t>
            </a:r>
            <a:r>
              <a:rPr lang="es-ES" sz="1800" dirty="0" err="1">
                <a:solidFill>
                  <a:schemeClr val="dk1"/>
                </a:solidFill>
                <a:latin typeface="Calibri"/>
                <a:ea typeface="Calibri"/>
                <a:cs typeface="Calibri"/>
                <a:sym typeface="Calibri"/>
              </a:rPr>
              <a:t>Grafcet</a:t>
            </a:r>
            <a:r>
              <a:rPr lang="es-ES" sz="1800" dirty="0">
                <a:solidFill>
                  <a:schemeClr val="dk1"/>
                </a:solidFill>
                <a:latin typeface="Calibri"/>
                <a:ea typeface="Calibri"/>
                <a:cs typeface="Calibri"/>
                <a:sym typeface="Calibri"/>
              </a:rPr>
              <a:t> 1</a:t>
            </a:r>
            <a:endParaRPr sz="1800" dirty="0">
              <a:solidFill>
                <a:schemeClr val="dk1"/>
              </a:solidFill>
              <a:latin typeface="Calibri"/>
              <a:ea typeface="Calibri"/>
              <a:cs typeface="Calibri"/>
              <a:sym typeface="Calibri"/>
            </a:endParaRPr>
          </a:p>
        </p:txBody>
      </p:sp>
      <p:sp>
        <p:nvSpPr>
          <p:cNvPr id="1297" name="Google Shape;1297;p31"/>
          <p:cNvSpPr txBox="1"/>
          <p:nvPr/>
        </p:nvSpPr>
        <p:spPr>
          <a:xfrm>
            <a:off x="3433907" y="4779322"/>
            <a:ext cx="443107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Desactivar todas las etapas del </a:t>
            </a:r>
            <a:r>
              <a:rPr lang="es-ES" sz="1800" dirty="0" err="1">
                <a:solidFill>
                  <a:schemeClr val="dk1"/>
                </a:solidFill>
                <a:latin typeface="Calibri"/>
                <a:ea typeface="Calibri"/>
                <a:cs typeface="Calibri"/>
                <a:sym typeface="Calibri"/>
              </a:rPr>
              <a:t>Grafcet</a:t>
            </a:r>
            <a:r>
              <a:rPr lang="es-ES" sz="1800" dirty="0">
                <a:solidFill>
                  <a:schemeClr val="dk1"/>
                </a:solidFill>
                <a:latin typeface="Calibri"/>
                <a:ea typeface="Calibri"/>
                <a:cs typeface="Calibri"/>
                <a:sym typeface="Calibri"/>
              </a:rPr>
              <a:t> 1, activando las etapas iniciales</a:t>
            </a:r>
            <a:endParaRPr dirty="0"/>
          </a:p>
        </p:txBody>
      </p:sp>
      <p:grpSp>
        <p:nvGrpSpPr>
          <p:cNvPr id="1298" name="Google Shape;1298;p31"/>
          <p:cNvGrpSpPr/>
          <p:nvPr/>
        </p:nvGrpSpPr>
        <p:grpSpPr>
          <a:xfrm>
            <a:off x="787400" y="3076121"/>
            <a:ext cx="2328863" cy="500062"/>
            <a:chOff x="787400" y="2861747"/>
            <a:chExt cx="2328863" cy="500062"/>
          </a:xfrm>
        </p:grpSpPr>
        <p:grpSp>
          <p:nvGrpSpPr>
            <p:cNvPr id="1299" name="Google Shape;1299;p31"/>
            <p:cNvGrpSpPr/>
            <p:nvPr/>
          </p:nvGrpSpPr>
          <p:grpSpPr>
            <a:xfrm>
              <a:off x="787400" y="2861747"/>
              <a:ext cx="2328863" cy="500062"/>
              <a:chOff x="5200650" y="1528763"/>
              <a:chExt cx="2328863" cy="500062"/>
            </a:xfrm>
          </p:grpSpPr>
          <p:cxnSp>
            <p:nvCxnSpPr>
              <p:cNvPr id="1300" name="Google Shape;1300;p31"/>
              <p:cNvCxnSpPr>
                <a:stCxn id="1301" idx="3"/>
                <a:endCxn id="1302" idx="1"/>
              </p:cNvCxnSpPr>
              <p:nvPr/>
            </p:nvCxnSpPr>
            <p:spPr>
              <a:xfrm>
                <a:off x="5815013" y="1778794"/>
                <a:ext cx="214200" cy="0"/>
              </a:xfrm>
              <a:prstGeom prst="straightConnector1">
                <a:avLst/>
              </a:prstGeom>
              <a:noFill/>
              <a:ln w="28575" cap="flat" cmpd="sng">
                <a:solidFill>
                  <a:srgbClr val="A5A5A5"/>
                </a:solidFill>
                <a:prstDash val="solid"/>
                <a:round/>
                <a:headEnd type="none" w="sm" len="sm"/>
                <a:tailEnd type="none" w="sm" len="sm"/>
              </a:ln>
            </p:spPr>
          </p:cxnSp>
          <p:sp>
            <p:nvSpPr>
              <p:cNvPr id="1301" name="Google Shape;1301;p31"/>
              <p:cNvSpPr/>
              <p:nvPr/>
            </p:nvSpPr>
            <p:spPr>
              <a:xfrm>
                <a:off x="5200650" y="1528763"/>
                <a:ext cx="614363" cy="500062"/>
              </a:xfrm>
              <a:prstGeom prst="rect">
                <a:avLst/>
              </a:prstGeom>
              <a:gradFill>
                <a:gsLst>
                  <a:gs pos="0">
                    <a:srgbClr val="BBBBBB"/>
                  </a:gs>
                  <a:gs pos="35000">
                    <a:srgbClr val="D0D0D0"/>
                  </a:gs>
                  <a:gs pos="100000">
                    <a:srgbClr val="EDEDED"/>
                  </a:gs>
                </a:gsLst>
                <a:lin ang="16200000" scaled="0"/>
              </a:gra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1302" name="Google Shape;1302;p31"/>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dbl">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G1{}</a:t>
                </a:r>
                <a:endParaRPr sz="1400">
                  <a:solidFill>
                    <a:schemeClr val="dk1"/>
                  </a:solidFill>
                  <a:latin typeface="Calibri"/>
                  <a:ea typeface="Calibri"/>
                  <a:cs typeface="Calibri"/>
                  <a:sym typeface="Calibri"/>
                </a:endParaRPr>
              </a:p>
            </p:txBody>
          </p:sp>
        </p:grpSp>
        <p:sp>
          <p:nvSpPr>
            <p:cNvPr id="1303" name="Google Shape;1303;p31"/>
            <p:cNvSpPr/>
            <p:nvPr/>
          </p:nvSpPr>
          <p:spPr>
            <a:xfrm>
              <a:off x="1673226" y="2914134"/>
              <a:ext cx="1390650" cy="40005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1304" name="Google Shape;1304;p31"/>
          <p:cNvSpPr txBox="1"/>
          <p:nvPr/>
        </p:nvSpPr>
        <p:spPr>
          <a:xfrm>
            <a:off x="3461435" y="3324300"/>
            <a:ext cx="44035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Desactivar todas las etapas del </a:t>
            </a:r>
            <a:r>
              <a:rPr lang="es-ES" sz="1800" dirty="0" err="1">
                <a:solidFill>
                  <a:schemeClr val="dk1"/>
                </a:solidFill>
                <a:latin typeface="Calibri"/>
                <a:ea typeface="Calibri"/>
                <a:cs typeface="Calibri"/>
                <a:sym typeface="Calibri"/>
              </a:rPr>
              <a:t>Grafcet</a:t>
            </a:r>
            <a:r>
              <a:rPr lang="es-ES" sz="1800" dirty="0">
                <a:solidFill>
                  <a:schemeClr val="dk1"/>
                </a:solidFill>
                <a:latin typeface="Calibri"/>
                <a:ea typeface="Calibri"/>
                <a:cs typeface="Calibri"/>
                <a:sym typeface="Calibri"/>
              </a:rPr>
              <a:t> 1</a:t>
            </a:r>
            <a:endParaRPr dirty="0"/>
          </a:p>
        </p:txBody>
      </p:sp>
      <p:sp>
        <p:nvSpPr>
          <p:cNvPr id="1305" name="Google Shape;1305;p31"/>
          <p:cNvSpPr txBox="1"/>
          <p:nvPr/>
        </p:nvSpPr>
        <p:spPr>
          <a:xfrm>
            <a:off x="0" y="6538912"/>
            <a:ext cx="2968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32"/>
          <p:cNvSpPr/>
          <p:nvPr/>
        </p:nvSpPr>
        <p:spPr>
          <a:xfrm>
            <a:off x="4081456" y="4868322"/>
            <a:ext cx="2976563" cy="542859"/>
          </a:xfrm>
          <a:prstGeom prst="roundRect">
            <a:avLst>
              <a:gd name="adj" fmla="val 16667"/>
            </a:avLst>
          </a:prstGeom>
          <a:gradFill>
            <a:gsLst>
              <a:gs pos="0">
                <a:srgbClr val="7BE2FF"/>
              </a:gs>
              <a:gs pos="35000">
                <a:srgbClr val="A3E9FF"/>
              </a:gs>
              <a:gs pos="100000">
                <a:srgbClr val="D9F5FF"/>
              </a:gs>
            </a:gsLst>
            <a:lin ang="16200000" scaled="0"/>
          </a:gradFill>
          <a:ln w="9525" cap="flat" cmpd="sng">
            <a:solidFill>
              <a:srgbClr val="00ADE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312" name="Google Shape;1312;p32"/>
          <p:cNvCxnSpPr/>
          <p:nvPr/>
        </p:nvCxnSpPr>
        <p:spPr>
          <a:xfrm>
            <a:off x="4356101" y="4300538"/>
            <a:ext cx="0" cy="628044"/>
          </a:xfrm>
          <a:prstGeom prst="straightConnector1">
            <a:avLst/>
          </a:prstGeom>
          <a:noFill/>
          <a:ln w="11100" cap="flat" cmpd="sng">
            <a:solidFill>
              <a:srgbClr val="000000"/>
            </a:solidFill>
            <a:prstDash val="solid"/>
            <a:round/>
            <a:headEnd type="none" w="med" len="med"/>
            <a:tailEnd type="none" w="med" len="med"/>
          </a:ln>
        </p:spPr>
      </p:cxnSp>
      <p:sp>
        <p:nvSpPr>
          <p:cNvPr id="1313" name="Google Shape;1313;p32"/>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Macroetapas. Expansión </a:t>
            </a:r>
            <a:endParaRPr/>
          </a:p>
        </p:txBody>
      </p:sp>
      <p:sp>
        <p:nvSpPr>
          <p:cNvPr id="1314" name="Google Shape;131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34</a:t>
            </a:fld>
            <a:endParaRPr/>
          </a:p>
        </p:txBody>
      </p:sp>
      <p:sp>
        <p:nvSpPr>
          <p:cNvPr id="1315" name="Google Shape;1315;p32"/>
          <p:cNvSpPr/>
          <p:nvPr/>
        </p:nvSpPr>
        <p:spPr>
          <a:xfrm>
            <a:off x="4029070" y="2822641"/>
            <a:ext cx="2357438" cy="555559"/>
          </a:xfrm>
          <a:prstGeom prst="roundRect">
            <a:avLst>
              <a:gd name="adj" fmla="val 16667"/>
            </a:avLst>
          </a:prstGeom>
          <a:gradFill>
            <a:gsLst>
              <a:gs pos="0">
                <a:srgbClr val="FFB181"/>
              </a:gs>
              <a:gs pos="50000">
                <a:srgbClr val="FFCDB3"/>
              </a:gs>
              <a:gs pos="100000">
                <a:srgbClr val="FFE7DA"/>
              </a:gs>
            </a:gsLst>
            <a:path path="circle">
              <a:fillToRect l="100000" t="100000"/>
            </a:path>
            <a:tileRect r="-100000" b="-100000"/>
          </a:gra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6" name="Google Shape;1316;p32"/>
          <p:cNvSpPr/>
          <p:nvPr/>
        </p:nvSpPr>
        <p:spPr>
          <a:xfrm>
            <a:off x="175576" y="1490772"/>
            <a:ext cx="2714625" cy="4929187"/>
          </a:xfrm>
          <a:prstGeom prst="roundRect">
            <a:avLst>
              <a:gd name="adj" fmla="val 10351"/>
            </a:avLst>
          </a:prstGeom>
          <a:gradFill>
            <a:gsLst>
              <a:gs pos="0">
                <a:srgbClr val="FFB181"/>
              </a:gs>
              <a:gs pos="50000">
                <a:srgbClr val="FFCDB3"/>
              </a:gs>
              <a:gs pos="100000">
                <a:srgbClr val="FFE7DA"/>
              </a:gs>
            </a:gsLst>
            <a:lin ang="2700000" scaled="0"/>
          </a:gra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317" name="Google Shape;1317;p32"/>
          <p:cNvGrpSpPr/>
          <p:nvPr/>
        </p:nvGrpSpPr>
        <p:grpSpPr>
          <a:xfrm>
            <a:off x="6737709" y="757237"/>
            <a:ext cx="2342791" cy="3573855"/>
            <a:chOff x="-2677754" y="2771775"/>
            <a:chExt cx="2342791" cy="3688156"/>
          </a:xfrm>
        </p:grpSpPr>
        <p:sp>
          <p:nvSpPr>
            <p:cNvPr id="1318" name="Google Shape;1318;p32"/>
            <p:cNvSpPr/>
            <p:nvPr/>
          </p:nvSpPr>
          <p:spPr>
            <a:xfrm>
              <a:off x="-2528887" y="3186113"/>
              <a:ext cx="2014538" cy="2886075"/>
            </a:xfrm>
            <a:prstGeom prst="roundRect">
              <a:avLst>
                <a:gd name="adj" fmla="val 10284"/>
              </a:avLst>
            </a:prstGeom>
            <a:gradFill>
              <a:gsLst>
                <a:gs pos="0">
                  <a:srgbClr val="7BE2FF"/>
                </a:gs>
                <a:gs pos="35000">
                  <a:srgbClr val="A3E9FF"/>
                </a:gs>
                <a:gs pos="100000">
                  <a:srgbClr val="D9F5FF"/>
                </a:gs>
              </a:gsLst>
              <a:lin ang="16200000" scaled="0"/>
            </a:gradFill>
            <a:ln w="9525" cap="flat" cmpd="sng">
              <a:solidFill>
                <a:srgbClr val="00ADE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319" name="Google Shape;1319;p32"/>
            <p:cNvPicPr preferRelativeResize="0"/>
            <p:nvPr/>
          </p:nvPicPr>
          <p:blipFill rotWithShape="1">
            <a:blip r:embed="rId3">
              <a:alphaModFix/>
            </a:blip>
            <a:srcRect/>
            <a:stretch/>
          </p:blipFill>
          <p:spPr>
            <a:xfrm>
              <a:off x="-2677754" y="2771775"/>
              <a:ext cx="2342791" cy="3688156"/>
            </a:xfrm>
            <a:prstGeom prst="rect">
              <a:avLst/>
            </a:prstGeom>
            <a:noFill/>
            <a:ln>
              <a:noFill/>
            </a:ln>
          </p:spPr>
        </p:pic>
      </p:grpSp>
      <p:cxnSp>
        <p:nvCxnSpPr>
          <p:cNvPr id="1320" name="Google Shape;1320;p32"/>
          <p:cNvCxnSpPr/>
          <p:nvPr/>
        </p:nvCxnSpPr>
        <p:spPr>
          <a:xfrm rot="10800000">
            <a:off x="2789552" y="1551051"/>
            <a:ext cx="1253812" cy="1306449"/>
          </a:xfrm>
          <a:prstGeom prst="straightConnector1">
            <a:avLst/>
          </a:prstGeom>
          <a:noFill/>
          <a:ln w="9525" cap="flat" cmpd="sng">
            <a:solidFill>
              <a:srgbClr val="F38417"/>
            </a:solidFill>
            <a:prstDash val="solid"/>
            <a:round/>
            <a:headEnd type="none" w="sm" len="sm"/>
            <a:tailEnd type="none" w="sm" len="sm"/>
          </a:ln>
        </p:spPr>
      </p:cxnSp>
      <p:cxnSp>
        <p:nvCxnSpPr>
          <p:cNvPr id="1321" name="Google Shape;1321;p32"/>
          <p:cNvCxnSpPr/>
          <p:nvPr/>
        </p:nvCxnSpPr>
        <p:spPr>
          <a:xfrm flipH="1">
            <a:off x="2890201" y="3429000"/>
            <a:ext cx="1181737" cy="2818310"/>
          </a:xfrm>
          <a:prstGeom prst="straightConnector1">
            <a:avLst/>
          </a:prstGeom>
          <a:noFill/>
          <a:ln w="9525" cap="flat" cmpd="sng">
            <a:solidFill>
              <a:srgbClr val="F38417"/>
            </a:solidFill>
            <a:prstDash val="solid"/>
            <a:round/>
            <a:headEnd type="none" w="sm" len="sm"/>
            <a:tailEnd type="none" w="sm" len="sm"/>
          </a:ln>
        </p:spPr>
      </p:cxnSp>
      <p:cxnSp>
        <p:nvCxnSpPr>
          <p:cNvPr id="1322" name="Google Shape;1322;p32"/>
          <p:cNvCxnSpPr/>
          <p:nvPr/>
        </p:nvCxnSpPr>
        <p:spPr>
          <a:xfrm rot="10800000" flipH="1">
            <a:off x="4163114" y="1214438"/>
            <a:ext cx="2766324" cy="3653884"/>
          </a:xfrm>
          <a:prstGeom prst="straightConnector1">
            <a:avLst/>
          </a:prstGeom>
          <a:noFill/>
          <a:ln w="9525" cap="flat" cmpd="sng">
            <a:solidFill>
              <a:srgbClr val="00B0F0"/>
            </a:solidFill>
            <a:prstDash val="solid"/>
            <a:round/>
            <a:headEnd type="none" w="sm" len="sm"/>
            <a:tailEnd type="none" w="sm" len="sm"/>
          </a:ln>
        </p:spPr>
      </p:cxnSp>
      <p:cxnSp>
        <p:nvCxnSpPr>
          <p:cNvPr id="1323" name="Google Shape;1323;p32"/>
          <p:cNvCxnSpPr/>
          <p:nvPr/>
        </p:nvCxnSpPr>
        <p:spPr>
          <a:xfrm rot="10800000" flipH="1">
            <a:off x="7058019" y="3929064"/>
            <a:ext cx="1785944" cy="1482117"/>
          </a:xfrm>
          <a:prstGeom prst="straightConnector1">
            <a:avLst/>
          </a:prstGeom>
          <a:noFill/>
          <a:ln w="9525" cap="flat" cmpd="sng">
            <a:solidFill>
              <a:srgbClr val="00B0F0"/>
            </a:solidFill>
            <a:prstDash val="solid"/>
            <a:round/>
            <a:headEnd type="none" w="sm" len="sm"/>
            <a:tailEnd type="none" w="sm" len="sm"/>
          </a:ln>
        </p:spPr>
      </p:cxnSp>
      <p:pic>
        <p:nvPicPr>
          <p:cNvPr id="1324" name="Google Shape;1324;p32"/>
          <p:cNvPicPr preferRelativeResize="0"/>
          <p:nvPr/>
        </p:nvPicPr>
        <p:blipFill rotWithShape="1">
          <a:blip r:embed="rId4">
            <a:alphaModFix/>
          </a:blip>
          <a:srcRect/>
          <a:stretch/>
        </p:blipFill>
        <p:spPr>
          <a:xfrm>
            <a:off x="65344" y="1108540"/>
            <a:ext cx="3987538" cy="5486399"/>
          </a:xfrm>
          <a:prstGeom prst="rect">
            <a:avLst/>
          </a:prstGeom>
          <a:noFill/>
          <a:ln>
            <a:noFill/>
          </a:ln>
        </p:spPr>
      </p:pic>
      <p:sp>
        <p:nvSpPr>
          <p:cNvPr id="1325" name="Google Shape;1325;p32"/>
          <p:cNvSpPr txBox="1"/>
          <p:nvPr/>
        </p:nvSpPr>
        <p:spPr>
          <a:xfrm>
            <a:off x="0" y="6538912"/>
            <a:ext cx="3273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D</a:t>
            </a:r>
            <a:endParaRPr/>
          </a:p>
        </p:txBody>
      </p:sp>
      <p:cxnSp>
        <p:nvCxnSpPr>
          <p:cNvPr id="1326" name="Google Shape;1326;p32"/>
          <p:cNvCxnSpPr/>
          <p:nvPr/>
        </p:nvCxnSpPr>
        <p:spPr>
          <a:xfrm rot="10800000">
            <a:off x="4356101" y="1893888"/>
            <a:ext cx="0" cy="133350"/>
          </a:xfrm>
          <a:prstGeom prst="straightConnector1">
            <a:avLst/>
          </a:prstGeom>
          <a:noFill/>
          <a:ln w="11100" cap="flat" cmpd="sng">
            <a:solidFill>
              <a:srgbClr val="000000"/>
            </a:solidFill>
            <a:prstDash val="solid"/>
            <a:round/>
            <a:headEnd type="none" w="med" len="med"/>
            <a:tailEnd type="none" w="med" len="med"/>
          </a:ln>
        </p:spPr>
      </p:cxnSp>
      <p:sp>
        <p:nvSpPr>
          <p:cNvPr id="1327" name="Google Shape;1327;p32"/>
          <p:cNvSpPr/>
          <p:nvPr/>
        </p:nvSpPr>
        <p:spPr>
          <a:xfrm>
            <a:off x="4267201" y="1806576"/>
            <a:ext cx="177800" cy="87313"/>
          </a:xfrm>
          <a:custGeom>
            <a:avLst/>
            <a:gdLst/>
            <a:ahLst/>
            <a:cxnLst/>
            <a:rect l="l" t="t" r="r" b="b"/>
            <a:pathLst>
              <a:path w="112" h="55" extrusionOk="0">
                <a:moveTo>
                  <a:pt x="0" y="0"/>
                </a:moveTo>
                <a:lnTo>
                  <a:pt x="56" y="55"/>
                </a:lnTo>
                <a:lnTo>
                  <a:pt x="112" y="0"/>
                </a:lnTo>
              </a:path>
            </a:pathLst>
          </a:custGeom>
          <a:no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8" name="Google Shape;1328;p32"/>
          <p:cNvSpPr/>
          <p:nvPr/>
        </p:nvSpPr>
        <p:spPr>
          <a:xfrm>
            <a:off x="4202113" y="1573213"/>
            <a:ext cx="398463" cy="2984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Narrow"/>
              <a:buNone/>
            </a:pPr>
            <a:r>
              <a:rPr lang="es-ES" sz="1500" b="0" i="0" u="none" strike="noStrike" cap="none">
                <a:solidFill>
                  <a:srgbClr val="000000"/>
                </a:solidFill>
                <a:latin typeface="Arial Narrow"/>
                <a:ea typeface="Arial Narrow"/>
                <a:cs typeface="Arial Narrow"/>
                <a:sym typeface="Arial Narrow"/>
              </a:rPr>
              <a:t>XM1</a:t>
            </a:r>
            <a:endParaRPr sz="1800" b="0" i="0" u="none" strike="noStrike" cap="none">
              <a:solidFill>
                <a:schemeClr val="dk1"/>
              </a:solidFill>
              <a:latin typeface="Arial"/>
              <a:ea typeface="Arial"/>
              <a:cs typeface="Arial"/>
              <a:sym typeface="Arial"/>
            </a:endParaRPr>
          </a:p>
        </p:txBody>
      </p:sp>
      <p:sp>
        <p:nvSpPr>
          <p:cNvPr id="1329" name="Google Shape;1329;p32"/>
          <p:cNvSpPr/>
          <p:nvPr/>
        </p:nvSpPr>
        <p:spPr>
          <a:xfrm>
            <a:off x="4267201" y="5860444"/>
            <a:ext cx="177800" cy="88900"/>
          </a:xfrm>
          <a:custGeom>
            <a:avLst/>
            <a:gdLst/>
            <a:ahLst/>
            <a:cxnLst/>
            <a:rect l="l" t="t" r="r" b="b"/>
            <a:pathLst>
              <a:path w="112" h="56" extrusionOk="0">
                <a:moveTo>
                  <a:pt x="0" y="0"/>
                </a:moveTo>
                <a:lnTo>
                  <a:pt x="56" y="56"/>
                </a:lnTo>
                <a:lnTo>
                  <a:pt x="112" y="0"/>
                </a:lnTo>
              </a:path>
            </a:pathLst>
          </a:custGeom>
          <a:no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0" name="Google Shape;1330;p32"/>
          <p:cNvSpPr/>
          <p:nvPr/>
        </p:nvSpPr>
        <p:spPr>
          <a:xfrm>
            <a:off x="4256088" y="5936644"/>
            <a:ext cx="255588" cy="2984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Narrow"/>
              <a:buNone/>
            </a:pPr>
            <a:r>
              <a:rPr lang="es-ES" sz="1500" b="0" i="0" u="none" strike="noStrike" cap="none">
                <a:solidFill>
                  <a:srgbClr val="000000"/>
                </a:solidFill>
                <a:latin typeface="Arial Narrow"/>
                <a:ea typeface="Arial Narrow"/>
                <a:cs typeface="Arial Narrow"/>
                <a:sym typeface="Arial Narrow"/>
              </a:rPr>
              <a:t>X0</a:t>
            </a:r>
            <a:endParaRPr sz="1800" b="0" i="0" u="none" strike="noStrike" cap="none">
              <a:solidFill>
                <a:schemeClr val="dk1"/>
              </a:solidFill>
              <a:latin typeface="Arial"/>
              <a:ea typeface="Arial"/>
              <a:cs typeface="Arial"/>
              <a:sym typeface="Arial"/>
            </a:endParaRPr>
          </a:p>
        </p:txBody>
      </p:sp>
      <p:cxnSp>
        <p:nvCxnSpPr>
          <p:cNvPr id="1331" name="Google Shape;1331;p32"/>
          <p:cNvCxnSpPr/>
          <p:nvPr/>
        </p:nvCxnSpPr>
        <p:spPr>
          <a:xfrm>
            <a:off x="4356101" y="3522663"/>
            <a:ext cx="0" cy="420688"/>
          </a:xfrm>
          <a:prstGeom prst="straightConnector1">
            <a:avLst/>
          </a:prstGeom>
          <a:noFill/>
          <a:ln w="11100" cap="flat" cmpd="sng">
            <a:solidFill>
              <a:srgbClr val="000000"/>
            </a:solidFill>
            <a:prstDash val="solid"/>
            <a:round/>
            <a:headEnd type="none" w="med" len="med"/>
            <a:tailEnd type="none" w="med" len="med"/>
          </a:ln>
        </p:spPr>
      </p:cxnSp>
      <p:cxnSp>
        <p:nvCxnSpPr>
          <p:cNvPr id="1332" name="Google Shape;1332;p32"/>
          <p:cNvCxnSpPr/>
          <p:nvPr/>
        </p:nvCxnSpPr>
        <p:spPr>
          <a:xfrm>
            <a:off x="4356101" y="2381251"/>
            <a:ext cx="0" cy="266700"/>
          </a:xfrm>
          <a:prstGeom prst="straightConnector1">
            <a:avLst/>
          </a:prstGeom>
          <a:noFill/>
          <a:ln w="11100" cap="flat" cmpd="sng">
            <a:solidFill>
              <a:srgbClr val="000000"/>
            </a:solidFill>
            <a:prstDash val="solid"/>
            <a:round/>
            <a:headEnd type="none" w="med" len="med"/>
            <a:tailEnd type="none" w="med" len="med"/>
          </a:ln>
        </p:spPr>
      </p:cxnSp>
      <p:sp>
        <p:nvSpPr>
          <p:cNvPr id="1333" name="Google Shape;1333;p32"/>
          <p:cNvSpPr/>
          <p:nvPr/>
        </p:nvSpPr>
        <p:spPr>
          <a:xfrm>
            <a:off x="4179888" y="2027238"/>
            <a:ext cx="354013" cy="354013"/>
          </a:xfrm>
          <a:prstGeom prst="rect">
            <a:avLst/>
          </a:prstGeom>
          <a:noFill/>
          <a:ln w="111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4" name="Google Shape;1334;p32"/>
          <p:cNvSpPr/>
          <p:nvPr/>
        </p:nvSpPr>
        <p:spPr>
          <a:xfrm>
            <a:off x="4213226" y="2060576"/>
            <a:ext cx="287338" cy="28733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5" name="Google Shape;1335;p32"/>
          <p:cNvSpPr/>
          <p:nvPr/>
        </p:nvSpPr>
        <p:spPr>
          <a:xfrm>
            <a:off x="4311651" y="2082801"/>
            <a:ext cx="155575" cy="2984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Narrow"/>
              <a:buNone/>
            </a:pPr>
            <a:r>
              <a:rPr lang="es-ES" sz="1500" b="0" i="0" u="none" strike="noStrike" cap="none">
                <a:solidFill>
                  <a:srgbClr val="000000"/>
                </a:solidFill>
                <a:latin typeface="Arial Narrow"/>
                <a:ea typeface="Arial Narrow"/>
                <a:cs typeface="Arial Narrow"/>
                <a:sym typeface="Arial Narrow"/>
              </a:rPr>
              <a:t>0</a:t>
            </a:r>
            <a:endParaRPr sz="1800" b="0" i="0" u="none" strike="noStrike" cap="none">
              <a:solidFill>
                <a:schemeClr val="dk1"/>
              </a:solidFill>
              <a:latin typeface="Arial"/>
              <a:ea typeface="Arial"/>
              <a:cs typeface="Arial"/>
              <a:sym typeface="Arial"/>
            </a:endParaRPr>
          </a:p>
        </p:txBody>
      </p:sp>
      <p:cxnSp>
        <p:nvCxnSpPr>
          <p:cNvPr id="1336" name="Google Shape;1336;p32"/>
          <p:cNvCxnSpPr/>
          <p:nvPr/>
        </p:nvCxnSpPr>
        <p:spPr>
          <a:xfrm>
            <a:off x="4356101" y="2647951"/>
            <a:ext cx="0" cy="265113"/>
          </a:xfrm>
          <a:prstGeom prst="straightConnector1">
            <a:avLst/>
          </a:prstGeom>
          <a:noFill/>
          <a:ln w="11100" cap="flat" cmpd="sng">
            <a:solidFill>
              <a:srgbClr val="000000"/>
            </a:solidFill>
            <a:prstDash val="solid"/>
            <a:round/>
            <a:headEnd type="none" w="med" len="med"/>
            <a:tailEnd type="none" w="med" len="med"/>
          </a:ln>
        </p:spPr>
      </p:cxnSp>
      <p:sp>
        <p:nvSpPr>
          <p:cNvPr id="1337" name="Google Shape;1337;p32"/>
          <p:cNvSpPr/>
          <p:nvPr/>
        </p:nvSpPr>
        <p:spPr>
          <a:xfrm>
            <a:off x="4622800" y="2536826"/>
            <a:ext cx="1346555" cy="2308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ES" sz="1500" b="0" i="0" u="none" strike="noStrike" cap="none" dirty="0">
                <a:solidFill>
                  <a:srgbClr val="000000"/>
                </a:solidFill>
                <a:latin typeface="Arial"/>
                <a:ea typeface="Arial"/>
                <a:cs typeface="Arial"/>
                <a:sym typeface="Arial"/>
              </a:rPr>
              <a:t>Nueva Mezcla</a:t>
            </a:r>
            <a:endParaRPr sz="1800" b="0" i="0" u="none" strike="noStrike" cap="none" dirty="0">
              <a:solidFill>
                <a:schemeClr val="dk1"/>
              </a:solidFill>
              <a:latin typeface="Arial"/>
              <a:ea typeface="Arial"/>
              <a:cs typeface="Arial"/>
              <a:sym typeface="Arial"/>
            </a:endParaRPr>
          </a:p>
        </p:txBody>
      </p:sp>
      <p:sp>
        <p:nvSpPr>
          <p:cNvPr id="1338" name="Google Shape;1338;p32"/>
          <p:cNvSpPr/>
          <p:nvPr/>
        </p:nvSpPr>
        <p:spPr>
          <a:xfrm>
            <a:off x="4244976" y="2614613"/>
            <a:ext cx="222250" cy="66675"/>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339" name="Google Shape;1339;p32"/>
          <p:cNvCxnSpPr/>
          <p:nvPr/>
        </p:nvCxnSpPr>
        <p:spPr>
          <a:xfrm>
            <a:off x="4356101" y="3257551"/>
            <a:ext cx="0" cy="265113"/>
          </a:xfrm>
          <a:prstGeom prst="straightConnector1">
            <a:avLst/>
          </a:prstGeom>
          <a:noFill/>
          <a:ln w="11100" cap="flat" cmpd="sng">
            <a:solidFill>
              <a:srgbClr val="000000"/>
            </a:solidFill>
            <a:prstDash val="solid"/>
            <a:round/>
            <a:headEnd type="none" w="med" len="med"/>
            <a:tailEnd type="none" w="med" len="med"/>
          </a:ln>
        </p:spPr>
      </p:cxnSp>
      <p:sp>
        <p:nvSpPr>
          <p:cNvPr id="1340" name="Google Shape;1340;p32"/>
          <p:cNvSpPr/>
          <p:nvPr/>
        </p:nvSpPr>
        <p:spPr>
          <a:xfrm>
            <a:off x="4533901" y="3090863"/>
            <a:ext cx="266700" cy="0"/>
          </a:xfrm>
          <a:custGeom>
            <a:avLst/>
            <a:gdLst/>
            <a:ahLst/>
            <a:cxnLst/>
            <a:rect l="l" t="t" r="r" b="b"/>
            <a:pathLst>
              <a:path w="168" h="120000" extrusionOk="0">
                <a:moveTo>
                  <a:pt x="0" y="0"/>
                </a:moveTo>
                <a:lnTo>
                  <a:pt x="84" y="0"/>
                </a:lnTo>
                <a:lnTo>
                  <a:pt x="84" y="0"/>
                </a:lnTo>
                <a:lnTo>
                  <a:pt x="168" y="0"/>
                </a:lnTo>
              </a:path>
            </a:pathLst>
          </a:custGeom>
          <a:no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1" name="Google Shape;1341;p32"/>
          <p:cNvSpPr/>
          <p:nvPr/>
        </p:nvSpPr>
        <p:spPr>
          <a:xfrm>
            <a:off x="4800601" y="2913063"/>
            <a:ext cx="1252538" cy="344488"/>
          </a:xfrm>
          <a:prstGeom prst="rect">
            <a:avLst/>
          </a:prstGeom>
          <a:noFill/>
          <a:ln w="111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2" name="Google Shape;1342;p32"/>
          <p:cNvSpPr/>
          <p:nvPr/>
        </p:nvSpPr>
        <p:spPr>
          <a:xfrm>
            <a:off x="4910138" y="2979738"/>
            <a:ext cx="1096963" cy="2555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ES" sz="1500" b="0" i="0" u="none" strike="noStrike" cap="none">
                <a:solidFill>
                  <a:srgbClr val="000000"/>
                </a:solidFill>
                <a:latin typeface="Arial"/>
                <a:ea typeface="Arial"/>
                <a:cs typeface="Arial"/>
                <a:sym typeface="Arial"/>
              </a:rPr>
              <a:t>Dosificación</a:t>
            </a:r>
            <a:endParaRPr sz="1800" b="0" i="0" u="none" strike="noStrike" cap="none">
              <a:solidFill>
                <a:schemeClr val="dk1"/>
              </a:solidFill>
              <a:latin typeface="Arial"/>
              <a:ea typeface="Arial"/>
              <a:cs typeface="Arial"/>
              <a:sym typeface="Arial"/>
            </a:endParaRPr>
          </a:p>
        </p:txBody>
      </p:sp>
      <p:sp>
        <p:nvSpPr>
          <p:cNvPr id="1343" name="Google Shape;1343;p32"/>
          <p:cNvSpPr/>
          <p:nvPr/>
        </p:nvSpPr>
        <p:spPr>
          <a:xfrm>
            <a:off x="4179888" y="2913063"/>
            <a:ext cx="354013" cy="344488"/>
          </a:xfrm>
          <a:prstGeom prst="rect">
            <a:avLst/>
          </a:prstGeom>
          <a:noFill/>
          <a:ln w="111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344" name="Google Shape;1344;p32"/>
          <p:cNvCxnSpPr/>
          <p:nvPr/>
        </p:nvCxnSpPr>
        <p:spPr>
          <a:xfrm>
            <a:off x="4179888" y="2946401"/>
            <a:ext cx="354013" cy="0"/>
          </a:xfrm>
          <a:prstGeom prst="straightConnector1">
            <a:avLst/>
          </a:prstGeom>
          <a:noFill/>
          <a:ln w="9525" cap="flat" cmpd="sng">
            <a:solidFill>
              <a:srgbClr val="000000"/>
            </a:solidFill>
            <a:prstDash val="solid"/>
            <a:round/>
            <a:headEnd type="none" w="med" len="med"/>
            <a:tailEnd type="none" w="med" len="med"/>
          </a:ln>
        </p:spPr>
      </p:cxnSp>
      <p:cxnSp>
        <p:nvCxnSpPr>
          <p:cNvPr id="1345" name="Google Shape;1345;p32"/>
          <p:cNvCxnSpPr/>
          <p:nvPr/>
        </p:nvCxnSpPr>
        <p:spPr>
          <a:xfrm>
            <a:off x="4179888" y="3224213"/>
            <a:ext cx="354013" cy="0"/>
          </a:xfrm>
          <a:prstGeom prst="straightConnector1">
            <a:avLst/>
          </a:prstGeom>
          <a:noFill/>
          <a:ln w="9525" cap="flat" cmpd="sng">
            <a:solidFill>
              <a:srgbClr val="000000"/>
            </a:solidFill>
            <a:prstDash val="solid"/>
            <a:round/>
            <a:headEnd type="none" w="med" len="med"/>
            <a:tailEnd type="none" w="med" len="med"/>
          </a:ln>
        </p:spPr>
      </p:cxnSp>
      <p:sp>
        <p:nvSpPr>
          <p:cNvPr id="1346" name="Google Shape;1346;p32"/>
          <p:cNvSpPr/>
          <p:nvPr/>
        </p:nvSpPr>
        <p:spPr>
          <a:xfrm>
            <a:off x="4244976" y="2968626"/>
            <a:ext cx="300038" cy="2984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Narrow"/>
              <a:buNone/>
            </a:pPr>
            <a:r>
              <a:rPr lang="es-ES" sz="1500" b="0" i="0" u="none" strike="noStrike" cap="none">
                <a:solidFill>
                  <a:srgbClr val="000000"/>
                </a:solidFill>
                <a:latin typeface="Arial Narrow"/>
                <a:ea typeface="Arial Narrow"/>
                <a:cs typeface="Arial Narrow"/>
                <a:sym typeface="Arial Narrow"/>
              </a:rPr>
              <a:t>M0</a:t>
            </a:r>
            <a:endParaRPr sz="1800" b="0" i="0" u="none" strike="noStrike" cap="none">
              <a:solidFill>
                <a:schemeClr val="dk1"/>
              </a:solidFill>
              <a:latin typeface="Arial"/>
              <a:ea typeface="Arial"/>
              <a:cs typeface="Arial"/>
              <a:sym typeface="Arial"/>
            </a:endParaRPr>
          </a:p>
        </p:txBody>
      </p:sp>
      <p:cxnSp>
        <p:nvCxnSpPr>
          <p:cNvPr id="1347" name="Google Shape;1347;p32"/>
          <p:cNvCxnSpPr/>
          <p:nvPr/>
        </p:nvCxnSpPr>
        <p:spPr>
          <a:xfrm>
            <a:off x="4622801" y="3611563"/>
            <a:ext cx="111125" cy="0"/>
          </a:xfrm>
          <a:prstGeom prst="straightConnector1">
            <a:avLst/>
          </a:prstGeom>
          <a:noFill/>
          <a:ln w="11100" cap="flat" cmpd="sng">
            <a:solidFill>
              <a:srgbClr val="000000"/>
            </a:solidFill>
            <a:prstDash val="solid"/>
            <a:round/>
            <a:headEnd type="none" w="med" len="med"/>
            <a:tailEnd type="none" w="med" len="med"/>
          </a:ln>
        </p:spPr>
      </p:cxnSp>
      <p:sp>
        <p:nvSpPr>
          <p:cNvPr id="1348" name="Google Shape;1348;p32"/>
          <p:cNvSpPr/>
          <p:nvPr/>
        </p:nvSpPr>
        <p:spPr>
          <a:xfrm>
            <a:off x="4622801" y="3422651"/>
            <a:ext cx="188913" cy="2555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ES" sz="1500" b="0" i="0" u="none" strike="noStrike" cap="none">
                <a:solidFill>
                  <a:srgbClr val="000000"/>
                </a:solidFill>
                <a:latin typeface="Arial"/>
                <a:ea typeface="Arial"/>
                <a:cs typeface="Arial"/>
                <a:sym typeface="Arial"/>
              </a:rPr>
              <a:t>1</a:t>
            </a:r>
            <a:endParaRPr sz="1800" b="0" i="0" u="none" strike="noStrike" cap="none">
              <a:solidFill>
                <a:schemeClr val="dk1"/>
              </a:solidFill>
              <a:latin typeface="Arial"/>
              <a:ea typeface="Arial"/>
              <a:cs typeface="Arial"/>
              <a:sym typeface="Arial"/>
            </a:endParaRPr>
          </a:p>
        </p:txBody>
      </p:sp>
      <p:sp>
        <p:nvSpPr>
          <p:cNvPr id="1349" name="Google Shape;1349;p32"/>
          <p:cNvSpPr/>
          <p:nvPr/>
        </p:nvSpPr>
        <p:spPr>
          <a:xfrm>
            <a:off x="4244976" y="3489326"/>
            <a:ext cx="222250" cy="66675"/>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0" name="Google Shape;1350;p32"/>
          <p:cNvSpPr/>
          <p:nvPr/>
        </p:nvSpPr>
        <p:spPr>
          <a:xfrm>
            <a:off x="4533901" y="4124326"/>
            <a:ext cx="266700" cy="0"/>
          </a:xfrm>
          <a:custGeom>
            <a:avLst/>
            <a:gdLst/>
            <a:ahLst/>
            <a:cxnLst/>
            <a:rect l="l" t="t" r="r" b="b"/>
            <a:pathLst>
              <a:path w="168" h="120000" extrusionOk="0">
                <a:moveTo>
                  <a:pt x="0" y="0"/>
                </a:moveTo>
                <a:lnTo>
                  <a:pt x="84" y="0"/>
                </a:lnTo>
                <a:lnTo>
                  <a:pt x="84" y="0"/>
                </a:lnTo>
                <a:lnTo>
                  <a:pt x="168" y="0"/>
                </a:lnTo>
              </a:path>
            </a:pathLst>
          </a:custGeom>
          <a:no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1" name="Google Shape;1351;p32"/>
          <p:cNvSpPr/>
          <p:nvPr/>
        </p:nvSpPr>
        <p:spPr>
          <a:xfrm>
            <a:off x="4827588" y="3929063"/>
            <a:ext cx="1439863" cy="376238"/>
          </a:xfrm>
          <a:prstGeom prst="rect">
            <a:avLst/>
          </a:prstGeom>
          <a:noFill/>
          <a:ln w="9525" cap="flat" cmpd="sng">
            <a:solidFill>
              <a:srgbClr val="000000"/>
            </a:solidFill>
            <a:prstDash val="solid"/>
            <a:miter lim="800000"/>
            <a:headEnd type="none" w="sm" len="sm"/>
            <a:tailEnd type="none" w="sm" len="sm"/>
          </a:ln>
        </p:spPr>
        <p:txBody>
          <a:bodyPr spcFirstLastPara="1" wrap="square" lIns="108000" tIns="72000" rIns="108000" bIns="720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ES" sz="1500" b="0" i="0" u="none" strike="noStrike" cap="none">
                <a:solidFill>
                  <a:srgbClr val="000000"/>
                </a:solidFill>
                <a:latin typeface="Arial"/>
                <a:ea typeface="Arial"/>
                <a:cs typeface="Arial"/>
                <a:sym typeface="Arial"/>
              </a:rPr>
              <a:t>Llenar y agitar</a:t>
            </a:r>
            <a:endParaRPr sz="1800" b="0" i="0" u="none" strike="noStrike" cap="none">
              <a:solidFill>
                <a:schemeClr val="dk1"/>
              </a:solidFill>
              <a:latin typeface="Arial"/>
              <a:ea typeface="Arial"/>
              <a:cs typeface="Arial"/>
              <a:sym typeface="Arial"/>
            </a:endParaRPr>
          </a:p>
        </p:txBody>
      </p:sp>
      <p:sp>
        <p:nvSpPr>
          <p:cNvPr id="1352" name="Google Shape;1352;p32"/>
          <p:cNvSpPr/>
          <p:nvPr/>
        </p:nvSpPr>
        <p:spPr>
          <a:xfrm>
            <a:off x="4179888" y="3946526"/>
            <a:ext cx="354013" cy="354013"/>
          </a:xfrm>
          <a:prstGeom prst="rect">
            <a:avLst/>
          </a:prstGeom>
          <a:noFill/>
          <a:ln w="111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3" name="Google Shape;1353;p32"/>
          <p:cNvSpPr/>
          <p:nvPr/>
        </p:nvSpPr>
        <p:spPr>
          <a:xfrm>
            <a:off x="4311651" y="4002088"/>
            <a:ext cx="155575" cy="2984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Narrow"/>
              <a:buNone/>
            </a:pPr>
            <a:r>
              <a:rPr lang="es-ES" sz="1500" b="0" i="0" u="none" strike="noStrike" cap="none">
                <a:solidFill>
                  <a:srgbClr val="000000"/>
                </a:solidFill>
                <a:latin typeface="Arial Narrow"/>
                <a:ea typeface="Arial Narrow"/>
                <a:cs typeface="Arial Narrow"/>
                <a:sym typeface="Arial Narrow"/>
              </a:rPr>
              <a:t>2</a:t>
            </a:r>
            <a:endParaRPr sz="1800" b="0" i="0" u="none" strike="noStrike" cap="none">
              <a:solidFill>
                <a:schemeClr val="dk1"/>
              </a:solidFill>
              <a:latin typeface="Arial"/>
              <a:ea typeface="Arial"/>
              <a:cs typeface="Arial"/>
              <a:sym typeface="Arial"/>
            </a:endParaRPr>
          </a:p>
        </p:txBody>
      </p:sp>
      <p:sp>
        <p:nvSpPr>
          <p:cNvPr id="1354" name="Google Shape;1354;p32"/>
          <p:cNvSpPr/>
          <p:nvPr/>
        </p:nvSpPr>
        <p:spPr>
          <a:xfrm>
            <a:off x="4622801" y="4563457"/>
            <a:ext cx="1285875" cy="2555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ES" sz="1500" b="0" i="0" u="none" strike="noStrike" cap="none">
                <a:solidFill>
                  <a:srgbClr val="000000"/>
                </a:solidFill>
                <a:latin typeface="Arial"/>
                <a:ea typeface="Arial"/>
                <a:cs typeface="Arial"/>
                <a:sym typeface="Arial"/>
              </a:rPr>
              <a:t>Fin de Llenado</a:t>
            </a:r>
            <a:endParaRPr sz="1800" b="0" i="0" u="none" strike="noStrike" cap="none">
              <a:solidFill>
                <a:schemeClr val="dk1"/>
              </a:solidFill>
              <a:latin typeface="Arial"/>
              <a:ea typeface="Arial"/>
              <a:cs typeface="Arial"/>
              <a:sym typeface="Arial"/>
            </a:endParaRPr>
          </a:p>
        </p:txBody>
      </p:sp>
      <p:sp>
        <p:nvSpPr>
          <p:cNvPr id="1355" name="Google Shape;1355;p32"/>
          <p:cNvSpPr/>
          <p:nvPr/>
        </p:nvSpPr>
        <p:spPr>
          <a:xfrm>
            <a:off x="4244976" y="4630132"/>
            <a:ext cx="222250" cy="77788"/>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6" name="Google Shape;1356;p32"/>
          <p:cNvSpPr/>
          <p:nvPr/>
        </p:nvSpPr>
        <p:spPr>
          <a:xfrm>
            <a:off x="4533901" y="5106382"/>
            <a:ext cx="266700" cy="0"/>
          </a:xfrm>
          <a:custGeom>
            <a:avLst/>
            <a:gdLst/>
            <a:ahLst/>
            <a:cxnLst/>
            <a:rect l="l" t="t" r="r" b="b"/>
            <a:pathLst>
              <a:path w="168" h="120000" extrusionOk="0">
                <a:moveTo>
                  <a:pt x="0" y="0"/>
                </a:moveTo>
                <a:lnTo>
                  <a:pt x="84" y="0"/>
                </a:lnTo>
                <a:lnTo>
                  <a:pt x="84" y="0"/>
                </a:lnTo>
                <a:lnTo>
                  <a:pt x="168" y="0"/>
                </a:lnTo>
              </a:path>
            </a:pathLst>
          </a:custGeom>
          <a:no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7" name="Google Shape;1357;p32"/>
          <p:cNvSpPr/>
          <p:nvPr/>
        </p:nvSpPr>
        <p:spPr>
          <a:xfrm>
            <a:off x="4800601" y="4928582"/>
            <a:ext cx="2016125" cy="355600"/>
          </a:xfrm>
          <a:prstGeom prst="rect">
            <a:avLst/>
          </a:prstGeom>
          <a:noFill/>
          <a:ln w="111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8" name="Google Shape;1358;p32"/>
          <p:cNvSpPr/>
          <p:nvPr/>
        </p:nvSpPr>
        <p:spPr>
          <a:xfrm>
            <a:off x="4910138" y="5006369"/>
            <a:ext cx="1806575" cy="2555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ES" sz="1500" b="0" i="0" u="none" strike="noStrike" cap="none">
                <a:solidFill>
                  <a:srgbClr val="000000"/>
                </a:solidFill>
                <a:latin typeface="Arial"/>
                <a:ea typeface="Arial"/>
                <a:cs typeface="Arial"/>
                <a:sym typeface="Arial"/>
              </a:rPr>
              <a:t>Mezcla y Evacuación</a:t>
            </a:r>
            <a:endParaRPr sz="1800" b="0" i="0" u="none" strike="noStrike" cap="none">
              <a:solidFill>
                <a:schemeClr val="dk1"/>
              </a:solidFill>
              <a:latin typeface="Arial"/>
              <a:ea typeface="Arial"/>
              <a:cs typeface="Arial"/>
              <a:sym typeface="Arial"/>
            </a:endParaRPr>
          </a:p>
        </p:txBody>
      </p:sp>
      <p:sp>
        <p:nvSpPr>
          <p:cNvPr id="1359" name="Google Shape;1359;p32"/>
          <p:cNvSpPr/>
          <p:nvPr/>
        </p:nvSpPr>
        <p:spPr>
          <a:xfrm>
            <a:off x="4179888" y="4928582"/>
            <a:ext cx="354013" cy="355600"/>
          </a:xfrm>
          <a:prstGeom prst="rect">
            <a:avLst/>
          </a:prstGeom>
          <a:noFill/>
          <a:ln w="111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360" name="Google Shape;1360;p32"/>
          <p:cNvCxnSpPr/>
          <p:nvPr/>
        </p:nvCxnSpPr>
        <p:spPr>
          <a:xfrm>
            <a:off x="4179888" y="4973032"/>
            <a:ext cx="354013" cy="0"/>
          </a:xfrm>
          <a:prstGeom prst="straightConnector1">
            <a:avLst/>
          </a:prstGeom>
          <a:noFill/>
          <a:ln w="9525" cap="flat" cmpd="sng">
            <a:solidFill>
              <a:srgbClr val="000000"/>
            </a:solidFill>
            <a:prstDash val="solid"/>
            <a:round/>
            <a:headEnd type="none" w="med" len="med"/>
            <a:tailEnd type="none" w="med" len="med"/>
          </a:ln>
        </p:spPr>
      </p:cxnSp>
      <p:cxnSp>
        <p:nvCxnSpPr>
          <p:cNvPr id="1361" name="Google Shape;1361;p32"/>
          <p:cNvCxnSpPr/>
          <p:nvPr/>
        </p:nvCxnSpPr>
        <p:spPr>
          <a:xfrm>
            <a:off x="4179888" y="5250844"/>
            <a:ext cx="354013" cy="0"/>
          </a:xfrm>
          <a:prstGeom prst="straightConnector1">
            <a:avLst/>
          </a:prstGeom>
          <a:noFill/>
          <a:ln w="9525" cap="flat" cmpd="sng">
            <a:solidFill>
              <a:srgbClr val="000000"/>
            </a:solidFill>
            <a:prstDash val="solid"/>
            <a:round/>
            <a:headEnd type="none" w="med" len="med"/>
            <a:tailEnd type="none" w="med" len="med"/>
          </a:ln>
        </p:spPr>
      </p:cxnSp>
      <p:sp>
        <p:nvSpPr>
          <p:cNvPr id="1362" name="Google Shape;1362;p32"/>
          <p:cNvSpPr/>
          <p:nvPr/>
        </p:nvSpPr>
        <p:spPr>
          <a:xfrm>
            <a:off x="4244976" y="4984144"/>
            <a:ext cx="300038" cy="2984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Narrow"/>
              <a:buNone/>
            </a:pPr>
            <a:r>
              <a:rPr lang="es-ES" sz="1500" b="0" i="0" u="none" strike="noStrike" cap="none">
                <a:solidFill>
                  <a:srgbClr val="000000"/>
                </a:solidFill>
                <a:latin typeface="Arial Narrow"/>
                <a:ea typeface="Arial Narrow"/>
                <a:cs typeface="Arial Narrow"/>
                <a:sym typeface="Arial Narrow"/>
              </a:rPr>
              <a:t>M1</a:t>
            </a:r>
            <a:endParaRPr sz="1800" b="0" i="0" u="none" strike="noStrike" cap="none">
              <a:solidFill>
                <a:schemeClr val="dk1"/>
              </a:solidFill>
              <a:latin typeface="Arial"/>
              <a:ea typeface="Arial"/>
              <a:cs typeface="Arial"/>
              <a:sym typeface="Arial"/>
            </a:endParaRPr>
          </a:p>
        </p:txBody>
      </p:sp>
      <p:cxnSp>
        <p:nvCxnSpPr>
          <p:cNvPr id="1363" name="Google Shape;1363;p32"/>
          <p:cNvCxnSpPr/>
          <p:nvPr/>
        </p:nvCxnSpPr>
        <p:spPr>
          <a:xfrm>
            <a:off x="4622801" y="5638194"/>
            <a:ext cx="111125" cy="0"/>
          </a:xfrm>
          <a:prstGeom prst="straightConnector1">
            <a:avLst/>
          </a:prstGeom>
          <a:noFill/>
          <a:ln w="11100" cap="flat" cmpd="sng">
            <a:solidFill>
              <a:srgbClr val="000000"/>
            </a:solidFill>
            <a:prstDash val="solid"/>
            <a:round/>
            <a:headEnd type="none" w="med" len="med"/>
            <a:tailEnd type="none" w="med" len="med"/>
          </a:ln>
        </p:spPr>
      </p:cxnSp>
      <p:sp>
        <p:nvSpPr>
          <p:cNvPr id="1364" name="Google Shape;1364;p32"/>
          <p:cNvSpPr/>
          <p:nvPr/>
        </p:nvSpPr>
        <p:spPr>
          <a:xfrm>
            <a:off x="4622801" y="5449282"/>
            <a:ext cx="188913" cy="2555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s-ES" sz="1500" b="0" i="0" u="none" strike="noStrike" cap="none">
                <a:solidFill>
                  <a:srgbClr val="000000"/>
                </a:solidFill>
                <a:latin typeface="Arial"/>
                <a:ea typeface="Arial"/>
                <a:cs typeface="Arial"/>
                <a:sym typeface="Arial"/>
              </a:rPr>
              <a:t>1</a:t>
            </a:r>
            <a:endParaRPr sz="1800" b="0" i="0" u="none" strike="noStrike" cap="none">
              <a:solidFill>
                <a:schemeClr val="dk1"/>
              </a:solidFill>
              <a:latin typeface="Arial"/>
              <a:ea typeface="Arial"/>
              <a:cs typeface="Arial"/>
              <a:sym typeface="Arial"/>
            </a:endParaRPr>
          </a:p>
        </p:txBody>
      </p:sp>
      <p:sp>
        <p:nvSpPr>
          <p:cNvPr id="1365" name="Google Shape;1365;p32"/>
          <p:cNvSpPr/>
          <p:nvPr/>
        </p:nvSpPr>
        <p:spPr>
          <a:xfrm>
            <a:off x="4244976" y="5515957"/>
            <a:ext cx="222250" cy="66675"/>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366" name="Google Shape;1366;p32"/>
          <p:cNvCxnSpPr/>
          <p:nvPr/>
        </p:nvCxnSpPr>
        <p:spPr>
          <a:xfrm>
            <a:off x="4356101" y="5287841"/>
            <a:ext cx="0" cy="628044"/>
          </a:xfrm>
          <a:prstGeom prst="straightConnector1">
            <a:avLst/>
          </a:prstGeom>
          <a:noFill/>
          <a:ln w="11100" cap="flat" cmpd="sng">
            <a:solidFill>
              <a:srgbClr val="000000"/>
            </a:solidFill>
            <a:prstDash val="solid"/>
            <a:round/>
            <a:headEnd type="none" w="med" len="med"/>
            <a:tailEnd type="none" w="med" len="med"/>
          </a:ln>
        </p:spPr>
      </p:cxnSp>
      <p:sp>
        <p:nvSpPr>
          <p:cNvPr id="2" name="CuadroTexto 1">
            <a:extLst>
              <a:ext uri="{FF2B5EF4-FFF2-40B4-BE49-F238E27FC236}">
                <a16:creationId xmlns:a16="http://schemas.microsoft.com/office/drawing/2014/main" id="{B00E6F4D-0A8B-41FE-B998-75172EC8F458}"/>
              </a:ext>
            </a:extLst>
          </p:cNvPr>
          <p:cNvSpPr txBox="1"/>
          <p:nvPr/>
        </p:nvSpPr>
        <p:spPr>
          <a:xfrm>
            <a:off x="4658593" y="5675659"/>
            <a:ext cx="4044697" cy="954107"/>
          </a:xfrm>
          <a:prstGeom prst="rect">
            <a:avLst/>
          </a:prstGeom>
          <a:noFill/>
        </p:spPr>
        <p:txBody>
          <a:bodyPr wrap="none" rtlCol="0">
            <a:spAutoFit/>
          </a:bodyPr>
          <a:lstStyle/>
          <a:p>
            <a:pPr lvl="0"/>
            <a:r>
              <a:rPr lang="es-ES" dirty="0"/>
              <a:t>La expansión siempre tiene una (E) y otra (S). </a:t>
            </a:r>
          </a:p>
          <a:p>
            <a:pPr lvl="0"/>
            <a:r>
              <a:rPr lang="es-ES" dirty="0"/>
              <a:t>No se debe asociar acción a la etapa de salida.  </a:t>
            </a:r>
          </a:p>
          <a:p>
            <a:pPr lvl="0"/>
            <a:r>
              <a:rPr lang="es-ES" dirty="0"/>
              <a:t>La transición siguiente es siempre cierta (=1). </a:t>
            </a:r>
          </a:p>
          <a:p>
            <a:pPr marL="0" lvl="0" indent="0" algn="l" rtl="0">
              <a:spcBef>
                <a:spcPts val="0"/>
              </a:spcBef>
              <a:spcAft>
                <a:spcPts val="0"/>
              </a:spcAft>
              <a:buNone/>
            </a:pPr>
            <a:r>
              <a:rPr lang="es-ES" dirty="0"/>
              <a:t>E no puede ser inicial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71"/>
        <p:cNvGrpSpPr/>
        <p:nvPr/>
      </p:nvGrpSpPr>
      <p:grpSpPr>
        <a:xfrm>
          <a:off x="0" y="0"/>
          <a:ext cx="0" cy="0"/>
          <a:chOff x="0" y="0"/>
          <a:chExt cx="0" cy="0"/>
        </a:xfrm>
      </p:grpSpPr>
      <p:sp>
        <p:nvSpPr>
          <p:cNvPr id="1372" name="Google Shape;1372;p33"/>
          <p:cNvSpPr/>
          <p:nvPr/>
        </p:nvSpPr>
        <p:spPr>
          <a:xfrm>
            <a:off x="232708" y="3588785"/>
            <a:ext cx="8714742" cy="2857433"/>
          </a:xfrm>
          <a:prstGeom prst="roundRect">
            <a:avLst>
              <a:gd name="adj" fmla="val 16667"/>
            </a:avLst>
          </a:prstGeom>
          <a:solidFill>
            <a:srgbClr val="F2F2F2"/>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3" name="Google Shape;1373;p33"/>
          <p:cNvSpPr/>
          <p:nvPr/>
        </p:nvSpPr>
        <p:spPr>
          <a:xfrm>
            <a:off x="3000581" y="998536"/>
            <a:ext cx="5946869" cy="2504639"/>
          </a:xfrm>
          <a:prstGeom prst="roundRect">
            <a:avLst>
              <a:gd name="adj" fmla="val 16667"/>
            </a:avLst>
          </a:prstGeom>
          <a:solidFill>
            <a:srgbClr val="F2F2F2"/>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4" name="Google Shape;1374;p33"/>
          <p:cNvSpPr/>
          <p:nvPr/>
        </p:nvSpPr>
        <p:spPr>
          <a:xfrm>
            <a:off x="196549" y="998536"/>
            <a:ext cx="2696570" cy="2504639"/>
          </a:xfrm>
          <a:prstGeom prst="roundRect">
            <a:avLst>
              <a:gd name="adj" fmla="val 16667"/>
            </a:avLst>
          </a:prstGeom>
          <a:solidFill>
            <a:srgbClr val="F2F2F2"/>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5" name="Google Shape;1375;p33"/>
          <p:cNvSpPr/>
          <p:nvPr/>
        </p:nvSpPr>
        <p:spPr>
          <a:xfrm>
            <a:off x="1564609" y="1073572"/>
            <a:ext cx="876603" cy="2032485"/>
          </a:xfrm>
          <a:prstGeom prst="roundRect">
            <a:avLst>
              <a:gd name="adj" fmla="val 16667"/>
            </a:avLst>
          </a:prstGeom>
          <a:solidFill>
            <a:srgbClr val="DAEEF3"/>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6" name="Google Shape;1376;p33"/>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¿Cómo se codifica? Utilizando FCs o FBs</a:t>
            </a:r>
            <a:endParaRPr/>
          </a:p>
        </p:txBody>
      </p:sp>
      <p:sp>
        <p:nvSpPr>
          <p:cNvPr id="1377" name="Google Shape;137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35</a:t>
            </a:fld>
            <a:endParaRPr/>
          </a:p>
        </p:txBody>
      </p:sp>
      <p:sp>
        <p:nvSpPr>
          <p:cNvPr id="1378" name="Google Shape;1378;p33"/>
          <p:cNvSpPr/>
          <p:nvPr/>
        </p:nvSpPr>
        <p:spPr>
          <a:xfrm>
            <a:off x="607030" y="3378896"/>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9" name="Google Shape;1379;p33"/>
          <p:cNvSpPr/>
          <p:nvPr/>
        </p:nvSpPr>
        <p:spPr>
          <a:xfrm>
            <a:off x="462337" y="623888"/>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0" name="Google Shape;1380;p33"/>
          <p:cNvSpPr/>
          <p:nvPr/>
        </p:nvSpPr>
        <p:spPr>
          <a:xfrm>
            <a:off x="196549" y="4980505"/>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1" name="Google Shape;1381;p33"/>
          <p:cNvSpPr/>
          <p:nvPr/>
        </p:nvSpPr>
        <p:spPr>
          <a:xfrm>
            <a:off x="4626429" y="1"/>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2" name="Google Shape;1382;p33"/>
          <p:cNvSpPr/>
          <p:nvPr/>
        </p:nvSpPr>
        <p:spPr>
          <a:xfrm>
            <a:off x="0" y="6547068"/>
            <a:ext cx="296876" cy="399749"/>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dirty="0">
                <a:solidFill>
                  <a:schemeClr val="dk1"/>
                </a:solidFill>
                <a:latin typeface="Calibri"/>
                <a:ea typeface="Calibri"/>
                <a:cs typeface="Calibri"/>
                <a:sym typeface="Calibri"/>
              </a:rPr>
              <a:t>C</a:t>
            </a:r>
            <a:endParaRPr sz="1800" dirty="0">
              <a:solidFill>
                <a:schemeClr val="dk1"/>
              </a:solidFill>
              <a:latin typeface="Calibri"/>
              <a:ea typeface="Calibri"/>
              <a:cs typeface="Calibri"/>
              <a:sym typeface="Calibri"/>
            </a:endParaRPr>
          </a:p>
        </p:txBody>
      </p:sp>
      <p:sp>
        <p:nvSpPr>
          <p:cNvPr id="1383" name="Google Shape;1383;p33"/>
          <p:cNvSpPr/>
          <p:nvPr/>
        </p:nvSpPr>
        <p:spPr>
          <a:xfrm>
            <a:off x="1762094" y="1424397"/>
            <a:ext cx="430530" cy="286385"/>
          </a:xfrm>
          <a:prstGeom prst="rect">
            <a:avLst/>
          </a:prstGeom>
          <a:solidFill>
            <a:srgbClr val="FBD4B4"/>
          </a:solidFill>
          <a:ln w="12700" cap="flat" cmpd="sng">
            <a:solidFill>
              <a:srgbClr val="97480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4" name="Google Shape;1384;p33"/>
          <p:cNvSpPr txBox="1"/>
          <p:nvPr/>
        </p:nvSpPr>
        <p:spPr>
          <a:xfrm>
            <a:off x="1845279" y="1472022"/>
            <a:ext cx="264160" cy="2349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ES" sz="1200">
                <a:solidFill>
                  <a:schemeClr val="dk1"/>
                </a:solidFill>
                <a:latin typeface="Times New Roman"/>
                <a:ea typeface="Times New Roman"/>
                <a:cs typeface="Times New Roman"/>
                <a:sym typeface="Times New Roman"/>
              </a:rPr>
              <a:t>E1</a:t>
            </a:r>
            <a:endParaRPr sz="1200">
              <a:solidFill>
                <a:schemeClr val="dk1"/>
              </a:solidFill>
              <a:latin typeface="Times New Roman"/>
              <a:ea typeface="Times New Roman"/>
              <a:cs typeface="Times New Roman"/>
              <a:sym typeface="Times New Roman"/>
            </a:endParaRPr>
          </a:p>
        </p:txBody>
      </p:sp>
      <p:sp>
        <p:nvSpPr>
          <p:cNvPr id="1385" name="Google Shape;1385;p33"/>
          <p:cNvSpPr/>
          <p:nvPr/>
        </p:nvSpPr>
        <p:spPr>
          <a:xfrm>
            <a:off x="1762094" y="1995897"/>
            <a:ext cx="430530" cy="286385"/>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6" name="Google Shape;1386;p33"/>
          <p:cNvSpPr txBox="1"/>
          <p:nvPr/>
        </p:nvSpPr>
        <p:spPr>
          <a:xfrm>
            <a:off x="1845279" y="2043522"/>
            <a:ext cx="264160" cy="2349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ES" sz="1200">
                <a:solidFill>
                  <a:schemeClr val="dk1"/>
                </a:solidFill>
                <a:latin typeface="Times New Roman"/>
                <a:ea typeface="Times New Roman"/>
                <a:cs typeface="Times New Roman"/>
                <a:sym typeface="Times New Roman"/>
              </a:rPr>
              <a:t>10</a:t>
            </a:r>
            <a:endParaRPr/>
          </a:p>
        </p:txBody>
      </p:sp>
      <p:sp>
        <p:nvSpPr>
          <p:cNvPr id="1387" name="Google Shape;1387;p33"/>
          <p:cNvSpPr/>
          <p:nvPr/>
        </p:nvSpPr>
        <p:spPr>
          <a:xfrm>
            <a:off x="1755169" y="2571102"/>
            <a:ext cx="430530" cy="286385"/>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388" name="Google Shape;1388;p33"/>
          <p:cNvCxnSpPr/>
          <p:nvPr/>
        </p:nvCxnSpPr>
        <p:spPr>
          <a:xfrm>
            <a:off x="1898679" y="2428227"/>
            <a:ext cx="143510" cy="0"/>
          </a:xfrm>
          <a:prstGeom prst="straightConnector1">
            <a:avLst/>
          </a:prstGeom>
          <a:noFill/>
          <a:ln w="9525" cap="flat" cmpd="sng">
            <a:solidFill>
              <a:schemeClr val="dk2"/>
            </a:solidFill>
            <a:prstDash val="solid"/>
            <a:round/>
            <a:headEnd type="none" w="med" len="med"/>
            <a:tailEnd type="none" w="med" len="med"/>
          </a:ln>
        </p:spPr>
      </p:cxnSp>
      <p:sp>
        <p:nvSpPr>
          <p:cNvPr id="1389" name="Google Shape;1389;p33"/>
          <p:cNvSpPr txBox="1"/>
          <p:nvPr/>
        </p:nvSpPr>
        <p:spPr>
          <a:xfrm>
            <a:off x="1755169" y="2628252"/>
            <a:ext cx="426763" cy="2349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ES" sz="1200">
                <a:solidFill>
                  <a:schemeClr val="dk1"/>
                </a:solidFill>
                <a:latin typeface="Times New Roman"/>
                <a:ea typeface="Times New Roman"/>
                <a:cs typeface="Times New Roman"/>
                <a:sym typeface="Times New Roman"/>
              </a:rPr>
              <a:t>S1</a:t>
            </a:r>
            <a:endParaRPr sz="1200">
              <a:solidFill>
                <a:schemeClr val="dk1"/>
              </a:solidFill>
              <a:latin typeface="Times New Roman"/>
              <a:ea typeface="Times New Roman"/>
              <a:cs typeface="Times New Roman"/>
              <a:sym typeface="Times New Roman"/>
            </a:endParaRPr>
          </a:p>
        </p:txBody>
      </p:sp>
      <p:cxnSp>
        <p:nvCxnSpPr>
          <p:cNvPr id="1390" name="Google Shape;1390;p33"/>
          <p:cNvCxnSpPr/>
          <p:nvPr/>
        </p:nvCxnSpPr>
        <p:spPr>
          <a:xfrm>
            <a:off x="1908111" y="1828658"/>
            <a:ext cx="138496" cy="0"/>
          </a:xfrm>
          <a:prstGeom prst="straightConnector1">
            <a:avLst/>
          </a:prstGeom>
          <a:noFill/>
          <a:ln w="9525" cap="flat" cmpd="sng">
            <a:solidFill>
              <a:schemeClr val="dk2"/>
            </a:solidFill>
            <a:prstDash val="solid"/>
            <a:round/>
            <a:headEnd type="none" w="med" len="med"/>
            <a:tailEnd type="none" w="med" len="med"/>
          </a:ln>
        </p:spPr>
      </p:cxnSp>
      <p:cxnSp>
        <p:nvCxnSpPr>
          <p:cNvPr id="1391" name="Google Shape;1391;p33"/>
          <p:cNvCxnSpPr>
            <a:stCxn id="1383" idx="2"/>
            <a:endCxn id="1385" idx="0"/>
          </p:cNvCxnSpPr>
          <p:nvPr/>
        </p:nvCxnSpPr>
        <p:spPr>
          <a:xfrm>
            <a:off x="1977359" y="1710782"/>
            <a:ext cx="0" cy="285000"/>
          </a:xfrm>
          <a:prstGeom prst="straightConnector1">
            <a:avLst/>
          </a:prstGeom>
          <a:noFill/>
          <a:ln w="9525" cap="flat" cmpd="sng">
            <a:solidFill>
              <a:schemeClr val="dk2"/>
            </a:solidFill>
            <a:prstDash val="solid"/>
            <a:round/>
            <a:headEnd type="none" w="sm" len="sm"/>
            <a:tailEnd type="none" w="sm" len="sm"/>
          </a:ln>
        </p:spPr>
      </p:cxnSp>
      <p:cxnSp>
        <p:nvCxnSpPr>
          <p:cNvPr id="1392" name="Google Shape;1392;p33"/>
          <p:cNvCxnSpPr/>
          <p:nvPr/>
        </p:nvCxnSpPr>
        <p:spPr>
          <a:xfrm>
            <a:off x="1977359" y="2278470"/>
            <a:ext cx="0" cy="285115"/>
          </a:xfrm>
          <a:prstGeom prst="straightConnector1">
            <a:avLst/>
          </a:prstGeom>
          <a:noFill/>
          <a:ln w="9525" cap="flat" cmpd="sng">
            <a:solidFill>
              <a:schemeClr val="dk2"/>
            </a:solidFill>
            <a:prstDash val="solid"/>
            <a:round/>
            <a:headEnd type="none" w="sm" len="sm"/>
            <a:tailEnd type="none" w="sm" len="sm"/>
          </a:ln>
        </p:spPr>
      </p:cxnSp>
      <p:cxnSp>
        <p:nvCxnSpPr>
          <p:cNvPr id="1393" name="Google Shape;1393;p33"/>
          <p:cNvCxnSpPr>
            <a:stCxn id="1394" idx="2"/>
          </p:cNvCxnSpPr>
          <p:nvPr/>
        </p:nvCxnSpPr>
        <p:spPr>
          <a:xfrm flipH="1">
            <a:off x="697500" y="1692641"/>
            <a:ext cx="19500" cy="1700400"/>
          </a:xfrm>
          <a:prstGeom prst="straightConnector1">
            <a:avLst/>
          </a:prstGeom>
          <a:noFill/>
          <a:ln w="9525" cap="flat" cmpd="sng">
            <a:solidFill>
              <a:schemeClr val="dk2"/>
            </a:solidFill>
            <a:prstDash val="solid"/>
            <a:round/>
            <a:headEnd type="none" w="sm" len="sm"/>
            <a:tailEnd type="none" w="sm" len="sm"/>
          </a:ln>
        </p:spPr>
      </p:cxnSp>
      <p:sp>
        <p:nvSpPr>
          <p:cNvPr id="1395" name="Google Shape;1395;p33"/>
          <p:cNvSpPr/>
          <p:nvPr/>
        </p:nvSpPr>
        <p:spPr>
          <a:xfrm>
            <a:off x="436180" y="1946181"/>
            <a:ext cx="561639" cy="402275"/>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400">
                <a:solidFill>
                  <a:schemeClr val="dk1"/>
                </a:solidFill>
                <a:latin typeface="Calibri"/>
                <a:ea typeface="Calibri"/>
                <a:cs typeface="Calibri"/>
                <a:sym typeface="Calibri"/>
              </a:rPr>
              <a:t>1</a:t>
            </a:r>
            <a:endParaRPr sz="1400">
              <a:solidFill>
                <a:schemeClr val="dk1"/>
              </a:solidFill>
              <a:latin typeface="Calibri"/>
              <a:ea typeface="Calibri"/>
              <a:cs typeface="Calibri"/>
              <a:sym typeface="Calibri"/>
            </a:endParaRPr>
          </a:p>
        </p:txBody>
      </p:sp>
      <p:sp>
        <p:nvSpPr>
          <p:cNvPr id="1396" name="Google Shape;1396;p33"/>
          <p:cNvSpPr/>
          <p:nvPr/>
        </p:nvSpPr>
        <p:spPr>
          <a:xfrm>
            <a:off x="446121" y="2665049"/>
            <a:ext cx="561639" cy="402275"/>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400">
                <a:solidFill>
                  <a:schemeClr val="dk1"/>
                </a:solidFill>
                <a:latin typeface="Calibri"/>
                <a:ea typeface="Calibri"/>
                <a:cs typeface="Calibri"/>
                <a:sym typeface="Calibri"/>
              </a:rPr>
              <a:t>2</a:t>
            </a:r>
            <a:endParaRPr sz="1400">
              <a:solidFill>
                <a:schemeClr val="dk1"/>
              </a:solidFill>
              <a:latin typeface="Calibri"/>
              <a:ea typeface="Calibri"/>
              <a:cs typeface="Calibri"/>
              <a:sym typeface="Calibri"/>
            </a:endParaRPr>
          </a:p>
        </p:txBody>
      </p:sp>
      <p:sp>
        <p:nvSpPr>
          <p:cNvPr id="1397" name="Google Shape;1397;p33"/>
          <p:cNvSpPr txBox="1"/>
          <p:nvPr/>
        </p:nvSpPr>
        <p:spPr>
          <a:xfrm>
            <a:off x="871637" y="1661185"/>
            <a:ext cx="600415" cy="285252"/>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Cond_01</a:t>
            </a:r>
            <a:endParaRPr sz="1200">
              <a:solidFill>
                <a:schemeClr val="dk2"/>
              </a:solidFill>
              <a:latin typeface="Calibri"/>
              <a:ea typeface="Calibri"/>
              <a:cs typeface="Calibri"/>
              <a:sym typeface="Calibri"/>
            </a:endParaRPr>
          </a:p>
        </p:txBody>
      </p:sp>
      <p:sp>
        <p:nvSpPr>
          <p:cNvPr id="1394" name="Google Shape;1394;p33"/>
          <p:cNvSpPr/>
          <p:nvPr/>
        </p:nvSpPr>
        <p:spPr>
          <a:xfrm>
            <a:off x="436180" y="1290366"/>
            <a:ext cx="561639" cy="402275"/>
          </a:xfrm>
          <a:prstGeom prst="rect">
            <a:avLst/>
          </a:prstGeom>
          <a:solidFill>
            <a:srgbClr val="FBD4B4"/>
          </a:solidFill>
          <a:ln w="38100" cap="flat" cmpd="dbl">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400">
                <a:solidFill>
                  <a:schemeClr val="dk1"/>
                </a:solidFill>
                <a:latin typeface="Calibri"/>
                <a:ea typeface="Calibri"/>
                <a:cs typeface="Calibri"/>
                <a:sym typeface="Calibri"/>
              </a:rPr>
              <a:t>0</a:t>
            </a:r>
            <a:endParaRPr sz="1400">
              <a:solidFill>
                <a:schemeClr val="dk1"/>
              </a:solidFill>
              <a:latin typeface="Calibri"/>
              <a:ea typeface="Calibri"/>
              <a:cs typeface="Calibri"/>
              <a:sym typeface="Calibri"/>
            </a:endParaRPr>
          </a:p>
        </p:txBody>
      </p:sp>
      <p:cxnSp>
        <p:nvCxnSpPr>
          <p:cNvPr id="1398" name="Google Shape;1398;p33"/>
          <p:cNvCxnSpPr/>
          <p:nvPr/>
        </p:nvCxnSpPr>
        <p:spPr>
          <a:xfrm>
            <a:off x="608739" y="3193983"/>
            <a:ext cx="170728" cy="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33"/>
          <p:cNvCxnSpPr/>
          <p:nvPr/>
        </p:nvCxnSpPr>
        <p:spPr>
          <a:xfrm>
            <a:off x="608739" y="2503779"/>
            <a:ext cx="170728" cy="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33"/>
          <p:cNvCxnSpPr/>
          <p:nvPr/>
        </p:nvCxnSpPr>
        <p:spPr>
          <a:xfrm>
            <a:off x="608739" y="1797211"/>
            <a:ext cx="170728" cy="0"/>
          </a:xfrm>
          <a:prstGeom prst="straightConnector1">
            <a:avLst/>
          </a:prstGeom>
          <a:noFill/>
          <a:ln w="9525" cap="flat" cmpd="sng">
            <a:solidFill>
              <a:schemeClr val="dk2"/>
            </a:solidFill>
            <a:prstDash val="solid"/>
            <a:round/>
            <a:headEnd type="none" w="med" len="med"/>
            <a:tailEnd type="none" w="med" len="med"/>
          </a:ln>
        </p:spPr>
      </p:cxnSp>
      <p:sp>
        <p:nvSpPr>
          <p:cNvPr id="1401" name="Google Shape;1401;p33"/>
          <p:cNvSpPr/>
          <p:nvPr/>
        </p:nvSpPr>
        <p:spPr>
          <a:xfrm>
            <a:off x="436844" y="1997742"/>
            <a:ext cx="561639" cy="292460"/>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400">
                <a:solidFill>
                  <a:schemeClr val="dk1"/>
                </a:solidFill>
                <a:latin typeface="Calibri"/>
                <a:ea typeface="Calibri"/>
                <a:cs typeface="Calibri"/>
                <a:sym typeface="Calibri"/>
              </a:rPr>
              <a:t>M1</a:t>
            </a:r>
            <a:endParaRPr sz="1400">
              <a:solidFill>
                <a:schemeClr val="dk1"/>
              </a:solidFill>
              <a:latin typeface="Calibri"/>
              <a:ea typeface="Calibri"/>
              <a:cs typeface="Calibri"/>
              <a:sym typeface="Calibri"/>
            </a:endParaRPr>
          </a:p>
        </p:txBody>
      </p:sp>
      <p:sp>
        <p:nvSpPr>
          <p:cNvPr id="1402" name="Google Shape;1402;p33"/>
          <p:cNvSpPr txBox="1"/>
          <p:nvPr/>
        </p:nvSpPr>
        <p:spPr>
          <a:xfrm>
            <a:off x="1708795" y="998536"/>
            <a:ext cx="4988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M1</a:t>
            </a:r>
            <a:endParaRPr/>
          </a:p>
        </p:txBody>
      </p:sp>
      <p:cxnSp>
        <p:nvCxnSpPr>
          <p:cNvPr id="1403" name="Google Shape;1403;p33"/>
          <p:cNvCxnSpPr/>
          <p:nvPr/>
        </p:nvCxnSpPr>
        <p:spPr>
          <a:xfrm rot="10800000" flipH="1">
            <a:off x="1007760" y="1107769"/>
            <a:ext cx="582382" cy="838414"/>
          </a:xfrm>
          <a:prstGeom prst="straightConnector1">
            <a:avLst/>
          </a:prstGeom>
          <a:noFill/>
          <a:ln w="9525" cap="flat" cmpd="sng">
            <a:solidFill>
              <a:schemeClr val="accent5"/>
            </a:solidFill>
            <a:prstDash val="solid"/>
            <a:round/>
            <a:headEnd type="none" w="sm" len="sm"/>
            <a:tailEnd type="none" w="sm" len="sm"/>
          </a:ln>
        </p:spPr>
      </p:cxnSp>
      <p:cxnSp>
        <p:nvCxnSpPr>
          <p:cNvPr id="1404" name="Google Shape;1404;p33"/>
          <p:cNvCxnSpPr/>
          <p:nvPr/>
        </p:nvCxnSpPr>
        <p:spPr>
          <a:xfrm>
            <a:off x="987126" y="2348456"/>
            <a:ext cx="577483" cy="690601"/>
          </a:xfrm>
          <a:prstGeom prst="straightConnector1">
            <a:avLst/>
          </a:prstGeom>
          <a:noFill/>
          <a:ln w="9525" cap="flat" cmpd="sng">
            <a:solidFill>
              <a:schemeClr val="accent5"/>
            </a:solidFill>
            <a:prstDash val="solid"/>
            <a:round/>
            <a:headEnd type="none" w="sm" len="sm"/>
            <a:tailEnd type="none" w="sm" len="sm"/>
          </a:ln>
        </p:spPr>
      </p:cxnSp>
      <p:sp>
        <p:nvSpPr>
          <p:cNvPr id="1405" name="Google Shape;1405;p33"/>
          <p:cNvSpPr txBox="1"/>
          <p:nvPr/>
        </p:nvSpPr>
        <p:spPr>
          <a:xfrm>
            <a:off x="871637" y="2354799"/>
            <a:ext cx="600415" cy="285252"/>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1</a:t>
            </a:r>
            <a:endParaRPr sz="1200">
              <a:solidFill>
                <a:schemeClr val="dk2"/>
              </a:solidFill>
              <a:latin typeface="Calibri"/>
              <a:ea typeface="Calibri"/>
              <a:cs typeface="Calibri"/>
              <a:sym typeface="Calibri"/>
            </a:endParaRPr>
          </a:p>
        </p:txBody>
      </p:sp>
      <p:sp>
        <p:nvSpPr>
          <p:cNvPr id="1406" name="Google Shape;1406;p33"/>
          <p:cNvSpPr txBox="1"/>
          <p:nvPr/>
        </p:nvSpPr>
        <p:spPr>
          <a:xfrm>
            <a:off x="2099892" y="1755509"/>
            <a:ext cx="264684" cy="163922"/>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2"/>
                </a:solidFill>
                <a:latin typeface="Times New Roman"/>
                <a:ea typeface="Times New Roman"/>
                <a:cs typeface="Times New Roman"/>
                <a:sym typeface="Times New Roman"/>
              </a:rPr>
              <a:t>C1</a:t>
            </a:r>
            <a:endParaRPr sz="1200">
              <a:solidFill>
                <a:schemeClr val="dk2"/>
              </a:solidFill>
              <a:latin typeface="Times New Roman"/>
              <a:ea typeface="Times New Roman"/>
              <a:cs typeface="Times New Roman"/>
              <a:sym typeface="Times New Roman"/>
            </a:endParaRPr>
          </a:p>
        </p:txBody>
      </p:sp>
      <p:sp>
        <p:nvSpPr>
          <p:cNvPr id="1407" name="Google Shape;1407;p33"/>
          <p:cNvSpPr txBox="1"/>
          <p:nvPr/>
        </p:nvSpPr>
        <p:spPr>
          <a:xfrm>
            <a:off x="2099892" y="2328310"/>
            <a:ext cx="264684" cy="163922"/>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2"/>
                </a:solidFill>
                <a:latin typeface="Times New Roman"/>
                <a:ea typeface="Times New Roman"/>
                <a:cs typeface="Times New Roman"/>
                <a:sym typeface="Times New Roman"/>
              </a:rPr>
              <a:t>C2</a:t>
            </a:r>
            <a:endParaRPr sz="1200">
              <a:solidFill>
                <a:schemeClr val="dk2"/>
              </a:solidFill>
              <a:latin typeface="Times New Roman"/>
              <a:ea typeface="Times New Roman"/>
              <a:cs typeface="Times New Roman"/>
              <a:sym typeface="Times New Roman"/>
            </a:endParaRPr>
          </a:p>
        </p:txBody>
      </p:sp>
      <p:sp>
        <p:nvSpPr>
          <p:cNvPr id="1408" name="Google Shape;1408;p33"/>
          <p:cNvSpPr txBox="1"/>
          <p:nvPr/>
        </p:nvSpPr>
        <p:spPr>
          <a:xfrm>
            <a:off x="296875" y="3814747"/>
            <a:ext cx="3501761"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Utilizar FC (sin DB) llenará la tabla de variables con las etapas, temporizadores y demás variables requeridas para las </a:t>
            </a:r>
            <a:r>
              <a:rPr lang="es-ES" sz="1800" dirty="0" err="1">
                <a:solidFill>
                  <a:schemeClr val="dk1"/>
                </a:solidFill>
                <a:latin typeface="Calibri"/>
                <a:ea typeface="Calibri"/>
                <a:cs typeface="Calibri"/>
                <a:sym typeface="Calibri"/>
              </a:rPr>
              <a:t>macroetapas</a:t>
            </a:r>
            <a:r>
              <a:rPr lang="es-ES" sz="1800" dirty="0">
                <a:solidFill>
                  <a:schemeClr val="dk1"/>
                </a:solidFill>
                <a:latin typeface="Calibri"/>
                <a:ea typeface="Calibri"/>
                <a:cs typeface="Calibri"/>
                <a:sym typeface="Calibri"/>
              </a:rPr>
              <a:t>. En las </a:t>
            </a:r>
            <a:r>
              <a:rPr lang="es-ES" sz="1800" dirty="0" err="1">
                <a:solidFill>
                  <a:schemeClr val="dk1"/>
                </a:solidFill>
                <a:latin typeface="Calibri"/>
                <a:ea typeface="Calibri"/>
                <a:cs typeface="Calibri"/>
                <a:sym typeface="Calibri"/>
              </a:rPr>
              <a:t>FCs</a:t>
            </a:r>
            <a:r>
              <a:rPr lang="es-ES" sz="1800" dirty="0">
                <a:solidFill>
                  <a:schemeClr val="dk1"/>
                </a:solidFill>
                <a:latin typeface="Calibri"/>
                <a:ea typeface="Calibri"/>
                <a:cs typeface="Calibri"/>
                <a:sym typeface="Calibri"/>
              </a:rPr>
              <a:t> no hay variables </a:t>
            </a:r>
            <a:r>
              <a:rPr lang="es-ES" sz="1800" dirty="0" err="1">
                <a:solidFill>
                  <a:schemeClr val="dk1"/>
                </a:solidFill>
                <a:latin typeface="Calibri"/>
                <a:ea typeface="Calibri"/>
                <a:cs typeface="Calibri"/>
                <a:sym typeface="Calibri"/>
              </a:rPr>
              <a:t>static</a:t>
            </a:r>
            <a:r>
              <a:rPr lang="es-ES" sz="1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s-ES" sz="1800" dirty="0">
                <a:solidFill>
                  <a:schemeClr val="dk1"/>
                </a:solidFill>
                <a:latin typeface="Calibri"/>
                <a:ea typeface="Calibri"/>
                <a:cs typeface="Calibri"/>
                <a:sym typeface="Calibri"/>
              </a:rPr>
              <a:t>Es preferible una FB</a:t>
            </a:r>
            <a:endParaRPr dirty="0"/>
          </a:p>
        </p:txBody>
      </p:sp>
      <p:grpSp>
        <p:nvGrpSpPr>
          <p:cNvPr id="1409" name="Google Shape;1409;p33"/>
          <p:cNvGrpSpPr/>
          <p:nvPr/>
        </p:nvGrpSpPr>
        <p:grpSpPr>
          <a:xfrm>
            <a:off x="3948022" y="3747625"/>
            <a:ext cx="1520359" cy="2102675"/>
            <a:chOff x="2400982" y="2339770"/>
            <a:chExt cx="1520359" cy="2102675"/>
          </a:xfrm>
        </p:grpSpPr>
        <p:cxnSp>
          <p:nvCxnSpPr>
            <p:cNvPr id="1410" name="Google Shape;1410;p33"/>
            <p:cNvCxnSpPr>
              <a:stCxn id="1411" idx="2"/>
            </p:cNvCxnSpPr>
            <p:nvPr/>
          </p:nvCxnSpPr>
          <p:spPr>
            <a:xfrm flipH="1">
              <a:off x="2662302" y="2742045"/>
              <a:ext cx="19500" cy="1700400"/>
            </a:xfrm>
            <a:prstGeom prst="straightConnector1">
              <a:avLst/>
            </a:prstGeom>
            <a:noFill/>
            <a:ln w="9525" cap="flat" cmpd="sng">
              <a:solidFill>
                <a:schemeClr val="dk2"/>
              </a:solidFill>
              <a:prstDash val="solid"/>
              <a:round/>
              <a:headEnd type="none" w="sm" len="sm"/>
              <a:tailEnd type="none" w="sm" len="sm"/>
            </a:ln>
          </p:spPr>
        </p:cxnSp>
        <p:sp>
          <p:nvSpPr>
            <p:cNvPr id="1412" name="Google Shape;1412;p33"/>
            <p:cNvSpPr/>
            <p:nvPr/>
          </p:nvSpPr>
          <p:spPr>
            <a:xfrm>
              <a:off x="2400982" y="2995585"/>
              <a:ext cx="561639" cy="402275"/>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400">
                  <a:solidFill>
                    <a:schemeClr val="dk1"/>
                  </a:solidFill>
                  <a:latin typeface="Calibri"/>
                  <a:ea typeface="Calibri"/>
                  <a:cs typeface="Calibri"/>
                  <a:sym typeface="Calibri"/>
                </a:rPr>
                <a:t>1</a:t>
              </a:r>
              <a:endParaRPr sz="1400">
                <a:solidFill>
                  <a:schemeClr val="dk1"/>
                </a:solidFill>
                <a:latin typeface="Calibri"/>
                <a:ea typeface="Calibri"/>
                <a:cs typeface="Calibri"/>
                <a:sym typeface="Calibri"/>
              </a:endParaRPr>
            </a:p>
          </p:txBody>
        </p:sp>
        <p:sp>
          <p:nvSpPr>
            <p:cNvPr id="1413" name="Google Shape;1413;p33"/>
            <p:cNvSpPr txBox="1"/>
            <p:nvPr/>
          </p:nvSpPr>
          <p:spPr>
            <a:xfrm>
              <a:off x="2845053" y="3392861"/>
              <a:ext cx="485293" cy="285252"/>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MFin1</a:t>
              </a:r>
              <a:endParaRPr sz="1200">
                <a:solidFill>
                  <a:schemeClr val="dk2"/>
                </a:solidFill>
                <a:latin typeface="Calibri"/>
                <a:ea typeface="Calibri"/>
                <a:cs typeface="Calibri"/>
                <a:sym typeface="Calibri"/>
              </a:endParaRPr>
            </a:p>
          </p:txBody>
        </p:sp>
        <p:sp>
          <p:nvSpPr>
            <p:cNvPr id="1414" name="Google Shape;1414;p33"/>
            <p:cNvSpPr/>
            <p:nvPr/>
          </p:nvSpPr>
          <p:spPr>
            <a:xfrm>
              <a:off x="2410923" y="3714453"/>
              <a:ext cx="561639" cy="402275"/>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400">
                  <a:solidFill>
                    <a:schemeClr val="dk1"/>
                  </a:solidFill>
                  <a:latin typeface="Calibri"/>
                  <a:ea typeface="Calibri"/>
                  <a:cs typeface="Calibri"/>
                  <a:sym typeface="Calibri"/>
                </a:rPr>
                <a:t>2</a:t>
              </a:r>
              <a:endParaRPr sz="1400">
                <a:solidFill>
                  <a:schemeClr val="dk1"/>
                </a:solidFill>
                <a:latin typeface="Calibri"/>
                <a:ea typeface="Calibri"/>
                <a:cs typeface="Calibri"/>
                <a:sym typeface="Calibri"/>
              </a:endParaRPr>
            </a:p>
          </p:txBody>
        </p:sp>
        <p:sp>
          <p:nvSpPr>
            <p:cNvPr id="1415" name="Google Shape;1415;p33"/>
            <p:cNvSpPr txBox="1"/>
            <p:nvPr/>
          </p:nvSpPr>
          <p:spPr>
            <a:xfrm>
              <a:off x="2836439" y="2710589"/>
              <a:ext cx="600415" cy="285252"/>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Cond_01</a:t>
              </a:r>
              <a:endParaRPr sz="1200">
                <a:solidFill>
                  <a:schemeClr val="dk2"/>
                </a:solidFill>
                <a:latin typeface="Calibri"/>
                <a:ea typeface="Calibri"/>
                <a:cs typeface="Calibri"/>
                <a:sym typeface="Calibri"/>
              </a:endParaRPr>
            </a:p>
          </p:txBody>
        </p:sp>
        <p:cxnSp>
          <p:nvCxnSpPr>
            <p:cNvPr id="1416" name="Google Shape;1416;p33"/>
            <p:cNvCxnSpPr/>
            <p:nvPr/>
          </p:nvCxnSpPr>
          <p:spPr>
            <a:xfrm rot="10800000">
              <a:off x="2962621" y="3190590"/>
              <a:ext cx="201295" cy="0"/>
            </a:xfrm>
            <a:prstGeom prst="straightConnector1">
              <a:avLst/>
            </a:prstGeom>
            <a:noFill/>
            <a:ln w="9525" cap="flat" cmpd="sng">
              <a:solidFill>
                <a:schemeClr val="dk2"/>
              </a:solidFill>
              <a:prstDash val="solid"/>
              <a:round/>
              <a:headEnd type="none" w="med" len="med"/>
              <a:tailEnd type="none" w="med" len="med"/>
            </a:ln>
          </p:spPr>
        </p:cxnSp>
        <p:sp>
          <p:nvSpPr>
            <p:cNvPr id="1417" name="Google Shape;1417;p33"/>
            <p:cNvSpPr txBox="1"/>
            <p:nvPr/>
          </p:nvSpPr>
          <p:spPr>
            <a:xfrm>
              <a:off x="3160106" y="2994722"/>
              <a:ext cx="761235" cy="40227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s-ES" sz="1200">
                  <a:solidFill>
                    <a:schemeClr val="dk1"/>
                  </a:solidFill>
                  <a:latin typeface="Calibri"/>
                  <a:ea typeface="Calibri"/>
                  <a:cs typeface="Calibri"/>
                  <a:sym typeface="Calibri"/>
                </a:rPr>
                <a:t>FB1</a:t>
              </a:r>
              <a:endParaRPr/>
            </a:p>
            <a:p>
              <a:pPr marL="0" marR="0" lvl="0" indent="0" algn="ctr" rtl="0">
                <a:spcBef>
                  <a:spcPts val="0"/>
                </a:spcBef>
                <a:spcAft>
                  <a:spcPts val="0"/>
                </a:spcAft>
                <a:buNone/>
              </a:pPr>
              <a:r>
                <a:rPr lang="es-ES" sz="800">
                  <a:solidFill>
                    <a:schemeClr val="dk1"/>
                  </a:solidFill>
                  <a:latin typeface="Times New Roman"/>
                  <a:ea typeface="Times New Roman"/>
                  <a:cs typeface="Times New Roman"/>
                  <a:sym typeface="Times New Roman"/>
                </a:rPr>
                <a:t>#Mfin=&gt; MFin1 </a:t>
              </a:r>
              <a:endParaRPr/>
            </a:p>
          </p:txBody>
        </p:sp>
        <p:sp>
          <p:nvSpPr>
            <p:cNvPr id="1411" name="Google Shape;1411;p33"/>
            <p:cNvSpPr/>
            <p:nvPr/>
          </p:nvSpPr>
          <p:spPr>
            <a:xfrm>
              <a:off x="2400982" y="2339770"/>
              <a:ext cx="561639" cy="402275"/>
            </a:xfrm>
            <a:prstGeom prst="rect">
              <a:avLst/>
            </a:prstGeom>
            <a:solidFill>
              <a:srgbClr val="FBD4B4"/>
            </a:solidFill>
            <a:ln w="38100" cap="flat" cmpd="dbl">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400">
                  <a:solidFill>
                    <a:schemeClr val="dk1"/>
                  </a:solidFill>
                  <a:latin typeface="Calibri"/>
                  <a:ea typeface="Calibri"/>
                  <a:cs typeface="Calibri"/>
                  <a:sym typeface="Calibri"/>
                </a:rPr>
                <a:t>0</a:t>
              </a:r>
              <a:endParaRPr sz="1400">
                <a:solidFill>
                  <a:schemeClr val="dk1"/>
                </a:solidFill>
                <a:latin typeface="Calibri"/>
                <a:ea typeface="Calibri"/>
                <a:cs typeface="Calibri"/>
                <a:sym typeface="Calibri"/>
              </a:endParaRPr>
            </a:p>
          </p:txBody>
        </p:sp>
        <p:cxnSp>
          <p:nvCxnSpPr>
            <p:cNvPr id="1418" name="Google Shape;1418;p33"/>
            <p:cNvCxnSpPr/>
            <p:nvPr/>
          </p:nvCxnSpPr>
          <p:spPr>
            <a:xfrm>
              <a:off x="2573541" y="4243387"/>
              <a:ext cx="170728" cy="0"/>
            </a:xfrm>
            <a:prstGeom prst="straightConnector1">
              <a:avLst/>
            </a:prstGeom>
            <a:noFill/>
            <a:ln w="9525" cap="flat" cmpd="sng">
              <a:solidFill>
                <a:schemeClr val="dk2"/>
              </a:solidFill>
              <a:prstDash val="solid"/>
              <a:round/>
              <a:headEnd type="none" w="med" len="med"/>
              <a:tailEnd type="none" w="med" len="med"/>
            </a:ln>
          </p:spPr>
        </p:cxnSp>
        <p:cxnSp>
          <p:nvCxnSpPr>
            <p:cNvPr id="1419" name="Google Shape;1419;p33"/>
            <p:cNvCxnSpPr/>
            <p:nvPr/>
          </p:nvCxnSpPr>
          <p:spPr>
            <a:xfrm>
              <a:off x="2573541" y="3553183"/>
              <a:ext cx="170728" cy="0"/>
            </a:xfrm>
            <a:prstGeom prst="straightConnector1">
              <a:avLst/>
            </a:prstGeom>
            <a:noFill/>
            <a:ln w="9525" cap="flat" cmpd="sng">
              <a:solidFill>
                <a:schemeClr val="dk2"/>
              </a:solidFill>
              <a:prstDash val="solid"/>
              <a:round/>
              <a:headEnd type="none" w="med" len="med"/>
              <a:tailEnd type="none" w="med" len="med"/>
            </a:ln>
          </p:spPr>
        </p:cxnSp>
        <p:cxnSp>
          <p:nvCxnSpPr>
            <p:cNvPr id="1420" name="Google Shape;1420;p33"/>
            <p:cNvCxnSpPr/>
            <p:nvPr/>
          </p:nvCxnSpPr>
          <p:spPr>
            <a:xfrm>
              <a:off x="2573541" y="2846615"/>
              <a:ext cx="170728" cy="0"/>
            </a:xfrm>
            <a:prstGeom prst="straightConnector1">
              <a:avLst/>
            </a:prstGeom>
            <a:noFill/>
            <a:ln w="9525" cap="flat" cmpd="sng">
              <a:solidFill>
                <a:schemeClr val="dk2"/>
              </a:solidFill>
              <a:prstDash val="solid"/>
              <a:round/>
              <a:headEnd type="none" w="med" len="med"/>
              <a:tailEnd type="none" w="med" len="med"/>
            </a:ln>
          </p:spPr>
        </p:cxnSp>
      </p:grpSp>
      <p:sp>
        <p:nvSpPr>
          <p:cNvPr id="1437" name="Google Shape;1437;p33"/>
          <p:cNvSpPr txBox="1"/>
          <p:nvPr/>
        </p:nvSpPr>
        <p:spPr>
          <a:xfrm>
            <a:off x="4694391" y="5456063"/>
            <a:ext cx="5790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OB1</a:t>
            </a:r>
            <a:endParaRPr/>
          </a:p>
        </p:txBody>
      </p:sp>
      <p:graphicFrame>
        <p:nvGraphicFramePr>
          <p:cNvPr id="1440" name="Google Shape;1440;p33"/>
          <p:cNvGraphicFramePr/>
          <p:nvPr>
            <p:extLst>
              <p:ext uri="{D42A27DB-BD31-4B8C-83A1-F6EECF244321}">
                <p14:modId xmlns:p14="http://schemas.microsoft.com/office/powerpoint/2010/main" val="1772453132"/>
              </p:ext>
            </p:extLst>
          </p:nvPr>
        </p:nvGraphicFramePr>
        <p:xfrm>
          <a:off x="6613035" y="4367270"/>
          <a:ext cx="565451" cy="319625"/>
        </p:xfrm>
        <a:graphic>
          <a:graphicData uri="http://schemas.openxmlformats.org/drawingml/2006/table">
            <a:tbl>
              <a:tblPr firstRow="1" bandRow="1">
                <a:noFill/>
                <a:tableStyleId>{48FBB2BC-7316-4473-9703-09E39C8AB896}</a:tableStyleId>
              </a:tblPr>
              <a:tblGrid>
                <a:gridCol w="565451">
                  <a:extLst>
                    <a:ext uri="{9D8B030D-6E8A-4147-A177-3AD203B41FA5}">
                      <a16:colId xmlns:a16="http://schemas.microsoft.com/office/drawing/2014/main" val="20000"/>
                    </a:ext>
                  </a:extLst>
                </a:gridCol>
              </a:tblGrid>
              <a:tr h="319625">
                <a:tc>
                  <a:txBody>
                    <a:bodyPr/>
                    <a:lstStyle/>
                    <a:p>
                      <a:pPr marL="0" marR="0" lvl="0" indent="0" algn="l" rtl="0">
                        <a:spcBef>
                          <a:spcPts val="0"/>
                        </a:spcBef>
                        <a:spcAft>
                          <a:spcPts val="0"/>
                        </a:spcAft>
                        <a:buNone/>
                      </a:pPr>
                      <a:r>
                        <a:rPr lang="es-ES" sz="1200">
                          <a:solidFill>
                            <a:srgbClr val="000000"/>
                          </a:solidFill>
                        </a:rPr>
                        <a:t>#</a:t>
                      </a:r>
                      <a:r>
                        <a:rPr lang="es-ES" sz="1200">
                          <a:solidFill>
                            <a:schemeClr val="dk1"/>
                          </a:solidFill>
                        </a:rPr>
                        <a:t>Mfin</a:t>
                      </a:r>
                      <a:endParaRPr sz="1200" dirty="0">
                        <a:solidFill>
                          <a:schemeClr val="dk1"/>
                        </a:solidFill>
                      </a:endParaRPr>
                    </a:p>
                  </a:txBody>
                  <a:tcPr marL="91450" marR="91450" marT="45725" marB="45725">
                    <a:solidFill>
                      <a:schemeClr val="lt1"/>
                    </a:solidFill>
                  </a:tcPr>
                </a:tc>
                <a:extLst>
                  <a:ext uri="{0D108BD9-81ED-4DB2-BD59-A6C34878D82A}">
                    <a16:rowId xmlns:a16="http://schemas.microsoft.com/office/drawing/2014/main" val="10000"/>
                  </a:ext>
                </a:extLst>
              </a:tr>
            </a:tbl>
          </a:graphicData>
        </a:graphic>
      </p:graphicFrame>
      <p:grpSp>
        <p:nvGrpSpPr>
          <p:cNvPr id="1441" name="Google Shape;1441;p33"/>
          <p:cNvGrpSpPr/>
          <p:nvPr/>
        </p:nvGrpSpPr>
        <p:grpSpPr>
          <a:xfrm>
            <a:off x="6301382" y="4138438"/>
            <a:ext cx="1062083" cy="847861"/>
            <a:chOff x="7534407" y="1465438"/>
            <a:chExt cx="1062083" cy="847861"/>
          </a:xfrm>
        </p:grpSpPr>
        <p:sp>
          <p:nvSpPr>
            <p:cNvPr id="1442" name="Google Shape;1442;p33"/>
            <p:cNvSpPr txBox="1"/>
            <p:nvPr/>
          </p:nvSpPr>
          <p:spPr>
            <a:xfrm>
              <a:off x="7559023" y="1465438"/>
              <a:ext cx="1037467" cy="163922"/>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2"/>
                  </a:solidFill>
                  <a:latin typeface="Times New Roman"/>
                  <a:ea typeface="Times New Roman"/>
                  <a:cs typeface="Times New Roman"/>
                  <a:sym typeface="Times New Roman"/>
                </a:rPr>
                <a:t>C1</a:t>
              </a:r>
              <a:endParaRPr sz="1200">
                <a:solidFill>
                  <a:schemeClr val="dk2"/>
                </a:solidFill>
                <a:latin typeface="Times New Roman"/>
                <a:ea typeface="Times New Roman"/>
                <a:cs typeface="Times New Roman"/>
                <a:sym typeface="Times New Roman"/>
              </a:endParaRPr>
            </a:p>
          </p:txBody>
        </p:sp>
        <p:sp>
          <p:nvSpPr>
            <p:cNvPr id="1443" name="Google Shape;1443;p33"/>
            <p:cNvSpPr txBox="1"/>
            <p:nvPr/>
          </p:nvSpPr>
          <p:spPr>
            <a:xfrm>
              <a:off x="7534407" y="2069178"/>
              <a:ext cx="766813" cy="244121"/>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s-ES" sz="1200">
                  <a:solidFill>
                    <a:schemeClr val="dk2"/>
                  </a:solidFill>
                  <a:latin typeface="Calibri"/>
                  <a:ea typeface="Calibri"/>
                  <a:cs typeface="Calibri"/>
                  <a:sym typeface="Calibri"/>
                </a:rPr>
                <a:t>C2</a:t>
              </a:r>
              <a:endParaRPr/>
            </a:p>
          </p:txBody>
        </p:sp>
      </p:grpSp>
      <p:sp>
        <p:nvSpPr>
          <p:cNvPr id="1444" name="Google Shape;1444;p33"/>
          <p:cNvSpPr/>
          <p:nvPr/>
        </p:nvSpPr>
        <p:spPr>
          <a:xfrm>
            <a:off x="5978653" y="3827529"/>
            <a:ext cx="430530" cy="286385"/>
          </a:xfrm>
          <a:prstGeom prst="rect">
            <a:avLst/>
          </a:prstGeom>
          <a:solidFill>
            <a:srgbClr val="FBD4B4"/>
          </a:solidFill>
          <a:ln w="38100" cap="flat" cmpd="dbl">
            <a:solidFill>
              <a:srgbClr val="97480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5" name="Google Shape;1445;p33"/>
          <p:cNvSpPr txBox="1"/>
          <p:nvPr/>
        </p:nvSpPr>
        <p:spPr>
          <a:xfrm>
            <a:off x="6061838" y="3875154"/>
            <a:ext cx="264160" cy="2349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ES" sz="1200">
                <a:solidFill>
                  <a:schemeClr val="dk1"/>
                </a:solidFill>
                <a:latin typeface="Times New Roman"/>
                <a:ea typeface="Times New Roman"/>
                <a:cs typeface="Times New Roman"/>
                <a:sym typeface="Times New Roman"/>
              </a:rPr>
              <a:t>#0</a:t>
            </a:r>
            <a:endParaRPr sz="1200">
              <a:solidFill>
                <a:schemeClr val="dk1"/>
              </a:solidFill>
              <a:latin typeface="Times New Roman"/>
              <a:ea typeface="Times New Roman"/>
              <a:cs typeface="Times New Roman"/>
              <a:sym typeface="Times New Roman"/>
            </a:endParaRPr>
          </a:p>
        </p:txBody>
      </p:sp>
      <p:sp>
        <p:nvSpPr>
          <p:cNvPr id="1446" name="Google Shape;1446;p33"/>
          <p:cNvSpPr/>
          <p:nvPr/>
        </p:nvSpPr>
        <p:spPr>
          <a:xfrm>
            <a:off x="5978653" y="4399029"/>
            <a:ext cx="430530" cy="286385"/>
          </a:xfrm>
          <a:prstGeom prst="rect">
            <a:avLst/>
          </a:prstGeom>
          <a:solidFill>
            <a:srgbClr val="FBD4B4"/>
          </a:solidFill>
          <a:ln w="9525" cap="flat" cmpd="sng">
            <a:solidFill>
              <a:srgbClr val="97480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7" name="Google Shape;1447;p33"/>
          <p:cNvSpPr txBox="1"/>
          <p:nvPr/>
        </p:nvSpPr>
        <p:spPr>
          <a:xfrm>
            <a:off x="6061838" y="4446654"/>
            <a:ext cx="264160" cy="2349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ES" sz="1200">
                <a:solidFill>
                  <a:schemeClr val="dk1"/>
                </a:solidFill>
                <a:latin typeface="Times New Roman"/>
                <a:ea typeface="Times New Roman"/>
                <a:cs typeface="Times New Roman"/>
                <a:sym typeface="Times New Roman"/>
              </a:rPr>
              <a:t>#1</a:t>
            </a:r>
            <a:endParaRPr sz="1200">
              <a:solidFill>
                <a:schemeClr val="dk1"/>
              </a:solidFill>
              <a:latin typeface="Times New Roman"/>
              <a:ea typeface="Times New Roman"/>
              <a:cs typeface="Times New Roman"/>
              <a:sym typeface="Times New Roman"/>
            </a:endParaRPr>
          </a:p>
        </p:txBody>
      </p:sp>
      <p:cxnSp>
        <p:nvCxnSpPr>
          <p:cNvPr id="1448" name="Google Shape;1448;p33"/>
          <p:cNvCxnSpPr/>
          <p:nvPr/>
        </p:nvCxnSpPr>
        <p:spPr>
          <a:xfrm>
            <a:off x="6115238" y="4831359"/>
            <a:ext cx="143510" cy="0"/>
          </a:xfrm>
          <a:prstGeom prst="straightConnector1">
            <a:avLst/>
          </a:prstGeom>
          <a:noFill/>
          <a:ln w="9525" cap="flat" cmpd="sng">
            <a:solidFill>
              <a:schemeClr val="dk2"/>
            </a:solidFill>
            <a:prstDash val="solid"/>
            <a:round/>
            <a:headEnd type="none" w="med" len="med"/>
            <a:tailEnd type="none" w="med" len="med"/>
          </a:ln>
        </p:spPr>
      </p:cxnSp>
      <p:cxnSp>
        <p:nvCxnSpPr>
          <p:cNvPr id="1449" name="Google Shape;1449;p33"/>
          <p:cNvCxnSpPr/>
          <p:nvPr/>
        </p:nvCxnSpPr>
        <p:spPr>
          <a:xfrm rot="10800000">
            <a:off x="6405116" y="4532909"/>
            <a:ext cx="201295" cy="0"/>
          </a:xfrm>
          <a:prstGeom prst="straightConnector1">
            <a:avLst/>
          </a:prstGeom>
          <a:noFill/>
          <a:ln w="9525" cap="flat" cmpd="sng">
            <a:solidFill>
              <a:schemeClr val="dk2"/>
            </a:solidFill>
            <a:prstDash val="solid"/>
            <a:round/>
            <a:headEnd type="none" w="med" len="med"/>
            <a:tailEnd type="none" w="med" len="med"/>
          </a:ln>
        </p:spPr>
      </p:cxnSp>
      <p:cxnSp>
        <p:nvCxnSpPr>
          <p:cNvPr id="1450" name="Google Shape;1450;p33"/>
          <p:cNvCxnSpPr/>
          <p:nvPr/>
        </p:nvCxnSpPr>
        <p:spPr>
          <a:xfrm>
            <a:off x="6124670" y="4231790"/>
            <a:ext cx="138496" cy="0"/>
          </a:xfrm>
          <a:prstGeom prst="straightConnector1">
            <a:avLst/>
          </a:prstGeom>
          <a:noFill/>
          <a:ln w="9525" cap="flat" cmpd="sng">
            <a:solidFill>
              <a:schemeClr val="dk2"/>
            </a:solidFill>
            <a:prstDash val="solid"/>
            <a:round/>
            <a:headEnd type="none" w="med" len="med"/>
            <a:tailEnd type="none" w="med" len="med"/>
          </a:ln>
        </p:spPr>
      </p:cxnSp>
      <p:cxnSp>
        <p:nvCxnSpPr>
          <p:cNvPr id="1451" name="Google Shape;1451;p33"/>
          <p:cNvCxnSpPr>
            <a:stCxn id="1444" idx="2"/>
            <a:endCxn id="1446" idx="0"/>
          </p:cNvCxnSpPr>
          <p:nvPr/>
        </p:nvCxnSpPr>
        <p:spPr>
          <a:xfrm>
            <a:off x="6193918" y="4113914"/>
            <a:ext cx="0" cy="285000"/>
          </a:xfrm>
          <a:prstGeom prst="straightConnector1">
            <a:avLst/>
          </a:prstGeom>
          <a:noFill/>
          <a:ln w="9525" cap="flat" cmpd="sng">
            <a:solidFill>
              <a:schemeClr val="dk2"/>
            </a:solidFill>
            <a:prstDash val="solid"/>
            <a:round/>
            <a:headEnd type="none" w="sm" len="sm"/>
            <a:tailEnd type="none" w="sm" len="sm"/>
          </a:ln>
        </p:spPr>
      </p:cxnSp>
      <p:cxnSp>
        <p:nvCxnSpPr>
          <p:cNvPr id="1452" name="Google Shape;1452;p33"/>
          <p:cNvCxnSpPr/>
          <p:nvPr/>
        </p:nvCxnSpPr>
        <p:spPr>
          <a:xfrm>
            <a:off x="6193918" y="4681602"/>
            <a:ext cx="0" cy="285115"/>
          </a:xfrm>
          <a:prstGeom prst="straightConnector1">
            <a:avLst/>
          </a:prstGeom>
          <a:noFill/>
          <a:ln w="9525" cap="flat" cmpd="sng">
            <a:solidFill>
              <a:schemeClr val="dk2"/>
            </a:solidFill>
            <a:prstDash val="solid"/>
            <a:round/>
            <a:headEnd type="none" w="sm" len="sm"/>
            <a:tailEnd type="none" w="sm" len="sm"/>
          </a:ln>
        </p:spPr>
      </p:cxnSp>
      <p:sp>
        <p:nvSpPr>
          <p:cNvPr id="1453" name="Google Shape;1453;p33"/>
          <p:cNvSpPr txBox="1"/>
          <p:nvPr/>
        </p:nvSpPr>
        <p:spPr>
          <a:xfrm>
            <a:off x="594786" y="5961598"/>
            <a:ext cx="81512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Ir a </a:t>
            </a:r>
            <a:r>
              <a:rPr lang="es-ES" sz="1800" u="sng">
                <a:solidFill>
                  <a:schemeClr val="dk1"/>
                </a:solidFill>
                <a:latin typeface="Calibri"/>
                <a:ea typeface="Calibri"/>
                <a:cs typeface="Calibri"/>
                <a:sym typeface="Calibri"/>
                <a:hlinkClick r:id="rId3" action="ppaction://hlinksldjump">
                  <a:extLst>
                    <a:ext uri="{A12FA001-AC4F-418D-AE19-62706E023703}">
                      <ahyp:hlinkClr xmlns:ahyp="http://schemas.microsoft.com/office/drawing/2018/hyperlinkcolor" val="tx"/>
                    </a:ext>
                  </a:extLst>
                </a:hlinkClick>
              </a:rPr>
              <a:t>   </a:t>
            </a:r>
            <a:r>
              <a:rPr lang="es-ES" sz="1800">
                <a:solidFill>
                  <a:schemeClr val="dk1"/>
                </a:solidFill>
                <a:latin typeface="Calibri"/>
                <a:ea typeface="Calibri"/>
                <a:cs typeface="Calibri"/>
                <a:sym typeface="Calibri"/>
              </a:rPr>
              <a:t>           (FB conteniendo fragmento de Grafcet) o </a:t>
            </a:r>
            <a:r>
              <a:rPr lang="es-E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https://youtu.be/9OC-asX1fDQ</a:t>
            </a:r>
            <a:r>
              <a:rPr lang="es-ES" sz="1800">
                <a:solidFill>
                  <a:schemeClr val="dk1"/>
                </a:solidFill>
                <a:latin typeface="Calibri"/>
                <a:ea typeface="Calibri"/>
                <a:cs typeface="Calibri"/>
                <a:sym typeface="Calibri"/>
              </a:rPr>
              <a:t> </a:t>
            </a:r>
            <a:endParaRPr/>
          </a:p>
        </p:txBody>
      </p:sp>
      <p:pic>
        <p:nvPicPr>
          <p:cNvPr id="1454" name="Google Shape;1454;p33">
            <a:hlinkClick r:id="rId3" action="ppaction://hlinksldjump"/>
          </p:cNvPr>
          <p:cNvPicPr preferRelativeResize="0"/>
          <p:nvPr/>
        </p:nvPicPr>
        <p:blipFill rotWithShape="1">
          <a:blip r:embed="rId5">
            <a:alphaModFix/>
          </a:blip>
          <a:srcRect/>
          <a:stretch/>
        </p:blipFill>
        <p:spPr>
          <a:xfrm>
            <a:off x="1061213" y="5825084"/>
            <a:ext cx="622421" cy="466816"/>
          </a:xfrm>
          <a:prstGeom prst="rect">
            <a:avLst/>
          </a:prstGeom>
          <a:noFill/>
          <a:ln w="9525" cap="flat" cmpd="sng">
            <a:solidFill>
              <a:srgbClr val="D3D3D3"/>
            </a:solidFill>
            <a:prstDash val="solid"/>
            <a:round/>
            <a:headEnd type="none" w="sm" len="sm"/>
            <a:tailEnd type="none" w="sm" len="sm"/>
          </a:ln>
        </p:spPr>
      </p:pic>
      <p:sp>
        <p:nvSpPr>
          <p:cNvPr id="1455" name="Google Shape;1455;p33"/>
          <p:cNvSpPr txBox="1"/>
          <p:nvPr/>
        </p:nvSpPr>
        <p:spPr>
          <a:xfrm>
            <a:off x="6613035" y="5518435"/>
            <a:ext cx="5288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FB1</a:t>
            </a:r>
            <a:endParaRPr/>
          </a:p>
        </p:txBody>
      </p:sp>
      <p:sp>
        <p:nvSpPr>
          <p:cNvPr id="1456" name="Google Shape;1456;p33"/>
          <p:cNvSpPr/>
          <p:nvPr/>
        </p:nvSpPr>
        <p:spPr>
          <a:xfrm>
            <a:off x="3163245" y="981337"/>
            <a:ext cx="2696570"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accent1"/>
                </a:solidFill>
                <a:latin typeface="Calibri"/>
                <a:ea typeface="Calibri"/>
                <a:cs typeface="Calibri"/>
                <a:sym typeface="Calibri"/>
              </a:rPr>
              <a:t>En bloque </a:t>
            </a:r>
            <a:r>
              <a:rPr lang="es-ES" sz="1800" dirty="0" err="1">
                <a:solidFill>
                  <a:schemeClr val="accent1"/>
                </a:solidFill>
                <a:latin typeface="Calibri"/>
                <a:ea typeface="Calibri"/>
                <a:cs typeface="Calibri"/>
                <a:sym typeface="Calibri"/>
              </a:rPr>
              <a:t>invocante</a:t>
            </a:r>
            <a:endParaRPr dirty="0"/>
          </a:p>
          <a:p>
            <a:pPr marL="0" marR="0" lvl="0" indent="0" algn="l" rtl="0">
              <a:spcBef>
                <a:spcPts val="0"/>
              </a:spcBef>
              <a:spcAft>
                <a:spcPts val="0"/>
              </a:spcAft>
              <a:buNone/>
            </a:pPr>
            <a:endParaRPr sz="1200" dirty="0">
              <a:solidFill>
                <a:schemeClr val="dk1"/>
              </a:solidFill>
              <a:latin typeface="Abadi" panose="020B0604020104020204" pitchFamily="34" charset="0"/>
              <a:ea typeface="Droid Sans Mono"/>
              <a:cs typeface="Droid Sans Mono"/>
              <a:sym typeface="Droid Sans Mono"/>
            </a:endParaRPr>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IF X0 AND Cond_01 THEN</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    X2 := 0;  </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    M1 := 1;   </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    E1 := 1;</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END_IF;</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IF M1 AND S1 THEN</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    M1 := 0;  </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    S1 := 0;  </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    X2 := 1;</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END_IF;</a:t>
            </a:r>
            <a:endParaRPr dirty="0"/>
          </a:p>
        </p:txBody>
      </p:sp>
      <p:sp>
        <p:nvSpPr>
          <p:cNvPr id="1457" name="Google Shape;1457;p33"/>
          <p:cNvSpPr/>
          <p:nvPr/>
        </p:nvSpPr>
        <p:spPr>
          <a:xfrm>
            <a:off x="5716180" y="990754"/>
            <a:ext cx="2696570" cy="2215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accent1"/>
                </a:solidFill>
                <a:latin typeface="Calibri"/>
                <a:ea typeface="Calibri"/>
                <a:cs typeface="Calibri"/>
                <a:sym typeface="Calibri"/>
              </a:rPr>
              <a:t>En alguna FC</a:t>
            </a:r>
            <a:endParaRPr dirty="0"/>
          </a:p>
          <a:p>
            <a:pPr marL="0" marR="0" lvl="0" indent="0" algn="l" rtl="0">
              <a:spcBef>
                <a:spcPts val="0"/>
              </a:spcBef>
              <a:spcAft>
                <a:spcPts val="0"/>
              </a:spcAft>
              <a:buNone/>
            </a:pPr>
            <a:endParaRPr sz="1200" dirty="0">
              <a:solidFill>
                <a:schemeClr val="dk1"/>
              </a:solidFill>
              <a:latin typeface="Abadi" panose="020B0604020104020204" pitchFamily="34" charset="0"/>
              <a:ea typeface="Droid Sans Mono"/>
              <a:cs typeface="Droid Sans Mono"/>
              <a:sym typeface="Droid Sans Mono"/>
            </a:endParaRPr>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IF E1 AND C1 THEN</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    E1  := 0; </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    X10 := 1;</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END_IF;</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IF X10 AND C2 THEN</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    X10 := 0; </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    S1  := 1;</a:t>
            </a:r>
            <a:endParaRPr dirty="0"/>
          </a:p>
          <a:p>
            <a:pPr marL="0" marR="0" lvl="0" indent="0" algn="l" rtl="0">
              <a:spcBef>
                <a:spcPts val="0"/>
              </a:spcBef>
              <a:spcAft>
                <a:spcPts val="0"/>
              </a:spcAft>
              <a:buNone/>
            </a:pPr>
            <a:r>
              <a:rPr lang="es-ES" sz="1200" dirty="0">
                <a:solidFill>
                  <a:schemeClr val="dk1"/>
                </a:solidFill>
                <a:latin typeface="Abadi" panose="020B0604020104020204" pitchFamily="34" charset="0"/>
                <a:ea typeface="Droid Sans Mono"/>
                <a:cs typeface="Droid Sans Mono"/>
                <a:sym typeface="Droid Sans Mono"/>
              </a:rPr>
              <a:t>END_IF;</a:t>
            </a:r>
            <a:endParaRPr dirty="0"/>
          </a:p>
          <a:p>
            <a:pPr marL="0" marR="0" lvl="0" indent="0" algn="l" rtl="0">
              <a:spcBef>
                <a:spcPts val="0"/>
              </a:spcBef>
              <a:spcAft>
                <a:spcPts val="0"/>
              </a:spcAft>
              <a:buNone/>
            </a:pPr>
            <a:endParaRPr sz="1200" dirty="0">
              <a:solidFill>
                <a:schemeClr val="dk1"/>
              </a:solidFill>
              <a:latin typeface="Abadi" panose="020B0604020104020204" pitchFamily="34" charset="0"/>
              <a:ea typeface="Droid Sans Mono"/>
              <a:cs typeface="Droid Sans Mono"/>
              <a:sym typeface="Droid Sans Mono"/>
            </a:endParaRPr>
          </a:p>
        </p:txBody>
      </p:sp>
      <p:sp>
        <p:nvSpPr>
          <p:cNvPr id="1458" name="Google Shape;1458;p33"/>
          <p:cNvSpPr/>
          <p:nvPr/>
        </p:nvSpPr>
        <p:spPr>
          <a:xfrm>
            <a:off x="8048606" y="2784310"/>
            <a:ext cx="684294" cy="461887"/>
          </a:xfrm>
          <a:prstGeom prst="flowChartAlternateProcess">
            <a:avLst/>
          </a:prstGeom>
          <a:solidFill>
            <a:schemeClr val="accent1"/>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lt1"/>
                </a:solidFill>
                <a:latin typeface="Calibri"/>
                <a:ea typeface="Calibri"/>
                <a:cs typeface="Calibri"/>
                <a:sym typeface="Calibri"/>
              </a:rPr>
              <a:t>FC</a:t>
            </a:r>
            <a:endParaRPr sz="1800">
              <a:solidFill>
                <a:schemeClr val="lt1"/>
              </a:solidFill>
              <a:latin typeface="Calibri"/>
              <a:ea typeface="Calibri"/>
              <a:cs typeface="Calibri"/>
              <a:sym typeface="Calibri"/>
            </a:endParaRPr>
          </a:p>
        </p:txBody>
      </p:sp>
      <p:sp>
        <p:nvSpPr>
          <p:cNvPr id="1459" name="Google Shape;1459;p33"/>
          <p:cNvSpPr/>
          <p:nvPr/>
        </p:nvSpPr>
        <p:spPr>
          <a:xfrm>
            <a:off x="8048606" y="3737045"/>
            <a:ext cx="684294" cy="461887"/>
          </a:xfrm>
          <a:prstGeom prst="flowChartAlternateProcess">
            <a:avLst/>
          </a:prstGeom>
          <a:solidFill>
            <a:schemeClr val="accent1"/>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lt1"/>
                </a:solidFill>
                <a:latin typeface="Calibri"/>
                <a:ea typeface="Calibri"/>
                <a:cs typeface="Calibri"/>
                <a:sym typeface="Calibri"/>
              </a:rPr>
              <a:t>FB</a:t>
            </a:r>
            <a:endParaRPr sz="1800">
              <a:solidFill>
                <a:schemeClr val="lt1"/>
              </a:solidFill>
              <a:latin typeface="Calibri"/>
              <a:ea typeface="Calibri"/>
              <a:cs typeface="Calibri"/>
              <a:sym typeface="Calibri"/>
            </a:endParaRPr>
          </a:p>
        </p:txBody>
      </p:sp>
      <p:cxnSp>
        <p:nvCxnSpPr>
          <p:cNvPr id="3" name="Conector recto de flecha 2">
            <a:extLst>
              <a:ext uri="{FF2B5EF4-FFF2-40B4-BE49-F238E27FC236}">
                <a16:creationId xmlns:a16="http://schemas.microsoft.com/office/drawing/2014/main" id="{81C99F23-D249-49A0-A711-91161E2CCE9D}"/>
              </a:ext>
            </a:extLst>
          </p:cNvPr>
          <p:cNvCxnSpPr>
            <a:cxnSpLocks/>
          </p:cNvCxnSpPr>
          <p:nvPr/>
        </p:nvCxnSpPr>
        <p:spPr>
          <a:xfrm>
            <a:off x="6720557" y="4716853"/>
            <a:ext cx="0" cy="114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1464"/>
        <p:cNvGrpSpPr/>
        <p:nvPr/>
      </p:nvGrpSpPr>
      <p:grpSpPr>
        <a:xfrm>
          <a:off x="0" y="0"/>
          <a:ext cx="0" cy="0"/>
          <a:chOff x="0" y="0"/>
          <a:chExt cx="0" cy="0"/>
        </a:xfrm>
      </p:grpSpPr>
      <p:sp>
        <p:nvSpPr>
          <p:cNvPr id="1465" name="Google Shape;1465;p34"/>
          <p:cNvSpPr/>
          <p:nvPr/>
        </p:nvSpPr>
        <p:spPr>
          <a:xfrm>
            <a:off x="2587682" y="1282700"/>
            <a:ext cx="1905000" cy="3098800"/>
          </a:xfrm>
          <a:prstGeom prst="roundRect">
            <a:avLst>
              <a:gd name="adj" fmla="val 16667"/>
            </a:avLst>
          </a:prstGeom>
          <a:gradFill>
            <a:gsLst>
              <a:gs pos="0">
                <a:srgbClr val="BBBBBB"/>
              </a:gs>
              <a:gs pos="35000">
                <a:srgbClr val="D0D0D0"/>
              </a:gs>
              <a:gs pos="100000">
                <a:srgbClr val="EDEDED"/>
              </a:gs>
            </a:gsLst>
            <a:lin ang="16200000" scaled="0"/>
          </a:gra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66" name="Google Shape;1466;p34"/>
          <p:cNvSpPr txBox="1">
            <a:spLocks noGrp="1"/>
          </p:cNvSpPr>
          <p:nvPr>
            <p:ph type="title"/>
          </p:nvPr>
        </p:nvSpPr>
        <p:spPr>
          <a:xfrm>
            <a:off x="436180" y="76200"/>
            <a:ext cx="8529400" cy="685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E36C09"/>
              </a:buClr>
              <a:buSzPct val="100000"/>
              <a:buFont typeface="Calibri"/>
              <a:buNone/>
            </a:pPr>
            <a:r>
              <a:rPr lang="es-ES" dirty="0"/>
              <a:t>Etapas encapsulantes/incluyentes y encapsuladas/incluidas</a:t>
            </a:r>
            <a:endParaRPr dirty="0"/>
          </a:p>
        </p:txBody>
      </p:sp>
      <p:sp>
        <p:nvSpPr>
          <p:cNvPr id="1467" name="Google Shape;146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36</a:t>
            </a:fld>
            <a:endParaRPr/>
          </a:p>
        </p:txBody>
      </p:sp>
      <p:pic>
        <p:nvPicPr>
          <p:cNvPr id="1468" name="Google Shape;1468;p34"/>
          <p:cNvPicPr preferRelativeResize="0"/>
          <p:nvPr/>
        </p:nvPicPr>
        <p:blipFill rotWithShape="1">
          <a:blip r:embed="rId3">
            <a:alphaModFix/>
          </a:blip>
          <a:srcRect/>
          <a:stretch/>
        </p:blipFill>
        <p:spPr>
          <a:xfrm>
            <a:off x="3090164" y="1703324"/>
            <a:ext cx="1608942" cy="2420173"/>
          </a:xfrm>
          <a:prstGeom prst="rect">
            <a:avLst/>
          </a:prstGeom>
          <a:noFill/>
          <a:ln>
            <a:noFill/>
          </a:ln>
        </p:spPr>
      </p:pic>
      <p:pic>
        <p:nvPicPr>
          <p:cNvPr id="1469" name="Google Shape;1469;p34"/>
          <p:cNvPicPr preferRelativeResize="0"/>
          <p:nvPr/>
        </p:nvPicPr>
        <p:blipFill rotWithShape="1">
          <a:blip r:embed="rId4">
            <a:alphaModFix/>
          </a:blip>
          <a:srcRect/>
          <a:stretch/>
        </p:blipFill>
        <p:spPr>
          <a:xfrm>
            <a:off x="375195" y="2641661"/>
            <a:ext cx="2119622" cy="2832100"/>
          </a:xfrm>
          <a:prstGeom prst="rect">
            <a:avLst/>
          </a:prstGeom>
          <a:gradFill>
            <a:gsLst>
              <a:gs pos="0">
                <a:srgbClr val="7BE2FF"/>
              </a:gs>
              <a:gs pos="35000">
                <a:srgbClr val="A3E9FF"/>
              </a:gs>
              <a:gs pos="100000">
                <a:srgbClr val="D9F5FF"/>
              </a:gs>
            </a:gsLst>
            <a:lin ang="16200000" scaled="0"/>
          </a:gradFill>
          <a:ln w="9525" cap="flat" cmpd="sng">
            <a:solidFill>
              <a:srgbClr val="00ADEF"/>
            </a:solidFill>
            <a:prstDash val="solid"/>
            <a:round/>
            <a:headEnd type="none" w="sm" len="sm"/>
            <a:tailEnd type="none" w="sm" len="sm"/>
          </a:ln>
          <a:effectLst>
            <a:outerShdw blurRad="40000" dist="20000" dir="5400000" rotWithShape="0">
              <a:srgbClr val="000000">
                <a:alpha val="37647"/>
              </a:srgbClr>
            </a:outerShdw>
          </a:effectLst>
        </p:spPr>
      </p:pic>
      <p:pic>
        <p:nvPicPr>
          <p:cNvPr id="1470" name="Google Shape;1470;p34"/>
          <p:cNvPicPr preferRelativeResize="0"/>
          <p:nvPr/>
        </p:nvPicPr>
        <p:blipFill rotWithShape="1">
          <a:blip r:embed="rId5">
            <a:alphaModFix/>
          </a:blip>
          <a:srcRect/>
          <a:stretch/>
        </p:blipFill>
        <p:spPr>
          <a:xfrm>
            <a:off x="5117593" y="3834156"/>
            <a:ext cx="2121408" cy="2834486"/>
          </a:xfrm>
          <a:prstGeom prst="rect">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sm" len="sm"/>
            <a:tailEnd type="none" w="sm" len="sm"/>
          </a:ln>
          <a:effectLst>
            <a:outerShdw blurRad="40000" dist="20000" dir="5400000" rotWithShape="0">
              <a:srgbClr val="000000">
                <a:alpha val="37647"/>
              </a:srgbClr>
            </a:outerShdw>
          </a:effectLst>
        </p:spPr>
      </p:pic>
      <p:sp>
        <p:nvSpPr>
          <p:cNvPr id="1471" name="Google Shape;1471;p34"/>
          <p:cNvSpPr txBox="1"/>
          <p:nvPr/>
        </p:nvSpPr>
        <p:spPr>
          <a:xfrm>
            <a:off x="4585547" y="1020805"/>
            <a:ext cx="4380033" cy="286232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Noto Sans Symbols"/>
              <a:buChar char="❑"/>
            </a:pPr>
            <a:r>
              <a:rPr lang="es-ES" sz="2000" dirty="0">
                <a:solidFill>
                  <a:schemeClr val="dk1"/>
                </a:solidFill>
                <a:latin typeface="Calibri"/>
                <a:ea typeface="Calibri"/>
                <a:cs typeface="Calibri"/>
                <a:sym typeface="Calibri"/>
              </a:rPr>
              <a:t>* </a:t>
            </a:r>
            <a:r>
              <a:rPr lang="es-ES" sz="2000" dirty="0" err="1">
                <a:solidFill>
                  <a:schemeClr val="dk1"/>
                </a:solidFill>
                <a:latin typeface="Calibri"/>
                <a:ea typeface="Calibri"/>
                <a:cs typeface="Calibri"/>
                <a:sym typeface="Calibri"/>
              </a:rPr>
              <a:t>Activation</a:t>
            </a:r>
            <a:r>
              <a:rPr lang="es-ES" sz="2000" dirty="0">
                <a:solidFill>
                  <a:schemeClr val="dk1"/>
                </a:solidFill>
                <a:latin typeface="Calibri"/>
                <a:ea typeface="Calibri"/>
                <a:cs typeface="Calibri"/>
                <a:sym typeface="Calibri"/>
              </a:rPr>
              <a:t> Link o nexo de activación</a:t>
            </a:r>
            <a:endParaRPr sz="20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Noto Sans Symbols"/>
              <a:buChar char="❑"/>
            </a:pPr>
            <a:r>
              <a:rPr lang="es-ES" sz="2000" dirty="0">
                <a:solidFill>
                  <a:schemeClr val="dk1"/>
                </a:solidFill>
                <a:latin typeface="Calibri"/>
                <a:ea typeface="Calibri"/>
                <a:cs typeface="Calibri"/>
                <a:sym typeface="Calibri"/>
              </a:rPr>
              <a:t>Cada conjunto de etapas encapsuladas es un hilo diferente</a:t>
            </a:r>
            <a:endParaRPr dirty="0"/>
          </a:p>
          <a:p>
            <a:pPr marL="342900" marR="0" lvl="0" indent="-342900" algn="l" rtl="0">
              <a:spcBef>
                <a:spcPts val="0"/>
              </a:spcBef>
              <a:spcAft>
                <a:spcPts val="0"/>
              </a:spcAft>
              <a:buClr>
                <a:schemeClr val="dk1"/>
              </a:buClr>
              <a:buSzPts val="2000"/>
              <a:buFont typeface="Noto Sans Symbols"/>
              <a:buChar char="❑"/>
            </a:pPr>
            <a:r>
              <a:rPr lang="es-ES" sz="2000" dirty="0">
                <a:solidFill>
                  <a:schemeClr val="dk1"/>
                </a:solidFill>
                <a:latin typeface="Calibri"/>
                <a:ea typeface="Calibri"/>
                <a:cs typeface="Calibri"/>
                <a:sym typeface="Calibri"/>
              </a:rPr>
              <a:t>Al desactivar la etapa encapsulante, se desactivan todas las encapsuladas</a:t>
            </a:r>
            <a:endParaRPr sz="20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Noto Sans Symbols"/>
              <a:buChar char="❑"/>
            </a:pPr>
            <a:r>
              <a:rPr lang="es-ES" sz="2000" dirty="0">
                <a:solidFill>
                  <a:schemeClr val="dk1"/>
                </a:solidFill>
                <a:latin typeface="Calibri"/>
                <a:ea typeface="Calibri"/>
                <a:cs typeface="Calibri"/>
                <a:sym typeface="Calibri"/>
              </a:rPr>
              <a:t>Las etapas encapsuladas forman un </a:t>
            </a:r>
            <a:r>
              <a:rPr lang="es-ES" sz="2000" dirty="0" err="1">
                <a:solidFill>
                  <a:schemeClr val="dk1"/>
                </a:solidFill>
                <a:latin typeface="Calibri"/>
                <a:ea typeface="Calibri"/>
                <a:cs typeface="Calibri"/>
                <a:sym typeface="Calibri"/>
              </a:rPr>
              <a:t>grafcet</a:t>
            </a:r>
            <a:endParaRPr dirty="0"/>
          </a:p>
          <a:p>
            <a:pPr marL="342900" marR="0" lvl="0" indent="-342900" algn="l" rtl="0">
              <a:spcBef>
                <a:spcPts val="0"/>
              </a:spcBef>
              <a:spcAft>
                <a:spcPts val="0"/>
              </a:spcAft>
              <a:buClr>
                <a:schemeClr val="dk1"/>
              </a:buClr>
              <a:buSzPts val="2000"/>
              <a:buFont typeface="Noto Sans Symbols"/>
              <a:buChar char="❑"/>
            </a:pPr>
            <a:r>
              <a:rPr lang="es-ES" sz="2000" dirty="0">
                <a:solidFill>
                  <a:schemeClr val="dk1"/>
                </a:solidFill>
                <a:latin typeface="Calibri"/>
                <a:ea typeface="Calibri"/>
                <a:cs typeface="Calibri"/>
                <a:sym typeface="Calibri"/>
              </a:rPr>
              <a:t>Se suele asociar a FC o FB</a:t>
            </a:r>
            <a:endParaRPr dirty="0"/>
          </a:p>
        </p:txBody>
      </p:sp>
      <p:pic>
        <p:nvPicPr>
          <p:cNvPr id="1472" name="Google Shape;1472;p34"/>
          <p:cNvPicPr preferRelativeResize="0"/>
          <p:nvPr/>
        </p:nvPicPr>
        <p:blipFill rotWithShape="1">
          <a:blip r:embed="rId6">
            <a:alphaModFix/>
          </a:blip>
          <a:srcRect/>
          <a:stretch/>
        </p:blipFill>
        <p:spPr>
          <a:xfrm>
            <a:off x="4058644" y="5669282"/>
            <a:ext cx="545909" cy="507999"/>
          </a:xfrm>
          <a:prstGeom prst="rect">
            <a:avLst/>
          </a:prstGeom>
          <a:noFill/>
          <a:ln>
            <a:noFill/>
          </a:ln>
        </p:spPr>
      </p:pic>
      <p:sp>
        <p:nvSpPr>
          <p:cNvPr id="1473" name="Google Shape;1473;p34"/>
          <p:cNvSpPr txBox="1"/>
          <p:nvPr/>
        </p:nvSpPr>
        <p:spPr>
          <a:xfrm>
            <a:off x="2844800" y="4607621"/>
            <a:ext cx="200676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a:solidFill>
                  <a:schemeClr val="dk1"/>
                </a:solidFill>
                <a:latin typeface="Calibri"/>
                <a:ea typeface="Calibri"/>
                <a:cs typeface="Calibri"/>
                <a:sym typeface="Calibri"/>
              </a:rPr>
              <a:t>Recuadrada si la etapa encapsulante es etapa inicial</a:t>
            </a:r>
            <a:endParaRPr/>
          </a:p>
        </p:txBody>
      </p:sp>
      <p:sp>
        <p:nvSpPr>
          <p:cNvPr id="1474" name="Google Shape;1474;p34"/>
          <p:cNvSpPr/>
          <p:nvPr/>
        </p:nvSpPr>
        <p:spPr>
          <a:xfrm>
            <a:off x="2844800" y="4544121"/>
            <a:ext cx="2006769" cy="1859281"/>
          </a:xfrm>
          <a:prstGeom prst="roundRect">
            <a:avLst>
              <a:gd name="adj" fmla="val 16667"/>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475" name="Google Shape;1475;p34"/>
          <p:cNvCxnSpPr/>
          <p:nvPr/>
        </p:nvCxnSpPr>
        <p:spPr>
          <a:xfrm rot="10800000">
            <a:off x="724829" y="2899317"/>
            <a:ext cx="2520176" cy="156117"/>
          </a:xfrm>
          <a:prstGeom prst="straightConnector1">
            <a:avLst/>
          </a:prstGeom>
          <a:noFill/>
          <a:ln w="9525" cap="flat" cmpd="sng">
            <a:solidFill>
              <a:srgbClr val="F38417"/>
            </a:solidFill>
            <a:prstDash val="solid"/>
            <a:round/>
            <a:headEnd type="none" w="sm" len="sm"/>
            <a:tailEnd type="triangle" w="med" len="med"/>
          </a:ln>
        </p:spPr>
      </p:cxnSp>
      <p:cxnSp>
        <p:nvCxnSpPr>
          <p:cNvPr id="1476" name="Google Shape;1476;p34"/>
          <p:cNvCxnSpPr/>
          <p:nvPr/>
        </p:nvCxnSpPr>
        <p:spPr>
          <a:xfrm>
            <a:off x="3713356" y="3166946"/>
            <a:ext cx="1538868" cy="758283"/>
          </a:xfrm>
          <a:prstGeom prst="straightConnector1">
            <a:avLst/>
          </a:prstGeom>
          <a:noFill/>
          <a:ln w="9525" cap="flat" cmpd="sng">
            <a:solidFill>
              <a:srgbClr val="F38417"/>
            </a:solidFill>
            <a:prstDash val="solid"/>
            <a:round/>
            <a:headEnd type="none" w="sm" len="sm"/>
            <a:tailEnd type="triangle" w="med" len="med"/>
          </a:ln>
        </p:spPr>
      </p:cxnSp>
      <p:sp>
        <p:nvSpPr>
          <p:cNvPr id="1477" name="Google Shape;1477;p34"/>
          <p:cNvSpPr txBox="1"/>
          <p:nvPr/>
        </p:nvSpPr>
        <p:spPr>
          <a:xfrm>
            <a:off x="0" y="6538912"/>
            <a:ext cx="3273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D</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p35"/>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Etapas y transiciones fuente y sumidero</a:t>
            </a:r>
            <a:endParaRPr/>
          </a:p>
        </p:txBody>
      </p:sp>
      <p:sp>
        <p:nvSpPr>
          <p:cNvPr id="1484" name="Google Shape;148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37</a:t>
            </a:fld>
            <a:endParaRPr/>
          </a:p>
        </p:txBody>
      </p:sp>
      <p:sp>
        <p:nvSpPr>
          <p:cNvPr id="1485" name="Google Shape;1485;p35"/>
          <p:cNvSpPr txBox="1"/>
          <p:nvPr/>
        </p:nvSpPr>
        <p:spPr>
          <a:xfrm>
            <a:off x="1794047" y="1063294"/>
            <a:ext cx="6597465"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rgbClr val="0070C0"/>
                </a:solidFill>
                <a:latin typeface="Calibri"/>
                <a:ea typeface="Calibri"/>
                <a:cs typeface="Calibri"/>
                <a:sym typeface="Calibri"/>
              </a:rPr>
              <a:t>Etapa fuente (</a:t>
            </a:r>
            <a:r>
              <a:rPr lang="es-ES" sz="1800" i="1" dirty="0" err="1">
                <a:solidFill>
                  <a:srgbClr val="0070C0"/>
                </a:solidFill>
                <a:latin typeface="Calibri"/>
                <a:ea typeface="Calibri"/>
                <a:cs typeface="Calibri"/>
                <a:sym typeface="Calibri"/>
              </a:rPr>
              <a:t>source</a:t>
            </a:r>
            <a:r>
              <a:rPr lang="es-ES" sz="1800" i="1" dirty="0">
                <a:solidFill>
                  <a:srgbClr val="0070C0"/>
                </a:solidFill>
                <a:latin typeface="Calibri"/>
                <a:ea typeface="Calibri"/>
                <a:cs typeface="Calibri"/>
                <a:sym typeface="Calibri"/>
              </a:rPr>
              <a:t> step</a:t>
            </a:r>
            <a:r>
              <a:rPr lang="es-ES" sz="1800" dirty="0">
                <a:solidFill>
                  <a:srgbClr val="0070C0"/>
                </a:solidFill>
                <a:latin typeface="Calibri"/>
                <a:ea typeface="Calibri"/>
                <a:cs typeface="Calibri"/>
                <a:sym typeface="Calibri"/>
              </a:rPr>
              <a:t>). Puede activarse:</a:t>
            </a:r>
            <a:endParaRPr dirty="0"/>
          </a:p>
          <a:p>
            <a:pPr marL="0" marR="0" lvl="0" indent="0" algn="l" rtl="0">
              <a:spcBef>
                <a:spcPts val="0"/>
              </a:spcBef>
              <a:spcAft>
                <a:spcPts val="0"/>
              </a:spcAft>
              <a:buNone/>
            </a:pPr>
            <a:r>
              <a:rPr lang="es-ES" sz="1800" dirty="0">
                <a:solidFill>
                  <a:srgbClr val="0070C0"/>
                </a:solidFill>
                <a:latin typeface="Calibri"/>
                <a:ea typeface="Calibri"/>
                <a:cs typeface="Calibri"/>
                <a:sym typeface="Calibri"/>
              </a:rPr>
              <a:t>	En OB100 si es una etapa inicial</a:t>
            </a:r>
            <a:endParaRPr dirty="0"/>
          </a:p>
          <a:p>
            <a:pPr marL="0" marR="0" lvl="0" indent="0" algn="l" rtl="0">
              <a:spcBef>
                <a:spcPts val="0"/>
              </a:spcBef>
              <a:spcAft>
                <a:spcPts val="0"/>
              </a:spcAft>
              <a:buNone/>
            </a:pPr>
            <a:r>
              <a:rPr lang="es-ES" sz="1800" dirty="0">
                <a:solidFill>
                  <a:srgbClr val="0070C0"/>
                </a:solidFill>
                <a:latin typeface="Calibri"/>
                <a:ea typeface="Calibri"/>
                <a:cs typeface="Calibri"/>
                <a:sym typeface="Calibri"/>
              </a:rPr>
              <a:t>	Forzada desde otro </a:t>
            </a:r>
            <a:r>
              <a:rPr lang="es-ES" sz="1800" dirty="0" err="1">
                <a:solidFill>
                  <a:srgbClr val="0070C0"/>
                </a:solidFill>
                <a:latin typeface="Calibri"/>
                <a:ea typeface="Calibri"/>
                <a:cs typeface="Calibri"/>
                <a:sym typeface="Calibri"/>
              </a:rPr>
              <a:t>Grafcet</a:t>
            </a:r>
            <a:r>
              <a:rPr lang="es-ES" sz="1800" dirty="0">
                <a:solidFill>
                  <a:srgbClr val="0070C0"/>
                </a:solidFill>
                <a:latin typeface="Calibri"/>
                <a:ea typeface="Calibri"/>
                <a:cs typeface="Calibri"/>
                <a:sym typeface="Calibri"/>
              </a:rPr>
              <a:t> superior</a:t>
            </a:r>
            <a:endParaRPr dirty="0"/>
          </a:p>
          <a:p>
            <a:pPr marL="0" marR="0" lvl="0" indent="0" algn="l" rtl="0">
              <a:spcBef>
                <a:spcPts val="0"/>
              </a:spcBef>
              <a:spcAft>
                <a:spcPts val="0"/>
              </a:spcAft>
              <a:buNone/>
            </a:pPr>
            <a:r>
              <a:rPr lang="es-ES" sz="1800" dirty="0">
                <a:solidFill>
                  <a:srgbClr val="0070C0"/>
                </a:solidFill>
                <a:latin typeface="Calibri"/>
                <a:ea typeface="Calibri"/>
                <a:cs typeface="Calibri"/>
                <a:sym typeface="Calibri"/>
              </a:rPr>
              <a:t>	Activado como primera etapa de una expansión. </a:t>
            </a:r>
            <a:endParaRPr dirty="0"/>
          </a:p>
          <a:p>
            <a:pPr marL="0" marR="0" lvl="0" indent="0" algn="l" rtl="0">
              <a:spcBef>
                <a:spcPts val="0"/>
              </a:spcBef>
              <a:spcAft>
                <a:spcPts val="0"/>
              </a:spcAft>
              <a:buNone/>
            </a:pPr>
            <a:r>
              <a:rPr lang="es-ES" sz="1800" dirty="0">
                <a:solidFill>
                  <a:srgbClr val="0070C0"/>
                </a:solidFill>
                <a:latin typeface="Calibri"/>
                <a:ea typeface="Calibri"/>
                <a:cs typeface="Calibri"/>
                <a:sym typeface="Calibri"/>
              </a:rPr>
              <a:t>     	</a:t>
            </a:r>
            <a:r>
              <a:rPr lang="es-ES" sz="1800" dirty="0">
                <a:solidFill>
                  <a:srgbClr val="93E1FF"/>
                </a:solidFill>
                <a:latin typeface="Calibri"/>
                <a:ea typeface="Calibri"/>
                <a:cs typeface="Calibri"/>
                <a:sym typeface="Calibri"/>
              </a:rPr>
              <a:t>Al activarse un </a:t>
            </a:r>
            <a:r>
              <a:rPr lang="es-ES" sz="1800" dirty="0" err="1">
                <a:solidFill>
                  <a:srgbClr val="93E1FF"/>
                </a:solidFill>
                <a:latin typeface="Calibri"/>
                <a:ea typeface="Calibri"/>
                <a:cs typeface="Calibri"/>
                <a:sym typeface="Calibri"/>
              </a:rPr>
              <a:t>grafcet</a:t>
            </a:r>
            <a:r>
              <a:rPr lang="es-ES" sz="1800" dirty="0">
                <a:solidFill>
                  <a:srgbClr val="93E1FF"/>
                </a:solidFill>
                <a:latin typeface="Calibri"/>
                <a:ea typeface="Calibri"/>
                <a:cs typeface="Calibri"/>
                <a:sym typeface="Calibri"/>
              </a:rPr>
              <a:t> encapsulado</a:t>
            </a:r>
            <a:endParaRPr dirty="0"/>
          </a:p>
        </p:txBody>
      </p:sp>
      <p:grpSp>
        <p:nvGrpSpPr>
          <p:cNvPr id="1486" name="Google Shape;1486;p35"/>
          <p:cNvGrpSpPr/>
          <p:nvPr/>
        </p:nvGrpSpPr>
        <p:grpSpPr>
          <a:xfrm>
            <a:off x="590550" y="1130032"/>
            <a:ext cx="1217786" cy="1314405"/>
            <a:chOff x="3638550" y="3238500"/>
            <a:chExt cx="1217786" cy="1314405"/>
          </a:xfrm>
        </p:grpSpPr>
        <p:sp>
          <p:nvSpPr>
            <p:cNvPr id="1487" name="Google Shape;1487;p35"/>
            <p:cNvSpPr/>
            <p:nvPr/>
          </p:nvSpPr>
          <p:spPr>
            <a:xfrm>
              <a:off x="3638550" y="3238500"/>
              <a:ext cx="533400" cy="381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0</a:t>
              </a:r>
              <a:endParaRPr/>
            </a:p>
          </p:txBody>
        </p:sp>
        <p:sp>
          <p:nvSpPr>
            <p:cNvPr id="1488" name="Google Shape;1488;p35"/>
            <p:cNvSpPr/>
            <p:nvPr/>
          </p:nvSpPr>
          <p:spPr>
            <a:xfrm>
              <a:off x="3638550" y="4171905"/>
              <a:ext cx="533400" cy="381000"/>
            </a:xfrm>
            <a:prstGeom prst="rect">
              <a:avLst/>
            </a:prstGeom>
            <a:solidFill>
              <a:schemeClr val="lt1"/>
            </a:solidFill>
            <a:ln w="25400" cap="flat" cmpd="sng">
              <a:solidFill>
                <a:schemeClr val="accent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1</a:t>
              </a:r>
              <a:endParaRPr/>
            </a:p>
          </p:txBody>
        </p:sp>
        <p:cxnSp>
          <p:nvCxnSpPr>
            <p:cNvPr id="1489" name="Google Shape;1489;p35"/>
            <p:cNvCxnSpPr/>
            <p:nvPr/>
          </p:nvCxnSpPr>
          <p:spPr>
            <a:xfrm>
              <a:off x="3905250" y="3619500"/>
              <a:ext cx="0" cy="552405"/>
            </a:xfrm>
            <a:prstGeom prst="straightConnector1">
              <a:avLst/>
            </a:prstGeom>
            <a:noFill/>
            <a:ln w="19050" cap="flat" cmpd="sng">
              <a:solidFill>
                <a:srgbClr val="00B0F0"/>
              </a:solidFill>
              <a:prstDash val="solid"/>
              <a:round/>
              <a:headEnd type="none" w="sm" len="sm"/>
              <a:tailEnd type="none" w="sm" len="sm"/>
            </a:ln>
          </p:spPr>
        </p:cxnSp>
        <p:cxnSp>
          <p:nvCxnSpPr>
            <p:cNvPr id="1490" name="Google Shape;1490;p35"/>
            <p:cNvCxnSpPr/>
            <p:nvPr/>
          </p:nvCxnSpPr>
          <p:spPr>
            <a:xfrm>
              <a:off x="3786188" y="3895702"/>
              <a:ext cx="238125" cy="0"/>
            </a:xfrm>
            <a:prstGeom prst="straightConnector1">
              <a:avLst/>
            </a:prstGeom>
            <a:noFill/>
            <a:ln w="38100" cap="flat" cmpd="sng">
              <a:solidFill>
                <a:srgbClr val="00B0F0"/>
              </a:solidFill>
              <a:prstDash val="solid"/>
              <a:round/>
              <a:headEnd type="none" w="sm" len="sm"/>
              <a:tailEnd type="none" w="sm" len="sm"/>
            </a:ln>
          </p:spPr>
        </p:cxnSp>
        <p:sp>
          <p:nvSpPr>
            <p:cNvPr id="1491" name="Google Shape;1491;p35"/>
            <p:cNvSpPr txBox="1"/>
            <p:nvPr/>
          </p:nvSpPr>
          <p:spPr>
            <a:xfrm>
              <a:off x="4024313" y="3664472"/>
              <a:ext cx="832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Recept</a:t>
              </a:r>
              <a:endParaRPr/>
            </a:p>
          </p:txBody>
        </p:sp>
      </p:grpSp>
      <p:grpSp>
        <p:nvGrpSpPr>
          <p:cNvPr id="1492" name="Google Shape;1492;p35"/>
          <p:cNvGrpSpPr/>
          <p:nvPr/>
        </p:nvGrpSpPr>
        <p:grpSpPr>
          <a:xfrm>
            <a:off x="590550" y="2748643"/>
            <a:ext cx="1217786" cy="1314405"/>
            <a:chOff x="3638550" y="3238500"/>
            <a:chExt cx="1217786" cy="1314405"/>
          </a:xfrm>
        </p:grpSpPr>
        <p:sp>
          <p:nvSpPr>
            <p:cNvPr id="1493" name="Google Shape;1493;p35"/>
            <p:cNvSpPr/>
            <p:nvPr/>
          </p:nvSpPr>
          <p:spPr>
            <a:xfrm>
              <a:off x="3638550" y="3238500"/>
              <a:ext cx="533400" cy="381000"/>
            </a:xfrm>
            <a:prstGeom prst="rect">
              <a:avLst/>
            </a:prstGeom>
            <a:solidFill>
              <a:schemeClr val="lt1"/>
            </a:solidFill>
            <a:ln w="25400" cap="flat" cmpd="sng">
              <a:solidFill>
                <a:schemeClr val="accent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n-1</a:t>
              </a:r>
              <a:endParaRPr/>
            </a:p>
          </p:txBody>
        </p:sp>
        <p:sp>
          <p:nvSpPr>
            <p:cNvPr id="1494" name="Google Shape;1494;p35"/>
            <p:cNvSpPr/>
            <p:nvPr/>
          </p:nvSpPr>
          <p:spPr>
            <a:xfrm>
              <a:off x="3638550" y="4171905"/>
              <a:ext cx="533400" cy="381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n</a:t>
              </a:r>
              <a:endParaRPr/>
            </a:p>
          </p:txBody>
        </p:sp>
        <p:cxnSp>
          <p:nvCxnSpPr>
            <p:cNvPr id="1495" name="Google Shape;1495;p35"/>
            <p:cNvCxnSpPr/>
            <p:nvPr/>
          </p:nvCxnSpPr>
          <p:spPr>
            <a:xfrm>
              <a:off x="3905250" y="3619500"/>
              <a:ext cx="0" cy="552405"/>
            </a:xfrm>
            <a:prstGeom prst="straightConnector1">
              <a:avLst/>
            </a:prstGeom>
            <a:noFill/>
            <a:ln w="19050" cap="flat" cmpd="sng">
              <a:solidFill>
                <a:srgbClr val="00B0F0"/>
              </a:solidFill>
              <a:prstDash val="solid"/>
              <a:round/>
              <a:headEnd type="none" w="sm" len="sm"/>
              <a:tailEnd type="none" w="sm" len="sm"/>
            </a:ln>
          </p:spPr>
        </p:cxnSp>
        <p:cxnSp>
          <p:nvCxnSpPr>
            <p:cNvPr id="1496" name="Google Shape;1496;p35"/>
            <p:cNvCxnSpPr/>
            <p:nvPr/>
          </p:nvCxnSpPr>
          <p:spPr>
            <a:xfrm>
              <a:off x="3786188" y="3895702"/>
              <a:ext cx="238125" cy="0"/>
            </a:xfrm>
            <a:prstGeom prst="straightConnector1">
              <a:avLst/>
            </a:prstGeom>
            <a:noFill/>
            <a:ln w="38100" cap="flat" cmpd="sng">
              <a:solidFill>
                <a:srgbClr val="00B0F0"/>
              </a:solidFill>
              <a:prstDash val="solid"/>
              <a:round/>
              <a:headEnd type="none" w="sm" len="sm"/>
              <a:tailEnd type="none" w="sm" len="sm"/>
            </a:ln>
          </p:spPr>
        </p:cxnSp>
        <p:sp>
          <p:nvSpPr>
            <p:cNvPr id="1497" name="Google Shape;1497;p35"/>
            <p:cNvSpPr txBox="1"/>
            <p:nvPr/>
          </p:nvSpPr>
          <p:spPr>
            <a:xfrm>
              <a:off x="4024313" y="3664472"/>
              <a:ext cx="832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Recept</a:t>
              </a:r>
              <a:endParaRPr/>
            </a:p>
          </p:txBody>
        </p:sp>
      </p:grpSp>
      <p:grpSp>
        <p:nvGrpSpPr>
          <p:cNvPr id="1498" name="Google Shape;1498;p35"/>
          <p:cNvGrpSpPr/>
          <p:nvPr/>
        </p:nvGrpSpPr>
        <p:grpSpPr>
          <a:xfrm>
            <a:off x="590550" y="4292866"/>
            <a:ext cx="1257298" cy="933405"/>
            <a:chOff x="3638550" y="3619500"/>
            <a:chExt cx="1257298" cy="933405"/>
          </a:xfrm>
        </p:grpSpPr>
        <p:sp>
          <p:nvSpPr>
            <p:cNvPr id="1499" name="Google Shape;1499;p35"/>
            <p:cNvSpPr/>
            <p:nvPr/>
          </p:nvSpPr>
          <p:spPr>
            <a:xfrm>
              <a:off x="3638550" y="4171905"/>
              <a:ext cx="533400" cy="381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1</a:t>
              </a:r>
              <a:endParaRPr/>
            </a:p>
          </p:txBody>
        </p:sp>
        <p:cxnSp>
          <p:nvCxnSpPr>
            <p:cNvPr id="1500" name="Google Shape;1500;p35"/>
            <p:cNvCxnSpPr/>
            <p:nvPr/>
          </p:nvCxnSpPr>
          <p:spPr>
            <a:xfrm>
              <a:off x="3905250" y="3619500"/>
              <a:ext cx="0" cy="552405"/>
            </a:xfrm>
            <a:prstGeom prst="straightConnector1">
              <a:avLst/>
            </a:prstGeom>
            <a:noFill/>
            <a:ln w="19050" cap="flat" cmpd="sng">
              <a:solidFill>
                <a:srgbClr val="00B0F0"/>
              </a:solidFill>
              <a:prstDash val="solid"/>
              <a:round/>
              <a:headEnd type="none" w="sm" len="sm"/>
              <a:tailEnd type="none" w="sm" len="sm"/>
            </a:ln>
          </p:spPr>
        </p:cxnSp>
        <p:cxnSp>
          <p:nvCxnSpPr>
            <p:cNvPr id="1501" name="Google Shape;1501;p35"/>
            <p:cNvCxnSpPr/>
            <p:nvPr/>
          </p:nvCxnSpPr>
          <p:spPr>
            <a:xfrm>
              <a:off x="3786188" y="3895702"/>
              <a:ext cx="238125" cy="0"/>
            </a:xfrm>
            <a:prstGeom prst="straightConnector1">
              <a:avLst/>
            </a:prstGeom>
            <a:noFill/>
            <a:ln w="38100" cap="flat" cmpd="sng">
              <a:solidFill>
                <a:srgbClr val="00B0F0"/>
              </a:solidFill>
              <a:prstDash val="solid"/>
              <a:round/>
              <a:headEnd type="none" w="sm" len="sm"/>
              <a:tailEnd type="none" w="sm" len="sm"/>
            </a:ln>
          </p:spPr>
        </p:cxnSp>
        <p:sp>
          <p:nvSpPr>
            <p:cNvPr id="1502" name="Google Shape;1502;p35"/>
            <p:cNvSpPr txBox="1"/>
            <p:nvPr/>
          </p:nvSpPr>
          <p:spPr>
            <a:xfrm>
              <a:off x="4024311" y="3664472"/>
              <a:ext cx="871537" cy="369332"/>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 condic</a:t>
              </a:r>
              <a:endParaRPr/>
            </a:p>
          </p:txBody>
        </p:sp>
      </p:grpSp>
      <p:sp>
        <p:nvSpPr>
          <p:cNvPr id="1503" name="Google Shape;1503;p35"/>
          <p:cNvSpPr txBox="1"/>
          <p:nvPr/>
        </p:nvSpPr>
        <p:spPr>
          <a:xfrm>
            <a:off x="2022959" y="4411582"/>
            <a:ext cx="682503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rgbClr val="0070C0"/>
                </a:solidFill>
                <a:latin typeface="Calibri"/>
                <a:ea typeface="Calibri"/>
                <a:cs typeface="Calibri"/>
                <a:sym typeface="Calibri"/>
              </a:rPr>
              <a:t>Transición fuente (</a:t>
            </a:r>
            <a:r>
              <a:rPr lang="es-ES" sz="1800" i="1" dirty="0" err="1">
                <a:solidFill>
                  <a:srgbClr val="0070C0"/>
                </a:solidFill>
                <a:latin typeface="Calibri"/>
                <a:ea typeface="Calibri"/>
                <a:cs typeface="Calibri"/>
                <a:sym typeface="Calibri"/>
              </a:rPr>
              <a:t>source</a:t>
            </a:r>
            <a:r>
              <a:rPr lang="es-ES" sz="1800" i="1" dirty="0">
                <a:solidFill>
                  <a:srgbClr val="0070C0"/>
                </a:solidFill>
                <a:latin typeface="Calibri"/>
                <a:ea typeface="Calibri"/>
                <a:cs typeface="Calibri"/>
                <a:sym typeface="Calibri"/>
              </a:rPr>
              <a:t> </a:t>
            </a:r>
            <a:r>
              <a:rPr lang="es-ES" sz="1800" i="1" dirty="0" err="1">
                <a:solidFill>
                  <a:srgbClr val="0070C0"/>
                </a:solidFill>
                <a:latin typeface="Calibri"/>
                <a:ea typeface="Calibri"/>
                <a:cs typeface="Calibri"/>
                <a:sym typeface="Calibri"/>
              </a:rPr>
              <a:t>transition</a:t>
            </a:r>
            <a:r>
              <a:rPr lang="es-ES" sz="1800" dirty="0">
                <a:solidFill>
                  <a:srgbClr val="0070C0"/>
                </a:solidFill>
                <a:latin typeface="Calibri"/>
                <a:ea typeface="Calibri"/>
                <a:cs typeface="Calibri"/>
                <a:sym typeface="Calibri"/>
              </a:rPr>
              <a:t>). </a:t>
            </a:r>
            <a:endParaRPr dirty="0"/>
          </a:p>
          <a:p>
            <a:pPr marL="0" marR="0" lvl="0" indent="0" algn="l" rtl="0">
              <a:spcBef>
                <a:spcPts val="0"/>
              </a:spcBef>
              <a:spcAft>
                <a:spcPts val="0"/>
              </a:spcAft>
              <a:buNone/>
            </a:pPr>
            <a:r>
              <a:rPr lang="es-ES" sz="1800" dirty="0">
                <a:solidFill>
                  <a:srgbClr val="0070C0"/>
                </a:solidFill>
                <a:latin typeface="Calibri"/>
                <a:ea typeface="Calibri"/>
                <a:cs typeface="Calibri"/>
                <a:sym typeface="Calibri"/>
              </a:rPr>
              <a:t>	Activará la etapa 1 siempre que se verifique la receptividad</a:t>
            </a:r>
            <a:endParaRPr dirty="0"/>
          </a:p>
          <a:p>
            <a:pPr marL="0" marR="0" lvl="0" indent="0" algn="l" rtl="0">
              <a:spcBef>
                <a:spcPts val="0"/>
              </a:spcBef>
              <a:spcAft>
                <a:spcPts val="0"/>
              </a:spcAft>
              <a:buNone/>
            </a:pPr>
            <a:r>
              <a:rPr lang="es-ES" sz="1800" dirty="0">
                <a:solidFill>
                  <a:srgbClr val="0070C0"/>
                </a:solidFill>
                <a:latin typeface="Calibri"/>
                <a:ea typeface="Calibri"/>
                <a:cs typeface="Calibri"/>
                <a:sym typeface="Calibri"/>
              </a:rPr>
              <a:t>	Típicamente la receptividad suele ser de tipo flanco</a:t>
            </a:r>
            <a:endParaRPr dirty="0"/>
          </a:p>
        </p:txBody>
      </p:sp>
      <p:sp>
        <p:nvSpPr>
          <p:cNvPr id="1504" name="Google Shape;1504;p35"/>
          <p:cNvSpPr txBox="1"/>
          <p:nvPr/>
        </p:nvSpPr>
        <p:spPr>
          <a:xfrm>
            <a:off x="2090371" y="2769928"/>
            <a:ext cx="6077316"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rgbClr val="0070C0"/>
                </a:solidFill>
                <a:latin typeface="Calibri"/>
                <a:ea typeface="Calibri"/>
                <a:cs typeface="Calibri"/>
                <a:sym typeface="Calibri"/>
              </a:rPr>
              <a:t>Etapa sumidero (</a:t>
            </a:r>
            <a:r>
              <a:rPr lang="es-ES" sz="1800" i="1" dirty="0" err="1">
                <a:solidFill>
                  <a:srgbClr val="0070C0"/>
                </a:solidFill>
                <a:latin typeface="Calibri"/>
                <a:ea typeface="Calibri"/>
                <a:cs typeface="Calibri"/>
                <a:sym typeface="Calibri"/>
              </a:rPr>
              <a:t>pit</a:t>
            </a:r>
            <a:r>
              <a:rPr lang="es-ES" sz="1800" i="1" dirty="0">
                <a:solidFill>
                  <a:srgbClr val="0070C0"/>
                </a:solidFill>
                <a:latin typeface="Calibri"/>
                <a:ea typeface="Calibri"/>
                <a:cs typeface="Calibri"/>
                <a:sym typeface="Calibri"/>
              </a:rPr>
              <a:t> step</a:t>
            </a:r>
            <a:r>
              <a:rPr lang="es-ES" sz="1800" dirty="0">
                <a:solidFill>
                  <a:srgbClr val="0070C0"/>
                </a:solidFill>
                <a:latin typeface="Calibri"/>
                <a:ea typeface="Calibri"/>
                <a:cs typeface="Calibri"/>
                <a:sym typeface="Calibri"/>
              </a:rPr>
              <a:t>). Puede desactivarse:</a:t>
            </a:r>
            <a:endParaRPr dirty="0"/>
          </a:p>
          <a:p>
            <a:pPr marL="0" marR="0" lvl="0" indent="0" algn="l" rtl="0">
              <a:spcBef>
                <a:spcPts val="0"/>
              </a:spcBef>
              <a:spcAft>
                <a:spcPts val="0"/>
              </a:spcAft>
              <a:buNone/>
            </a:pPr>
            <a:r>
              <a:rPr lang="es-ES" sz="1800" dirty="0">
                <a:solidFill>
                  <a:srgbClr val="0070C0"/>
                </a:solidFill>
                <a:latin typeface="Calibri"/>
                <a:ea typeface="Calibri"/>
                <a:cs typeface="Calibri"/>
                <a:sym typeface="Calibri"/>
              </a:rPr>
              <a:t>	Forzada desde otro </a:t>
            </a:r>
            <a:r>
              <a:rPr lang="es-ES" sz="1800" dirty="0" err="1">
                <a:solidFill>
                  <a:srgbClr val="0070C0"/>
                </a:solidFill>
                <a:latin typeface="Calibri"/>
                <a:ea typeface="Calibri"/>
                <a:cs typeface="Calibri"/>
                <a:sym typeface="Calibri"/>
              </a:rPr>
              <a:t>Grafcet</a:t>
            </a:r>
            <a:r>
              <a:rPr lang="es-ES" sz="1800" dirty="0">
                <a:solidFill>
                  <a:srgbClr val="0070C0"/>
                </a:solidFill>
                <a:latin typeface="Calibri"/>
                <a:ea typeface="Calibri"/>
                <a:cs typeface="Calibri"/>
                <a:sym typeface="Calibri"/>
              </a:rPr>
              <a:t> superior</a:t>
            </a:r>
            <a:endParaRPr dirty="0"/>
          </a:p>
          <a:p>
            <a:pPr marL="0" marR="0" lvl="0" indent="0" algn="l" rtl="0">
              <a:spcBef>
                <a:spcPts val="0"/>
              </a:spcBef>
              <a:spcAft>
                <a:spcPts val="0"/>
              </a:spcAft>
              <a:buNone/>
            </a:pPr>
            <a:r>
              <a:rPr lang="es-ES" sz="1800" dirty="0">
                <a:solidFill>
                  <a:srgbClr val="0070C0"/>
                </a:solidFill>
                <a:latin typeface="Calibri"/>
                <a:ea typeface="Calibri"/>
                <a:cs typeface="Calibri"/>
                <a:sym typeface="Calibri"/>
              </a:rPr>
              <a:t>     	Desactivado como última etapa de una expansión</a:t>
            </a:r>
            <a:endParaRPr dirty="0"/>
          </a:p>
          <a:p>
            <a:pPr marL="0" marR="0" lvl="0" indent="0" algn="l" rtl="0">
              <a:spcBef>
                <a:spcPts val="0"/>
              </a:spcBef>
              <a:spcAft>
                <a:spcPts val="0"/>
              </a:spcAft>
              <a:buNone/>
            </a:pPr>
            <a:r>
              <a:rPr lang="es-ES" sz="1800" dirty="0">
                <a:solidFill>
                  <a:srgbClr val="0070C0"/>
                </a:solidFill>
                <a:latin typeface="Calibri"/>
                <a:ea typeface="Calibri"/>
                <a:cs typeface="Calibri"/>
                <a:sym typeface="Calibri"/>
              </a:rPr>
              <a:t>	</a:t>
            </a:r>
            <a:r>
              <a:rPr lang="es-ES" sz="1800" dirty="0">
                <a:solidFill>
                  <a:srgbClr val="93E1FF"/>
                </a:solidFill>
                <a:latin typeface="Calibri"/>
                <a:ea typeface="Calibri"/>
                <a:cs typeface="Calibri"/>
                <a:sym typeface="Calibri"/>
              </a:rPr>
              <a:t>Al finalizar un </a:t>
            </a:r>
            <a:r>
              <a:rPr lang="es-ES" sz="1800" dirty="0" err="1">
                <a:solidFill>
                  <a:srgbClr val="93E1FF"/>
                </a:solidFill>
                <a:latin typeface="Calibri"/>
                <a:ea typeface="Calibri"/>
                <a:cs typeface="Calibri"/>
                <a:sym typeface="Calibri"/>
              </a:rPr>
              <a:t>grafcet</a:t>
            </a:r>
            <a:r>
              <a:rPr lang="es-ES" sz="1800" dirty="0">
                <a:solidFill>
                  <a:srgbClr val="93E1FF"/>
                </a:solidFill>
                <a:latin typeface="Calibri"/>
                <a:ea typeface="Calibri"/>
                <a:cs typeface="Calibri"/>
                <a:sym typeface="Calibri"/>
              </a:rPr>
              <a:t> encapsulado </a:t>
            </a:r>
            <a:endParaRPr dirty="0"/>
          </a:p>
          <a:p>
            <a:pPr marL="0" marR="0" lvl="0" indent="0" algn="l" rtl="0">
              <a:spcBef>
                <a:spcPts val="0"/>
              </a:spcBef>
              <a:spcAft>
                <a:spcPts val="0"/>
              </a:spcAft>
              <a:buNone/>
            </a:pPr>
            <a:r>
              <a:rPr lang="es-ES" sz="1800" dirty="0">
                <a:solidFill>
                  <a:srgbClr val="0070C0"/>
                </a:solidFill>
                <a:latin typeface="Calibri"/>
                <a:ea typeface="Calibri"/>
                <a:cs typeface="Calibri"/>
                <a:sym typeface="Calibri"/>
              </a:rPr>
              <a:t>	Típicamente para situaciones de defecto</a:t>
            </a:r>
            <a:endParaRPr dirty="0"/>
          </a:p>
        </p:txBody>
      </p:sp>
      <p:sp>
        <p:nvSpPr>
          <p:cNvPr id="1505" name="Google Shape;1505;p35"/>
          <p:cNvSpPr txBox="1"/>
          <p:nvPr/>
        </p:nvSpPr>
        <p:spPr>
          <a:xfrm>
            <a:off x="2080871" y="5691371"/>
            <a:ext cx="622788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0070C0"/>
                </a:solidFill>
                <a:latin typeface="Calibri"/>
                <a:ea typeface="Calibri"/>
                <a:cs typeface="Calibri"/>
                <a:sym typeface="Calibri"/>
              </a:rPr>
              <a:t>Transición Sumidero (</a:t>
            </a:r>
            <a:r>
              <a:rPr lang="es-ES" sz="1800" i="1">
                <a:solidFill>
                  <a:srgbClr val="0070C0"/>
                </a:solidFill>
                <a:latin typeface="Calibri"/>
                <a:ea typeface="Calibri"/>
                <a:cs typeface="Calibri"/>
                <a:sym typeface="Calibri"/>
              </a:rPr>
              <a:t>pit transition</a:t>
            </a:r>
            <a:r>
              <a:rPr lang="es-ES" sz="1800">
                <a:solidFill>
                  <a:srgbClr val="0070C0"/>
                </a:solidFill>
                <a:latin typeface="Calibri"/>
                <a:ea typeface="Calibri"/>
                <a:cs typeface="Calibri"/>
                <a:sym typeface="Calibri"/>
              </a:rPr>
              <a:t>). </a:t>
            </a:r>
            <a:endParaRPr/>
          </a:p>
          <a:p>
            <a:pPr marL="0" marR="0" lvl="0" indent="0" algn="l" rtl="0">
              <a:spcBef>
                <a:spcPts val="0"/>
              </a:spcBef>
              <a:spcAft>
                <a:spcPts val="0"/>
              </a:spcAft>
              <a:buNone/>
            </a:pPr>
            <a:r>
              <a:rPr lang="es-ES" sz="1800">
                <a:solidFill>
                  <a:srgbClr val="0070C0"/>
                </a:solidFill>
                <a:latin typeface="Calibri"/>
                <a:ea typeface="Calibri"/>
                <a:cs typeface="Calibri"/>
                <a:sym typeface="Calibri"/>
              </a:rPr>
              <a:t>	Desactivará el Grafcet al que pertenece</a:t>
            </a:r>
            <a:endParaRPr/>
          </a:p>
        </p:txBody>
      </p:sp>
      <p:sp>
        <p:nvSpPr>
          <p:cNvPr id="1506" name="Google Shape;1506;p35"/>
          <p:cNvSpPr/>
          <p:nvPr/>
        </p:nvSpPr>
        <p:spPr>
          <a:xfrm>
            <a:off x="323851" y="1040625"/>
            <a:ext cx="8257441" cy="1544188"/>
          </a:xfrm>
          <a:prstGeom prst="roundRect">
            <a:avLst>
              <a:gd name="adj" fmla="val 16667"/>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507" name="Google Shape;1507;p35"/>
          <p:cNvGrpSpPr/>
          <p:nvPr/>
        </p:nvGrpSpPr>
        <p:grpSpPr>
          <a:xfrm>
            <a:off x="551038" y="5496586"/>
            <a:ext cx="1257298" cy="933405"/>
            <a:chOff x="551038" y="5531755"/>
            <a:chExt cx="1257298" cy="933405"/>
          </a:xfrm>
        </p:grpSpPr>
        <p:grpSp>
          <p:nvGrpSpPr>
            <p:cNvPr id="1508" name="Google Shape;1508;p35"/>
            <p:cNvGrpSpPr/>
            <p:nvPr/>
          </p:nvGrpSpPr>
          <p:grpSpPr>
            <a:xfrm>
              <a:off x="698676" y="5912755"/>
              <a:ext cx="1109660" cy="552405"/>
              <a:chOff x="3786188" y="3619500"/>
              <a:chExt cx="1109660" cy="552405"/>
            </a:xfrm>
          </p:grpSpPr>
          <p:cxnSp>
            <p:nvCxnSpPr>
              <p:cNvPr id="1509" name="Google Shape;1509;p35"/>
              <p:cNvCxnSpPr/>
              <p:nvPr/>
            </p:nvCxnSpPr>
            <p:spPr>
              <a:xfrm>
                <a:off x="3905250" y="3619500"/>
                <a:ext cx="0" cy="552405"/>
              </a:xfrm>
              <a:prstGeom prst="straightConnector1">
                <a:avLst/>
              </a:prstGeom>
              <a:noFill/>
              <a:ln w="19050" cap="flat" cmpd="sng">
                <a:solidFill>
                  <a:srgbClr val="00B0F0"/>
                </a:solidFill>
                <a:prstDash val="solid"/>
                <a:round/>
                <a:headEnd type="none" w="sm" len="sm"/>
                <a:tailEnd type="none" w="sm" len="sm"/>
              </a:ln>
            </p:spPr>
          </p:cxnSp>
          <p:cxnSp>
            <p:nvCxnSpPr>
              <p:cNvPr id="1510" name="Google Shape;1510;p35"/>
              <p:cNvCxnSpPr/>
              <p:nvPr/>
            </p:nvCxnSpPr>
            <p:spPr>
              <a:xfrm>
                <a:off x="3786188" y="3895702"/>
                <a:ext cx="238125" cy="0"/>
              </a:xfrm>
              <a:prstGeom prst="straightConnector1">
                <a:avLst/>
              </a:prstGeom>
              <a:noFill/>
              <a:ln w="38100" cap="flat" cmpd="sng">
                <a:solidFill>
                  <a:srgbClr val="00B0F0"/>
                </a:solidFill>
                <a:prstDash val="solid"/>
                <a:round/>
                <a:headEnd type="none" w="sm" len="sm"/>
                <a:tailEnd type="none" w="sm" len="sm"/>
              </a:ln>
            </p:spPr>
          </p:cxnSp>
          <p:sp>
            <p:nvSpPr>
              <p:cNvPr id="1511" name="Google Shape;1511;p35"/>
              <p:cNvSpPr txBox="1"/>
              <p:nvPr/>
            </p:nvSpPr>
            <p:spPr>
              <a:xfrm>
                <a:off x="4024311" y="3664472"/>
                <a:ext cx="871537" cy="369332"/>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  condic</a:t>
                </a:r>
                <a:endParaRPr/>
              </a:p>
            </p:txBody>
          </p:sp>
        </p:grpSp>
        <p:sp>
          <p:nvSpPr>
            <p:cNvPr id="1512" name="Google Shape;1512;p35"/>
            <p:cNvSpPr/>
            <p:nvPr/>
          </p:nvSpPr>
          <p:spPr>
            <a:xfrm>
              <a:off x="551038" y="5531755"/>
              <a:ext cx="533400" cy="381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n</a:t>
              </a:r>
              <a:endParaRPr/>
            </a:p>
          </p:txBody>
        </p:sp>
      </p:grpSp>
      <p:sp>
        <p:nvSpPr>
          <p:cNvPr id="1513" name="Google Shape;1513;p35"/>
          <p:cNvSpPr/>
          <p:nvPr/>
        </p:nvSpPr>
        <p:spPr>
          <a:xfrm>
            <a:off x="323851" y="2633752"/>
            <a:ext cx="8257441" cy="1544188"/>
          </a:xfrm>
          <a:prstGeom prst="roundRect">
            <a:avLst>
              <a:gd name="adj" fmla="val 16667"/>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514" name="Google Shape;1514;p35"/>
          <p:cNvSpPr/>
          <p:nvPr/>
        </p:nvSpPr>
        <p:spPr>
          <a:xfrm>
            <a:off x="323851" y="4240035"/>
            <a:ext cx="8257441" cy="1130706"/>
          </a:xfrm>
          <a:prstGeom prst="roundRect">
            <a:avLst>
              <a:gd name="adj" fmla="val 16667"/>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515" name="Google Shape;1515;p35"/>
          <p:cNvSpPr/>
          <p:nvPr/>
        </p:nvSpPr>
        <p:spPr>
          <a:xfrm>
            <a:off x="323851" y="5422685"/>
            <a:ext cx="8257441" cy="1042475"/>
          </a:xfrm>
          <a:prstGeom prst="roundRect">
            <a:avLst>
              <a:gd name="adj" fmla="val 16667"/>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516" name="Google Shape;1516;p35"/>
          <p:cNvSpPr txBox="1"/>
          <p:nvPr/>
        </p:nvSpPr>
        <p:spPr>
          <a:xfrm>
            <a:off x="0" y="6538912"/>
            <a:ext cx="3080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C</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36"/>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Utilidad de transiciones fuente y sumidero</a:t>
            </a:r>
            <a:endParaRPr/>
          </a:p>
        </p:txBody>
      </p:sp>
      <p:sp>
        <p:nvSpPr>
          <p:cNvPr id="1522" name="Google Shape;1522;p36"/>
          <p:cNvSpPr txBox="1">
            <a:spLocks noGrp="1"/>
          </p:cNvSpPr>
          <p:nvPr>
            <p:ph type="body" idx="1"/>
          </p:nvPr>
        </p:nvSpPr>
        <p:spPr>
          <a:xfrm>
            <a:off x="2893916" y="1027534"/>
            <a:ext cx="5945284" cy="492941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464646"/>
              </a:buClr>
              <a:buSzPts val="2800"/>
              <a:buChar char="•"/>
            </a:pPr>
            <a:r>
              <a:rPr lang="es-ES" dirty="0"/>
              <a:t>Cadena de montaje</a:t>
            </a:r>
            <a:endParaRPr dirty="0"/>
          </a:p>
          <a:p>
            <a:pPr marL="742950" lvl="1" indent="-285750" algn="l" rtl="0">
              <a:spcBef>
                <a:spcPts val="480"/>
              </a:spcBef>
              <a:spcAft>
                <a:spcPts val="0"/>
              </a:spcAft>
              <a:buClr>
                <a:srgbClr val="E36C09"/>
              </a:buClr>
              <a:buSzPts val="2400"/>
              <a:buChar char="–"/>
            </a:pPr>
            <a:r>
              <a:rPr lang="es-ES" dirty="0"/>
              <a:t>Ejemplo de piezas sucesivas que pasan por miniestaciones </a:t>
            </a:r>
            <a:endParaRPr dirty="0"/>
          </a:p>
          <a:p>
            <a:pPr marL="742950" lvl="1" indent="-285750" algn="l" rtl="0">
              <a:spcBef>
                <a:spcPts val="480"/>
              </a:spcBef>
              <a:spcAft>
                <a:spcPts val="0"/>
              </a:spcAft>
              <a:buClr>
                <a:srgbClr val="E36C09"/>
              </a:buClr>
              <a:buSzPts val="2400"/>
              <a:buChar char="–"/>
            </a:pPr>
            <a:r>
              <a:rPr lang="es-ES" dirty="0"/>
              <a:t>No se adapta bien a los esquemas de </a:t>
            </a:r>
            <a:r>
              <a:rPr lang="es-ES" dirty="0" err="1"/>
              <a:t>Grafcet</a:t>
            </a:r>
            <a:r>
              <a:rPr lang="es-ES" dirty="0"/>
              <a:t> “tradicionales”</a:t>
            </a:r>
            <a:endParaRPr dirty="0"/>
          </a:p>
          <a:p>
            <a:pPr marL="742950" lvl="1" indent="-285750" algn="l" rtl="0">
              <a:spcBef>
                <a:spcPts val="480"/>
              </a:spcBef>
              <a:spcAft>
                <a:spcPts val="0"/>
              </a:spcAft>
              <a:buClr>
                <a:srgbClr val="E36C09"/>
              </a:buClr>
              <a:buSzPts val="2400"/>
              <a:buChar char="–"/>
            </a:pPr>
            <a:r>
              <a:rPr lang="es-ES" dirty="0"/>
              <a:t>Varias etapas activas simultáneamente</a:t>
            </a:r>
            <a:endParaRPr dirty="0"/>
          </a:p>
          <a:p>
            <a:pPr marL="742950" lvl="1" indent="-285750" algn="l" rtl="0">
              <a:spcBef>
                <a:spcPts val="480"/>
              </a:spcBef>
              <a:spcAft>
                <a:spcPts val="0"/>
              </a:spcAft>
              <a:buClr>
                <a:srgbClr val="E36C09"/>
              </a:buClr>
              <a:buSzPts val="2400"/>
              <a:buChar char="–"/>
            </a:pPr>
            <a:r>
              <a:rPr lang="es-ES" dirty="0"/>
              <a:t>También puede hacerse con procesos simultáneos (ejemplo de mesa giratoria)</a:t>
            </a:r>
            <a:endParaRPr dirty="0"/>
          </a:p>
          <a:p>
            <a:pPr marL="742950" lvl="1" indent="-285750" algn="l" rtl="0">
              <a:spcBef>
                <a:spcPts val="480"/>
              </a:spcBef>
              <a:spcAft>
                <a:spcPts val="0"/>
              </a:spcAft>
              <a:buClr>
                <a:srgbClr val="E36C09"/>
              </a:buClr>
              <a:buSzPts val="2400"/>
              <a:buChar char="–"/>
            </a:pPr>
            <a:r>
              <a:rPr lang="es-ES" dirty="0"/>
              <a:t>No poner   </a:t>
            </a:r>
            <a:endParaRPr dirty="0"/>
          </a:p>
        </p:txBody>
      </p:sp>
      <p:sp>
        <p:nvSpPr>
          <p:cNvPr id="1523" name="Google Shape;152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38</a:t>
            </a:fld>
            <a:endParaRPr/>
          </a:p>
        </p:txBody>
      </p:sp>
      <p:sp>
        <p:nvSpPr>
          <p:cNvPr id="1524" name="Google Shape;1524;p36"/>
          <p:cNvSpPr txBox="1"/>
          <p:nvPr/>
        </p:nvSpPr>
        <p:spPr>
          <a:xfrm>
            <a:off x="1187604" y="1235887"/>
            <a:ext cx="871537" cy="369332"/>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 pieza</a:t>
            </a:r>
            <a:endParaRPr/>
          </a:p>
        </p:txBody>
      </p:sp>
      <p:sp>
        <p:nvSpPr>
          <p:cNvPr id="1525" name="Google Shape;1525;p36"/>
          <p:cNvSpPr txBox="1"/>
          <p:nvPr/>
        </p:nvSpPr>
        <p:spPr>
          <a:xfrm>
            <a:off x="1375025" y="2562439"/>
            <a:ext cx="1064362" cy="369332"/>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 avance</a:t>
            </a:r>
            <a:endParaRPr/>
          </a:p>
        </p:txBody>
      </p:sp>
      <p:grpSp>
        <p:nvGrpSpPr>
          <p:cNvPr id="1526" name="Google Shape;1526;p36"/>
          <p:cNvGrpSpPr/>
          <p:nvPr/>
        </p:nvGrpSpPr>
        <p:grpSpPr>
          <a:xfrm>
            <a:off x="788599" y="1333452"/>
            <a:ext cx="533400" cy="657203"/>
            <a:chOff x="922764" y="2374187"/>
            <a:chExt cx="533400" cy="657203"/>
          </a:xfrm>
        </p:grpSpPr>
        <p:sp>
          <p:nvSpPr>
            <p:cNvPr id="1527" name="Google Shape;1527;p36"/>
            <p:cNvSpPr/>
            <p:nvPr/>
          </p:nvSpPr>
          <p:spPr>
            <a:xfrm>
              <a:off x="922764" y="2650390"/>
              <a:ext cx="533400" cy="381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1 ●</a:t>
              </a:r>
              <a:endParaRPr/>
            </a:p>
          </p:txBody>
        </p:sp>
        <p:cxnSp>
          <p:nvCxnSpPr>
            <p:cNvPr id="1528" name="Google Shape;1528;p36"/>
            <p:cNvCxnSpPr/>
            <p:nvPr/>
          </p:nvCxnSpPr>
          <p:spPr>
            <a:xfrm>
              <a:off x="1189464" y="2374187"/>
              <a:ext cx="0" cy="276203"/>
            </a:xfrm>
            <a:prstGeom prst="straightConnector1">
              <a:avLst/>
            </a:prstGeom>
            <a:noFill/>
            <a:ln w="19050" cap="flat" cmpd="sng">
              <a:solidFill>
                <a:srgbClr val="00B0F0"/>
              </a:solidFill>
              <a:prstDash val="solid"/>
              <a:round/>
              <a:headEnd type="none" w="sm" len="sm"/>
              <a:tailEnd type="none" w="sm" len="sm"/>
            </a:ln>
          </p:spPr>
        </p:cxnSp>
        <p:cxnSp>
          <p:nvCxnSpPr>
            <p:cNvPr id="1529" name="Google Shape;1529;p36"/>
            <p:cNvCxnSpPr/>
            <p:nvPr/>
          </p:nvCxnSpPr>
          <p:spPr>
            <a:xfrm>
              <a:off x="1070402" y="2496848"/>
              <a:ext cx="238125" cy="0"/>
            </a:xfrm>
            <a:prstGeom prst="straightConnector1">
              <a:avLst/>
            </a:prstGeom>
            <a:noFill/>
            <a:ln w="38100" cap="flat" cmpd="sng">
              <a:solidFill>
                <a:srgbClr val="00B0F0"/>
              </a:solidFill>
              <a:prstDash val="solid"/>
              <a:round/>
              <a:headEnd type="none" w="sm" len="sm"/>
              <a:tailEnd type="none" w="sm" len="sm"/>
            </a:ln>
          </p:spPr>
        </p:cxnSp>
      </p:grpSp>
      <p:grpSp>
        <p:nvGrpSpPr>
          <p:cNvPr id="1530" name="Google Shape;1530;p36"/>
          <p:cNvGrpSpPr/>
          <p:nvPr/>
        </p:nvGrpSpPr>
        <p:grpSpPr>
          <a:xfrm>
            <a:off x="788599" y="1995091"/>
            <a:ext cx="533400" cy="657203"/>
            <a:chOff x="922764" y="2374187"/>
            <a:chExt cx="533400" cy="657203"/>
          </a:xfrm>
        </p:grpSpPr>
        <p:sp>
          <p:nvSpPr>
            <p:cNvPr id="1531" name="Google Shape;1531;p36"/>
            <p:cNvSpPr/>
            <p:nvPr/>
          </p:nvSpPr>
          <p:spPr>
            <a:xfrm>
              <a:off x="922764" y="2650390"/>
              <a:ext cx="533400" cy="381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2 </a:t>
              </a:r>
              <a:endParaRPr/>
            </a:p>
          </p:txBody>
        </p:sp>
        <p:cxnSp>
          <p:nvCxnSpPr>
            <p:cNvPr id="1532" name="Google Shape;1532;p36"/>
            <p:cNvCxnSpPr/>
            <p:nvPr/>
          </p:nvCxnSpPr>
          <p:spPr>
            <a:xfrm>
              <a:off x="1189464" y="2374187"/>
              <a:ext cx="0" cy="276203"/>
            </a:xfrm>
            <a:prstGeom prst="straightConnector1">
              <a:avLst/>
            </a:prstGeom>
            <a:noFill/>
            <a:ln w="19050" cap="flat" cmpd="sng">
              <a:solidFill>
                <a:srgbClr val="00B0F0"/>
              </a:solidFill>
              <a:prstDash val="solid"/>
              <a:round/>
              <a:headEnd type="none" w="sm" len="sm"/>
              <a:tailEnd type="none" w="sm" len="sm"/>
            </a:ln>
          </p:spPr>
        </p:cxnSp>
        <p:cxnSp>
          <p:nvCxnSpPr>
            <p:cNvPr id="1533" name="Google Shape;1533;p36"/>
            <p:cNvCxnSpPr/>
            <p:nvPr/>
          </p:nvCxnSpPr>
          <p:spPr>
            <a:xfrm>
              <a:off x="1070402" y="2496848"/>
              <a:ext cx="238125" cy="0"/>
            </a:xfrm>
            <a:prstGeom prst="straightConnector1">
              <a:avLst/>
            </a:prstGeom>
            <a:noFill/>
            <a:ln w="38100" cap="flat" cmpd="sng">
              <a:solidFill>
                <a:srgbClr val="00B0F0"/>
              </a:solidFill>
              <a:prstDash val="solid"/>
              <a:round/>
              <a:headEnd type="none" w="sm" len="sm"/>
              <a:tailEnd type="none" w="sm" len="sm"/>
            </a:ln>
          </p:spPr>
        </p:cxnSp>
      </p:grpSp>
      <p:grpSp>
        <p:nvGrpSpPr>
          <p:cNvPr id="1534" name="Google Shape;1534;p36"/>
          <p:cNvGrpSpPr/>
          <p:nvPr/>
        </p:nvGrpSpPr>
        <p:grpSpPr>
          <a:xfrm>
            <a:off x="788599" y="2656730"/>
            <a:ext cx="533400" cy="657203"/>
            <a:chOff x="922764" y="2374187"/>
            <a:chExt cx="533400" cy="657203"/>
          </a:xfrm>
        </p:grpSpPr>
        <p:sp>
          <p:nvSpPr>
            <p:cNvPr id="1535" name="Google Shape;1535;p36"/>
            <p:cNvSpPr/>
            <p:nvPr/>
          </p:nvSpPr>
          <p:spPr>
            <a:xfrm>
              <a:off x="922764" y="2650390"/>
              <a:ext cx="533400" cy="381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3 ●</a:t>
              </a:r>
              <a:endParaRPr/>
            </a:p>
          </p:txBody>
        </p:sp>
        <p:cxnSp>
          <p:nvCxnSpPr>
            <p:cNvPr id="1536" name="Google Shape;1536;p36"/>
            <p:cNvCxnSpPr/>
            <p:nvPr/>
          </p:nvCxnSpPr>
          <p:spPr>
            <a:xfrm>
              <a:off x="1189464" y="2374187"/>
              <a:ext cx="0" cy="276203"/>
            </a:xfrm>
            <a:prstGeom prst="straightConnector1">
              <a:avLst/>
            </a:prstGeom>
            <a:noFill/>
            <a:ln w="19050" cap="flat" cmpd="sng">
              <a:solidFill>
                <a:srgbClr val="00B0F0"/>
              </a:solidFill>
              <a:prstDash val="solid"/>
              <a:round/>
              <a:headEnd type="none" w="sm" len="sm"/>
              <a:tailEnd type="none" w="sm" len="sm"/>
            </a:ln>
          </p:spPr>
        </p:cxnSp>
        <p:cxnSp>
          <p:nvCxnSpPr>
            <p:cNvPr id="1537" name="Google Shape;1537;p36"/>
            <p:cNvCxnSpPr/>
            <p:nvPr/>
          </p:nvCxnSpPr>
          <p:spPr>
            <a:xfrm>
              <a:off x="1070402" y="2496848"/>
              <a:ext cx="238125" cy="0"/>
            </a:xfrm>
            <a:prstGeom prst="straightConnector1">
              <a:avLst/>
            </a:prstGeom>
            <a:noFill/>
            <a:ln w="38100" cap="flat" cmpd="sng">
              <a:solidFill>
                <a:srgbClr val="00B0F0"/>
              </a:solidFill>
              <a:prstDash val="solid"/>
              <a:round/>
              <a:headEnd type="none" w="sm" len="sm"/>
              <a:tailEnd type="none" w="sm" len="sm"/>
            </a:ln>
          </p:spPr>
        </p:cxnSp>
      </p:grpSp>
      <p:grpSp>
        <p:nvGrpSpPr>
          <p:cNvPr id="1538" name="Google Shape;1538;p36"/>
          <p:cNvGrpSpPr/>
          <p:nvPr/>
        </p:nvGrpSpPr>
        <p:grpSpPr>
          <a:xfrm>
            <a:off x="788599" y="3318369"/>
            <a:ext cx="533400" cy="657203"/>
            <a:chOff x="922764" y="2374187"/>
            <a:chExt cx="533400" cy="657203"/>
          </a:xfrm>
        </p:grpSpPr>
        <p:sp>
          <p:nvSpPr>
            <p:cNvPr id="1539" name="Google Shape;1539;p36"/>
            <p:cNvSpPr/>
            <p:nvPr/>
          </p:nvSpPr>
          <p:spPr>
            <a:xfrm>
              <a:off x="922764" y="2650390"/>
              <a:ext cx="533400" cy="381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4 </a:t>
              </a:r>
              <a:endParaRPr/>
            </a:p>
          </p:txBody>
        </p:sp>
        <p:cxnSp>
          <p:nvCxnSpPr>
            <p:cNvPr id="1540" name="Google Shape;1540;p36"/>
            <p:cNvCxnSpPr/>
            <p:nvPr/>
          </p:nvCxnSpPr>
          <p:spPr>
            <a:xfrm>
              <a:off x="1189464" y="2374187"/>
              <a:ext cx="0" cy="276203"/>
            </a:xfrm>
            <a:prstGeom prst="straightConnector1">
              <a:avLst/>
            </a:prstGeom>
            <a:noFill/>
            <a:ln w="19050" cap="flat" cmpd="sng">
              <a:solidFill>
                <a:srgbClr val="00B0F0"/>
              </a:solidFill>
              <a:prstDash val="solid"/>
              <a:round/>
              <a:headEnd type="none" w="sm" len="sm"/>
              <a:tailEnd type="none" w="sm" len="sm"/>
            </a:ln>
          </p:spPr>
        </p:cxnSp>
        <p:cxnSp>
          <p:nvCxnSpPr>
            <p:cNvPr id="1541" name="Google Shape;1541;p36"/>
            <p:cNvCxnSpPr/>
            <p:nvPr/>
          </p:nvCxnSpPr>
          <p:spPr>
            <a:xfrm>
              <a:off x="1070402" y="2496848"/>
              <a:ext cx="238125" cy="0"/>
            </a:xfrm>
            <a:prstGeom prst="straightConnector1">
              <a:avLst/>
            </a:prstGeom>
            <a:noFill/>
            <a:ln w="38100" cap="flat" cmpd="sng">
              <a:solidFill>
                <a:srgbClr val="00B0F0"/>
              </a:solidFill>
              <a:prstDash val="solid"/>
              <a:round/>
              <a:headEnd type="none" w="sm" len="sm"/>
              <a:tailEnd type="none" w="sm" len="sm"/>
            </a:ln>
          </p:spPr>
        </p:cxnSp>
      </p:grpSp>
      <p:grpSp>
        <p:nvGrpSpPr>
          <p:cNvPr id="1542" name="Google Shape;1542;p36"/>
          <p:cNvGrpSpPr/>
          <p:nvPr/>
        </p:nvGrpSpPr>
        <p:grpSpPr>
          <a:xfrm>
            <a:off x="788599" y="3980008"/>
            <a:ext cx="533400" cy="657203"/>
            <a:chOff x="922764" y="2374187"/>
            <a:chExt cx="533400" cy="657203"/>
          </a:xfrm>
        </p:grpSpPr>
        <p:sp>
          <p:nvSpPr>
            <p:cNvPr id="1543" name="Google Shape;1543;p36"/>
            <p:cNvSpPr/>
            <p:nvPr/>
          </p:nvSpPr>
          <p:spPr>
            <a:xfrm>
              <a:off x="922764" y="2650390"/>
              <a:ext cx="533400" cy="381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5 ●</a:t>
              </a:r>
              <a:endParaRPr/>
            </a:p>
          </p:txBody>
        </p:sp>
        <p:cxnSp>
          <p:nvCxnSpPr>
            <p:cNvPr id="1544" name="Google Shape;1544;p36"/>
            <p:cNvCxnSpPr/>
            <p:nvPr/>
          </p:nvCxnSpPr>
          <p:spPr>
            <a:xfrm>
              <a:off x="1189464" y="2374187"/>
              <a:ext cx="0" cy="276203"/>
            </a:xfrm>
            <a:prstGeom prst="straightConnector1">
              <a:avLst/>
            </a:prstGeom>
            <a:noFill/>
            <a:ln w="19050" cap="flat" cmpd="sng">
              <a:solidFill>
                <a:srgbClr val="00B0F0"/>
              </a:solidFill>
              <a:prstDash val="solid"/>
              <a:round/>
              <a:headEnd type="none" w="sm" len="sm"/>
              <a:tailEnd type="none" w="sm" len="sm"/>
            </a:ln>
          </p:spPr>
        </p:cxnSp>
        <p:cxnSp>
          <p:nvCxnSpPr>
            <p:cNvPr id="1545" name="Google Shape;1545;p36"/>
            <p:cNvCxnSpPr/>
            <p:nvPr/>
          </p:nvCxnSpPr>
          <p:spPr>
            <a:xfrm>
              <a:off x="1070402" y="2496848"/>
              <a:ext cx="238125" cy="0"/>
            </a:xfrm>
            <a:prstGeom prst="straightConnector1">
              <a:avLst/>
            </a:prstGeom>
            <a:noFill/>
            <a:ln w="38100" cap="flat" cmpd="sng">
              <a:solidFill>
                <a:srgbClr val="00B0F0"/>
              </a:solidFill>
              <a:prstDash val="solid"/>
              <a:round/>
              <a:headEnd type="none" w="sm" len="sm"/>
              <a:tailEnd type="none" w="sm" len="sm"/>
            </a:ln>
          </p:spPr>
        </p:cxnSp>
      </p:grpSp>
      <p:grpSp>
        <p:nvGrpSpPr>
          <p:cNvPr id="1546" name="Google Shape;1546;p36"/>
          <p:cNvGrpSpPr/>
          <p:nvPr/>
        </p:nvGrpSpPr>
        <p:grpSpPr>
          <a:xfrm>
            <a:off x="788599" y="4641647"/>
            <a:ext cx="533400" cy="657203"/>
            <a:chOff x="922764" y="2374187"/>
            <a:chExt cx="533400" cy="657203"/>
          </a:xfrm>
        </p:grpSpPr>
        <p:sp>
          <p:nvSpPr>
            <p:cNvPr id="1547" name="Google Shape;1547;p36"/>
            <p:cNvSpPr/>
            <p:nvPr/>
          </p:nvSpPr>
          <p:spPr>
            <a:xfrm>
              <a:off x="922764" y="2650390"/>
              <a:ext cx="533400" cy="381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6 </a:t>
              </a:r>
              <a:endParaRPr/>
            </a:p>
          </p:txBody>
        </p:sp>
        <p:cxnSp>
          <p:nvCxnSpPr>
            <p:cNvPr id="1548" name="Google Shape;1548;p36"/>
            <p:cNvCxnSpPr/>
            <p:nvPr/>
          </p:nvCxnSpPr>
          <p:spPr>
            <a:xfrm>
              <a:off x="1189464" y="2374187"/>
              <a:ext cx="0" cy="276203"/>
            </a:xfrm>
            <a:prstGeom prst="straightConnector1">
              <a:avLst/>
            </a:prstGeom>
            <a:noFill/>
            <a:ln w="19050" cap="flat" cmpd="sng">
              <a:solidFill>
                <a:srgbClr val="00B0F0"/>
              </a:solidFill>
              <a:prstDash val="solid"/>
              <a:round/>
              <a:headEnd type="none" w="sm" len="sm"/>
              <a:tailEnd type="none" w="sm" len="sm"/>
            </a:ln>
          </p:spPr>
        </p:cxnSp>
        <p:cxnSp>
          <p:nvCxnSpPr>
            <p:cNvPr id="1549" name="Google Shape;1549;p36"/>
            <p:cNvCxnSpPr/>
            <p:nvPr/>
          </p:nvCxnSpPr>
          <p:spPr>
            <a:xfrm>
              <a:off x="1070402" y="2496848"/>
              <a:ext cx="238125" cy="0"/>
            </a:xfrm>
            <a:prstGeom prst="straightConnector1">
              <a:avLst/>
            </a:prstGeom>
            <a:noFill/>
            <a:ln w="38100" cap="flat" cmpd="sng">
              <a:solidFill>
                <a:srgbClr val="00B0F0"/>
              </a:solidFill>
              <a:prstDash val="solid"/>
              <a:round/>
              <a:headEnd type="none" w="sm" len="sm"/>
              <a:tailEnd type="none" w="sm" len="sm"/>
            </a:ln>
          </p:spPr>
        </p:cxnSp>
      </p:grpSp>
      <p:cxnSp>
        <p:nvCxnSpPr>
          <p:cNvPr id="1550" name="Google Shape;1550;p36"/>
          <p:cNvCxnSpPr/>
          <p:nvPr/>
        </p:nvCxnSpPr>
        <p:spPr>
          <a:xfrm>
            <a:off x="1055299" y="5303286"/>
            <a:ext cx="0" cy="276203"/>
          </a:xfrm>
          <a:prstGeom prst="straightConnector1">
            <a:avLst/>
          </a:prstGeom>
          <a:noFill/>
          <a:ln w="19050" cap="flat" cmpd="sng">
            <a:solidFill>
              <a:srgbClr val="00B0F0"/>
            </a:solidFill>
            <a:prstDash val="solid"/>
            <a:round/>
            <a:headEnd type="none" w="sm" len="sm"/>
            <a:tailEnd type="none" w="sm" len="sm"/>
          </a:ln>
        </p:spPr>
      </p:cxnSp>
      <p:cxnSp>
        <p:nvCxnSpPr>
          <p:cNvPr id="1551" name="Google Shape;1551;p36"/>
          <p:cNvCxnSpPr/>
          <p:nvPr/>
        </p:nvCxnSpPr>
        <p:spPr>
          <a:xfrm>
            <a:off x="936237" y="5425947"/>
            <a:ext cx="238125" cy="0"/>
          </a:xfrm>
          <a:prstGeom prst="straightConnector1">
            <a:avLst/>
          </a:prstGeom>
          <a:noFill/>
          <a:ln w="38100" cap="flat" cmpd="sng">
            <a:solidFill>
              <a:srgbClr val="00B0F0"/>
            </a:solidFill>
            <a:prstDash val="solid"/>
            <a:round/>
            <a:headEnd type="none" w="sm" len="sm"/>
            <a:tailEnd type="none" w="sm" len="sm"/>
          </a:ln>
        </p:spPr>
      </p:cxnSp>
      <p:sp>
        <p:nvSpPr>
          <p:cNvPr id="1552" name="Google Shape;1552;p36"/>
          <p:cNvSpPr txBox="1"/>
          <p:nvPr/>
        </p:nvSpPr>
        <p:spPr>
          <a:xfrm>
            <a:off x="1297198" y="3902484"/>
            <a:ext cx="1064362" cy="369332"/>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 avance</a:t>
            </a:r>
            <a:endParaRPr/>
          </a:p>
        </p:txBody>
      </p:sp>
      <p:sp>
        <p:nvSpPr>
          <p:cNvPr id="1553" name="Google Shape;1553;p36"/>
          <p:cNvSpPr txBox="1"/>
          <p:nvPr/>
        </p:nvSpPr>
        <p:spPr>
          <a:xfrm>
            <a:off x="1297198" y="5267725"/>
            <a:ext cx="1064362" cy="369332"/>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 avance</a:t>
            </a:r>
            <a:endParaRPr/>
          </a:p>
        </p:txBody>
      </p:sp>
      <p:sp>
        <p:nvSpPr>
          <p:cNvPr id="1554" name="Google Shape;1554;p36"/>
          <p:cNvSpPr txBox="1"/>
          <p:nvPr/>
        </p:nvSpPr>
        <p:spPr>
          <a:xfrm>
            <a:off x="1297198" y="1951708"/>
            <a:ext cx="1064362" cy="369332"/>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Condic 1</a:t>
            </a:r>
            <a:endParaRPr/>
          </a:p>
        </p:txBody>
      </p:sp>
      <p:sp>
        <p:nvSpPr>
          <p:cNvPr id="1555" name="Google Shape;1555;p36"/>
          <p:cNvSpPr txBox="1"/>
          <p:nvPr/>
        </p:nvSpPr>
        <p:spPr>
          <a:xfrm>
            <a:off x="1297198" y="3267618"/>
            <a:ext cx="1064362" cy="369332"/>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s-ES" sz="1800" dirty="0" err="1">
                <a:solidFill>
                  <a:schemeClr val="dk1"/>
                </a:solidFill>
                <a:latin typeface="Calibri"/>
                <a:ea typeface="Calibri"/>
                <a:cs typeface="Calibri"/>
                <a:sym typeface="Calibri"/>
              </a:rPr>
              <a:t>Condic</a:t>
            </a:r>
            <a:r>
              <a:rPr lang="es-ES" sz="1800" dirty="0">
                <a:solidFill>
                  <a:schemeClr val="dk1"/>
                </a:solidFill>
                <a:latin typeface="Calibri"/>
                <a:ea typeface="Calibri"/>
                <a:cs typeface="Calibri"/>
                <a:sym typeface="Calibri"/>
              </a:rPr>
              <a:t> 2</a:t>
            </a:r>
            <a:endParaRPr dirty="0"/>
          </a:p>
        </p:txBody>
      </p:sp>
      <p:sp>
        <p:nvSpPr>
          <p:cNvPr id="1556" name="Google Shape;1556;p36"/>
          <p:cNvSpPr txBox="1"/>
          <p:nvPr/>
        </p:nvSpPr>
        <p:spPr>
          <a:xfrm>
            <a:off x="1297198" y="4595082"/>
            <a:ext cx="1064362" cy="369332"/>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Condic 3</a:t>
            </a:r>
            <a:endParaRPr/>
          </a:p>
        </p:txBody>
      </p:sp>
      <p:cxnSp>
        <p:nvCxnSpPr>
          <p:cNvPr id="1557" name="Google Shape;1557;p36"/>
          <p:cNvCxnSpPr>
            <a:endCxn id="1558" idx="1"/>
          </p:cNvCxnSpPr>
          <p:nvPr/>
        </p:nvCxnSpPr>
        <p:spPr>
          <a:xfrm>
            <a:off x="1321067" y="1808518"/>
            <a:ext cx="214200" cy="0"/>
          </a:xfrm>
          <a:prstGeom prst="straightConnector1">
            <a:avLst/>
          </a:prstGeom>
          <a:noFill/>
          <a:ln w="28575" cap="flat" cmpd="sng">
            <a:solidFill>
              <a:schemeClr val="dk1"/>
            </a:solidFill>
            <a:prstDash val="solid"/>
            <a:round/>
            <a:headEnd type="none" w="sm" len="sm"/>
            <a:tailEnd type="none" w="sm" len="sm"/>
          </a:ln>
        </p:spPr>
      </p:cxnSp>
      <p:sp>
        <p:nvSpPr>
          <p:cNvPr id="1558" name="Google Shape;1558;p36"/>
          <p:cNvSpPr/>
          <p:nvPr/>
        </p:nvSpPr>
        <p:spPr>
          <a:xfrm>
            <a:off x="1535267" y="1626380"/>
            <a:ext cx="1207933" cy="364275"/>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ctr" rtl="0">
              <a:spcBef>
                <a:spcPts val="0"/>
              </a:spcBef>
              <a:spcAft>
                <a:spcPts val="0"/>
              </a:spcAft>
              <a:buNone/>
            </a:pPr>
            <a:r>
              <a:rPr lang="es-ES" sz="2000">
                <a:solidFill>
                  <a:schemeClr val="dk1"/>
                </a:solidFill>
                <a:latin typeface="Calibri"/>
                <a:ea typeface="Calibri"/>
                <a:cs typeface="Calibri"/>
                <a:sym typeface="Calibri"/>
              </a:rPr>
              <a:t>Acción 1</a:t>
            </a:r>
            <a:endParaRPr sz="1200">
              <a:solidFill>
                <a:schemeClr val="dk1"/>
              </a:solidFill>
              <a:latin typeface="Calibri"/>
              <a:ea typeface="Calibri"/>
              <a:cs typeface="Calibri"/>
              <a:sym typeface="Calibri"/>
            </a:endParaRPr>
          </a:p>
        </p:txBody>
      </p:sp>
      <p:cxnSp>
        <p:nvCxnSpPr>
          <p:cNvPr id="1559" name="Google Shape;1559;p36"/>
          <p:cNvCxnSpPr>
            <a:endCxn id="1560" idx="1"/>
          </p:cNvCxnSpPr>
          <p:nvPr/>
        </p:nvCxnSpPr>
        <p:spPr>
          <a:xfrm>
            <a:off x="1321067" y="2453432"/>
            <a:ext cx="214200" cy="0"/>
          </a:xfrm>
          <a:prstGeom prst="straightConnector1">
            <a:avLst/>
          </a:prstGeom>
          <a:noFill/>
          <a:ln w="28575" cap="flat" cmpd="sng">
            <a:solidFill>
              <a:schemeClr val="dk1"/>
            </a:solidFill>
            <a:prstDash val="solid"/>
            <a:round/>
            <a:headEnd type="none" w="sm" len="sm"/>
            <a:tailEnd type="none" w="sm" len="sm"/>
          </a:ln>
        </p:spPr>
      </p:cxnSp>
      <p:sp>
        <p:nvSpPr>
          <p:cNvPr id="1560" name="Google Shape;1560;p36"/>
          <p:cNvSpPr/>
          <p:nvPr/>
        </p:nvSpPr>
        <p:spPr>
          <a:xfrm>
            <a:off x="1535267" y="2271294"/>
            <a:ext cx="1207933" cy="364275"/>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ctr" rtl="0">
              <a:spcBef>
                <a:spcPts val="0"/>
              </a:spcBef>
              <a:spcAft>
                <a:spcPts val="0"/>
              </a:spcAft>
              <a:buNone/>
            </a:pPr>
            <a:r>
              <a:rPr lang="es-ES" sz="2000">
                <a:solidFill>
                  <a:schemeClr val="dk1"/>
                </a:solidFill>
                <a:latin typeface="Calibri"/>
                <a:ea typeface="Calibri"/>
                <a:cs typeface="Calibri"/>
                <a:sym typeface="Calibri"/>
              </a:rPr>
              <a:t>Acción 2</a:t>
            </a:r>
            <a:endParaRPr sz="1200">
              <a:solidFill>
                <a:schemeClr val="dk1"/>
              </a:solidFill>
              <a:latin typeface="Calibri"/>
              <a:ea typeface="Calibri"/>
              <a:cs typeface="Calibri"/>
              <a:sym typeface="Calibri"/>
            </a:endParaRPr>
          </a:p>
        </p:txBody>
      </p:sp>
      <p:cxnSp>
        <p:nvCxnSpPr>
          <p:cNvPr id="1561" name="Google Shape;1561;p36"/>
          <p:cNvCxnSpPr>
            <a:endCxn id="1562" idx="1"/>
          </p:cNvCxnSpPr>
          <p:nvPr/>
        </p:nvCxnSpPr>
        <p:spPr>
          <a:xfrm>
            <a:off x="1321067" y="3132464"/>
            <a:ext cx="214200" cy="0"/>
          </a:xfrm>
          <a:prstGeom prst="straightConnector1">
            <a:avLst/>
          </a:prstGeom>
          <a:noFill/>
          <a:ln w="28575" cap="flat" cmpd="sng">
            <a:solidFill>
              <a:schemeClr val="dk1"/>
            </a:solidFill>
            <a:prstDash val="solid"/>
            <a:round/>
            <a:headEnd type="none" w="sm" len="sm"/>
            <a:tailEnd type="none" w="sm" len="sm"/>
          </a:ln>
        </p:spPr>
      </p:cxnSp>
      <p:sp>
        <p:nvSpPr>
          <p:cNvPr id="1562" name="Google Shape;1562;p36"/>
          <p:cNvSpPr/>
          <p:nvPr/>
        </p:nvSpPr>
        <p:spPr>
          <a:xfrm>
            <a:off x="1535267" y="2950326"/>
            <a:ext cx="1207933" cy="364275"/>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ctr" rtl="0">
              <a:spcBef>
                <a:spcPts val="0"/>
              </a:spcBef>
              <a:spcAft>
                <a:spcPts val="0"/>
              </a:spcAft>
              <a:buNone/>
            </a:pPr>
            <a:r>
              <a:rPr lang="es-ES" sz="2000">
                <a:solidFill>
                  <a:schemeClr val="dk1"/>
                </a:solidFill>
                <a:latin typeface="Calibri"/>
                <a:ea typeface="Calibri"/>
                <a:cs typeface="Calibri"/>
                <a:sym typeface="Calibri"/>
              </a:rPr>
              <a:t>Acción 3</a:t>
            </a:r>
            <a:endParaRPr sz="1200">
              <a:solidFill>
                <a:schemeClr val="dk1"/>
              </a:solidFill>
              <a:latin typeface="Calibri"/>
              <a:ea typeface="Calibri"/>
              <a:cs typeface="Calibri"/>
              <a:sym typeface="Calibri"/>
            </a:endParaRPr>
          </a:p>
        </p:txBody>
      </p:sp>
      <p:cxnSp>
        <p:nvCxnSpPr>
          <p:cNvPr id="1563" name="Google Shape;1563;p36"/>
          <p:cNvCxnSpPr>
            <a:endCxn id="1564" idx="1"/>
          </p:cNvCxnSpPr>
          <p:nvPr/>
        </p:nvCxnSpPr>
        <p:spPr>
          <a:xfrm>
            <a:off x="1321067" y="3777764"/>
            <a:ext cx="214200" cy="0"/>
          </a:xfrm>
          <a:prstGeom prst="straightConnector1">
            <a:avLst/>
          </a:prstGeom>
          <a:noFill/>
          <a:ln w="28575" cap="flat" cmpd="sng">
            <a:solidFill>
              <a:schemeClr val="dk1"/>
            </a:solidFill>
            <a:prstDash val="solid"/>
            <a:round/>
            <a:headEnd type="none" w="sm" len="sm"/>
            <a:tailEnd type="none" w="sm" len="sm"/>
          </a:ln>
        </p:spPr>
      </p:cxnSp>
      <p:sp>
        <p:nvSpPr>
          <p:cNvPr id="1564" name="Google Shape;1564;p36"/>
          <p:cNvSpPr/>
          <p:nvPr/>
        </p:nvSpPr>
        <p:spPr>
          <a:xfrm>
            <a:off x="1535267" y="3595626"/>
            <a:ext cx="1207933" cy="364275"/>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ctr" rtl="0">
              <a:spcBef>
                <a:spcPts val="0"/>
              </a:spcBef>
              <a:spcAft>
                <a:spcPts val="0"/>
              </a:spcAft>
              <a:buNone/>
            </a:pPr>
            <a:r>
              <a:rPr lang="es-ES" sz="2000">
                <a:solidFill>
                  <a:schemeClr val="dk1"/>
                </a:solidFill>
                <a:latin typeface="Calibri"/>
                <a:ea typeface="Calibri"/>
                <a:cs typeface="Calibri"/>
                <a:sym typeface="Calibri"/>
              </a:rPr>
              <a:t>Acción 4</a:t>
            </a:r>
            <a:endParaRPr sz="1200">
              <a:solidFill>
                <a:schemeClr val="dk1"/>
              </a:solidFill>
              <a:latin typeface="Calibri"/>
              <a:ea typeface="Calibri"/>
              <a:cs typeface="Calibri"/>
              <a:sym typeface="Calibri"/>
            </a:endParaRPr>
          </a:p>
        </p:txBody>
      </p:sp>
      <p:cxnSp>
        <p:nvCxnSpPr>
          <p:cNvPr id="1565" name="Google Shape;1565;p36"/>
          <p:cNvCxnSpPr>
            <a:endCxn id="1566" idx="1"/>
          </p:cNvCxnSpPr>
          <p:nvPr/>
        </p:nvCxnSpPr>
        <p:spPr>
          <a:xfrm>
            <a:off x="1321067" y="4473909"/>
            <a:ext cx="214200" cy="0"/>
          </a:xfrm>
          <a:prstGeom prst="straightConnector1">
            <a:avLst/>
          </a:prstGeom>
          <a:noFill/>
          <a:ln w="28575" cap="flat" cmpd="sng">
            <a:solidFill>
              <a:schemeClr val="dk1"/>
            </a:solidFill>
            <a:prstDash val="solid"/>
            <a:round/>
            <a:headEnd type="none" w="sm" len="sm"/>
            <a:tailEnd type="none" w="sm" len="sm"/>
          </a:ln>
        </p:spPr>
      </p:cxnSp>
      <p:sp>
        <p:nvSpPr>
          <p:cNvPr id="1566" name="Google Shape;1566;p36"/>
          <p:cNvSpPr/>
          <p:nvPr/>
        </p:nvSpPr>
        <p:spPr>
          <a:xfrm>
            <a:off x="1535267" y="4291771"/>
            <a:ext cx="1207933" cy="364275"/>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ctr" rtl="0">
              <a:spcBef>
                <a:spcPts val="0"/>
              </a:spcBef>
              <a:spcAft>
                <a:spcPts val="0"/>
              </a:spcAft>
              <a:buNone/>
            </a:pPr>
            <a:r>
              <a:rPr lang="es-ES" sz="2000">
                <a:solidFill>
                  <a:schemeClr val="dk1"/>
                </a:solidFill>
                <a:latin typeface="Calibri"/>
                <a:ea typeface="Calibri"/>
                <a:cs typeface="Calibri"/>
                <a:sym typeface="Calibri"/>
              </a:rPr>
              <a:t>Acción 5</a:t>
            </a:r>
            <a:endParaRPr sz="1200">
              <a:solidFill>
                <a:schemeClr val="dk1"/>
              </a:solidFill>
              <a:latin typeface="Calibri"/>
              <a:ea typeface="Calibri"/>
              <a:cs typeface="Calibri"/>
              <a:sym typeface="Calibri"/>
            </a:endParaRPr>
          </a:p>
        </p:txBody>
      </p:sp>
      <p:cxnSp>
        <p:nvCxnSpPr>
          <p:cNvPr id="1567" name="Google Shape;1567;p36"/>
          <p:cNvCxnSpPr>
            <a:endCxn id="1568" idx="1"/>
          </p:cNvCxnSpPr>
          <p:nvPr/>
        </p:nvCxnSpPr>
        <p:spPr>
          <a:xfrm>
            <a:off x="1321067" y="5106642"/>
            <a:ext cx="214200" cy="0"/>
          </a:xfrm>
          <a:prstGeom prst="straightConnector1">
            <a:avLst/>
          </a:prstGeom>
          <a:noFill/>
          <a:ln w="28575" cap="flat" cmpd="sng">
            <a:solidFill>
              <a:schemeClr val="dk1"/>
            </a:solidFill>
            <a:prstDash val="solid"/>
            <a:round/>
            <a:headEnd type="none" w="sm" len="sm"/>
            <a:tailEnd type="none" w="sm" len="sm"/>
          </a:ln>
        </p:spPr>
      </p:cxnSp>
      <p:sp>
        <p:nvSpPr>
          <p:cNvPr id="1568" name="Google Shape;1568;p36"/>
          <p:cNvSpPr/>
          <p:nvPr/>
        </p:nvSpPr>
        <p:spPr>
          <a:xfrm>
            <a:off x="1535267" y="4924504"/>
            <a:ext cx="1207933" cy="364275"/>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ctr" rtl="0">
              <a:spcBef>
                <a:spcPts val="0"/>
              </a:spcBef>
              <a:spcAft>
                <a:spcPts val="0"/>
              </a:spcAft>
              <a:buNone/>
            </a:pPr>
            <a:r>
              <a:rPr lang="es-ES" sz="2000">
                <a:solidFill>
                  <a:schemeClr val="dk1"/>
                </a:solidFill>
                <a:latin typeface="Calibri"/>
                <a:ea typeface="Calibri"/>
                <a:cs typeface="Calibri"/>
                <a:sym typeface="Calibri"/>
              </a:rPr>
              <a:t>Acción 6</a:t>
            </a:r>
            <a:endParaRPr sz="1200">
              <a:solidFill>
                <a:schemeClr val="dk1"/>
              </a:solidFill>
              <a:latin typeface="Calibri"/>
              <a:ea typeface="Calibri"/>
              <a:cs typeface="Calibri"/>
              <a:sym typeface="Calibri"/>
            </a:endParaRPr>
          </a:p>
        </p:txBody>
      </p:sp>
      <p:sp>
        <p:nvSpPr>
          <p:cNvPr id="1569" name="Google Shape;1569;p36"/>
          <p:cNvSpPr txBox="1"/>
          <p:nvPr/>
        </p:nvSpPr>
        <p:spPr>
          <a:xfrm>
            <a:off x="6613775" y="4966033"/>
            <a:ext cx="1064362" cy="369332"/>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 avance</a:t>
            </a:r>
            <a:endParaRPr/>
          </a:p>
        </p:txBody>
      </p:sp>
      <p:grpSp>
        <p:nvGrpSpPr>
          <p:cNvPr id="1570" name="Google Shape;1570;p36"/>
          <p:cNvGrpSpPr/>
          <p:nvPr/>
        </p:nvGrpSpPr>
        <p:grpSpPr>
          <a:xfrm>
            <a:off x="5916767" y="5060324"/>
            <a:ext cx="643982" cy="657203"/>
            <a:chOff x="922764" y="2374187"/>
            <a:chExt cx="533400" cy="657203"/>
          </a:xfrm>
        </p:grpSpPr>
        <p:sp>
          <p:nvSpPr>
            <p:cNvPr id="1571" name="Google Shape;1571;p36"/>
            <p:cNvSpPr/>
            <p:nvPr/>
          </p:nvSpPr>
          <p:spPr>
            <a:xfrm>
              <a:off x="922764" y="2650390"/>
              <a:ext cx="533400" cy="381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p+1</a:t>
              </a:r>
              <a:endParaRPr/>
            </a:p>
          </p:txBody>
        </p:sp>
        <p:cxnSp>
          <p:nvCxnSpPr>
            <p:cNvPr id="1572" name="Google Shape;1572;p36"/>
            <p:cNvCxnSpPr/>
            <p:nvPr/>
          </p:nvCxnSpPr>
          <p:spPr>
            <a:xfrm>
              <a:off x="1189464" y="2374187"/>
              <a:ext cx="0" cy="276203"/>
            </a:xfrm>
            <a:prstGeom prst="straightConnector1">
              <a:avLst/>
            </a:prstGeom>
            <a:noFill/>
            <a:ln w="19050" cap="flat" cmpd="sng">
              <a:solidFill>
                <a:srgbClr val="00B0F0"/>
              </a:solidFill>
              <a:prstDash val="solid"/>
              <a:round/>
              <a:headEnd type="none" w="sm" len="sm"/>
              <a:tailEnd type="none" w="sm" len="sm"/>
            </a:ln>
          </p:spPr>
        </p:cxnSp>
        <p:cxnSp>
          <p:nvCxnSpPr>
            <p:cNvPr id="1573" name="Google Shape;1573;p36"/>
            <p:cNvCxnSpPr/>
            <p:nvPr/>
          </p:nvCxnSpPr>
          <p:spPr>
            <a:xfrm>
              <a:off x="1070402" y="2496848"/>
              <a:ext cx="238125" cy="0"/>
            </a:xfrm>
            <a:prstGeom prst="straightConnector1">
              <a:avLst/>
            </a:prstGeom>
            <a:noFill/>
            <a:ln w="38100" cap="flat" cmpd="sng">
              <a:solidFill>
                <a:srgbClr val="00B0F0"/>
              </a:solidFill>
              <a:prstDash val="solid"/>
              <a:round/>
              <a:headEnd type="none" w="sm" len="sm"/>
              <a:tailEnd type="none" w="sm" len="sm"/>
            </a:ln>
          </p:spPr>
        </p:cxnSp>
      </p:grpSp>
      <p:grpSp>
        <p:nvGrpSpPr>
          <p:cNvPr id="1574" name="Google Shape;1574;p36"/>
          <p:cNvGrpSpPr/>
          <p:nvPr/>
        </p:nvGrpSpPr>
        <p:grpSpPr>
          <a:xfrm>
            <a:off x="5916767" y="5721963"/>
            <a:ext cx="643982" cy="657203"/>
            <a:chOff x="922764" y="2374187"/>
            <a:chExt cx="533400" cy="657203"/>
          </a:xfrm>
        </p:grpSpPr>
        <p:sp>
          <p:nvSpPr>
            <p:cNvPr id="1575" name="Google Shape;1575;p36"/>
            <p:cNvSpPr/>
            <p:nvPr/>
          </p:nvSpPr>
          <p:spPr>
            <a:xfrm>
              <a:off x="922764" y="2650390"/>
              <a:ext cx="533400" cy="381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p+2 </a:t>
              </a:r>
              <a:endParaRPr/>
            </a:p>
          </p:txBody>
        </p:sp>
        <p:cxnSp>
          <p:nvCxnSpPr>
            <p:cNvPr id="1576" name="Google Shape;1576;p36"/>
            <p:cNvCxnSpPr/>
            <p:nvPr/>
          </p:nvCxnSpPr>
          <p:spPr>
            <a:xfrm>
              <a:off x="1189464" y="2374187"/>
              <a:ext cx="0" cy="276203"/>
            </a:xfrm>
            <a:prstGeom prst="straightConnector1">
              <a:avLst/>
            </a:prstGeom>
            <a:noFill/>
            <a:ln w="19050" cap="flat" cmpd="sng">
              <a:solidFill>
                <a:srgbClr val="00B0F0"/>
              </a:solidFill>
              <a:prstDash val="solid"/>
              <a:round/>
              <a:headEnd type="none" w="sm" len="sm"/>
              <a:tailEnd type="none" w="sm" len="sm"/>
            </a:ln>
          </p:spPr>
        </p:cxnSp>
        <p:cxnSp>
          <p:nvCxnSpPr>
            <p:cNvPr id="1577" name="Google Shape;1577;p36"/>
            <p:cNvCxnSpPr/>
            <p:nvPr/>
          </p:nvCxnSpPr>
          <p:spPr>
            <a:xfrm>
              <a:off x="1070402" y="2496848"/>
              <a:ext cx="238125" cy="0"/>
            </a:xfrm>
            <a:prstGeom prst="straightConnector1">
              <a:avLst/>
            </a:prstGeom>
            <a:noFill/>
            <a:ln w="38100" cap="flat" cmpd="sng">
              <a:solidFill>
                <a:srgbClr val="00B0F0"/>
              </a:solidFill>
              <a:prstDash val="solid"/>
              <a:round/>
              <a:headEnd type="none" w="sm" len="sm"/>
              <a:tailEnd type="none" w="sm" len="sm"/>
            </a:ln>
          </p:spPr>
        </p:cxnSp>
      </p:grpSp>
      <p:sp>
        <p:nvSpPr>
          <p:cNvPr id="1578" name="Google Shape;1578;p36"/>
          <p:cNvSpPr txBox="1"/>
          <p:nvPr/>
        </p:nvSpPr>
        <p:spPr>
          <a:xfrm>
            <a:off x="6626380" y="5642116"/>
            <a:ext cx="1064362" cy="369332"/>
          </a:xfrm>
          <a:prstGeom prst="rect">
            <a:avLst/>
          </a:prstGeom>
          <a:noFill/>
          <a:ln>
            <a:noFill/>
          </a:ln>
        </p:spPr>
        <p:txBody>
          <a:bodyPr spcFirstLastPara="1" wrap="square" lIns="0" tIns="45700" rIns="0"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 avance</a:t>
            </a:r>
            <a:endParaRPr/>
          </a:p>
        </p:txBody>
      </p:sp>
      <p:cxnSp>
        <p:nvCxnSpPr>
          <p:cNvPr id="1579" name="Google Shape;1579;p36"/>
          <p:cNvCxnSpPr>
            <a:endCxn id="1580" idx="1"/>
          </p:cNvCxnSpPr>
          <p:nvPr/>
        </p:nvCxnSpPr>
        <p:spPr>
          <a:xfrm>
            <a:off x="6559817" y="4857026"/>
            <a:ext cx="214200" cy="0"/>
          </a:xfrm>
          <a:prstGeom prst="straightConnector1">
            <a:avLst/>
          </a:prstGeom>
          <a:noFill/>
          <a:ln w="28575" cap="flat" cmpd="sng">
            <a:solidFill>
              <a:schemeClr val="dk1"/>
            </a:solidFill>
            <a:prstDash val="solid"/>
            <a:round/>
            <a:headEnd type="none" w="sm" len="sm"/>
            <a:tailEnd type="none" w="sm" len="sm"/>
          </a:ln>
        </p:spPr>
      </p:cxnSp>
      <p:sp>
        <p:nvSpPr>
          <p:cNvPr id="1580" name="Google Shape;1580;p36"/>
          <p:cNvSpPr/>
          <p:nvPr/>
        </p:nvSpPr>
        <p:spPr>
          <a:xfrm>
            <a:off x="6774017" y="4674888"/>
            <a:ext cx="1207933" cy="364275"/>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ctr" rtl="0">
              <a:spcBef>
                <a:spcPts val="0"/>
              </a:spcBef>
              <a:spcAft>
                <a:spcPts val="0"/>
              </a:spcAft>
              <a:buNone/>
            </a:pPr>
            <a:r>
              <a:rPr lang="es-ES" sz="2000">
                <a:solidFill>
                  <a:schemeClr val="dk1"/>
                </a:solidFill>
                <a:latin typeface="Calibri"/>
                <a:ea typeface="Calibri"/>
                <a:cs typeface="Calibri"/>
                <a:sym typeface="Calibri"/>
              </a:rPr>
              <a:t>Acción q</a:t>
            </a:r>
            <a:endParaRPr sz="1200">
              <a:solidFill>
                <a:schemeClr val="dk1"/>
              </a:solidFill>
              <a:latin typeface="Calibri"/>
              <a:ea typeface="Calibri"/>
              <a:cs typeface="Calibri"/>
              <a:sym typeface="Calibri"/>
            </a:endParaRPr>
          </a:p>
        </p:txBody>
      </p:sp>
      <p:cxnSp>
        <p:nvCxnSpPr>
          <p:cNvPr id="1581" name="Google Shape;1581;p36"/>
          <p:cNvCxnSpPr>
            <a:endCxn id="1582" idx="1"/>
          </p:cNvCxnSpPr>
          <p:nvPr/>
        </p:nvCxnSpPr>
        <p:spPr>
          <a:xfrm>
            <a:off x="6559817" y="5536058"/>
            <a:ext cx="214200" cy="0"/>
          </a:xfrm>
          <a:prstGeom prst="straightConnector1">
            <a:avLst/>
          </a:prstGeom>
          <a:noFill/>
          <a:ln w="28575" cap="flat" cmpd="sng">
            <a:solidFill>
              <a:schemeClr val="dk1"/>
            </a:solidFill>
            <a:prstDash val="solid"/>
            <a:round/>
            <a:headEnd type="none" w="sm" len="sm"/>
            <a:tailEnd type="none" w="sm" len="sm"/>
          </a:ln>
        </p:spPr>
      </p:cxnSp>
      <p:sp>
        <p:nvSpPr>
          <p:cNvPr id="1582" name="Google Shape;1582;p36"/>
          <p:cNvSpPr/>
          <p:nvPr/>
        </p:nvSpPr>
        <p:spPr>
          <a:xfrm>
            <a:off x="6774017" y="5353920"/>
            <a:ext cx="1207933" cy="364275"/>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ctr" rtl="0">
              <a:spcBef>
                <a:spcPts val="0"/>
              </a:spcBef>
              <a:spcAft>
                <a:spcPts val="0"/>
              </a:spcAft>
              <a:buNone/>
            </a:pPr>
            <a:r>
              <a:rPr lang="es-ES" sz="2000">
                <a:solidFill>
                  <a:schemeClr val="dk1"/>
                </a:solidFill>
                <a:latin typeface="Calibri"/>
                <a:ea typeface="Calibri"/>
                <a:cs typeface="Calibri"/>
                <a:sym typeface="Calibri"/>
              </a:rPr>
              <a:t>Acción q+1</a:t>
            </a:r>
            <a:endParaRPr sz="1200">
              <a:solidFill>
                <a:schemeClr val="dk1"/>
              </a:solidFill>
              <a:latin typeface="Calibri"/>
              <a:ea typeface="Calibri"/>
              <a:cs typeface="Calibri"/>
              <a:sym typeface="Calibri"/>
            </a:endParaRPr>
          </a:p>
        </p:txBody>
      </p:sp>
      <p:cxnSp>
        <p:nvCxnSpPr>
          <p:cNvPr id="1583" name="Google Shape;1583;p36"/>
          <p:cNvCxnSpPr>
            <a:endCxn id="1584" idx="1"/>
          </p:cNvCxnSpPr>
          <p:nvPr/>
        </p:nvCxnSpPr>
        <p:spPr>
          <a:xfrm>
            <a:off x="6559817" y="6181358"/>
            <a:ext cx="214200" cy="0"/>
          </a:xfrm>
          <a:prstGeom prst="straightConnector1">
            <a:avLst/>
          </a:prstGeom>
          <a:noFill/>
          <a:ln w="28575" cap="flat" cmpd="sng">
            <a:solidFill>
              <a:schemeClr val="dk1"/>
            </a:solidFill>
            <a:prstDash val="solid"/>
            <a:round/>
            <a:headEnd type="none" w="sm" len="sm"/>
            <a:tailEnd type="none" w="sm" len="sm"/>
          </a:ln>
        </p:spPr>
      </p:cxnSp>
      <p:sp>
        <p:nvSpPr>
          <p:cNvPr id="1584" name="Google Shape;1584;p36"/>
          <p:cNvSpPr/>
          <p:nvPr/>
        </p:nvSpPr>
        <p:spPr>
          <a:xfrm>
            <a:off x="6774017" y="5999220"/>
            <a:ext cx="1207933" cy="364275"/>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ctr" rtl="0">
              <a:spcBef>
                <a:spcPts val="0"/>
              </a:spcBef>
              <a:spcAft>
                <a:spcPts val="0"/>
              </a:spcAft>
              <a:buNone/>
            </a:pPr>
            <a:r>
              <a:rPr lang="es-ES" sz="2000">
                <a:solidFill>
                  <a:schemeClr val="dk1"/>
                </a:solidFill>
                <a:latin typeface="Calibri"/>
                <a:ea typeface="Calibri"/>
                <a:cs typeface="Calibri"/>
                <a:sym typeface="Calibri"/>
              </a:rPr>
              <a:t>Acción q+2</a:t>
            </a:r>
            <a:endParaRPr sz="1200">
              <a:solidFill>
                <a:schemeClr val="dk1"/>
              </a:solidFill>
              <a:latin typeface="Calibri"/>
              <a:ea typeface="Calibri"/>
              <a:cs typeface="Calibri"/>
              <a:sym typeface="Calibri"/>
            </a:endParaRPr>
          </a:p>
        </p:txBody>
      </p:sp>
      <p:grpSp>
        <p:nvGrpSpPr>
          <p:cNvPr id="1585" name="Google Shape;1585;p36"/>
          <p:cNvGrpSpPr/>
          <p:nvPr/>
        </p:nvGrpSpPr>
        <p:grpSpPr>
          <a:xfrm>
            <a:off x="5916767" y="4387289"/>
            <a:ext cx="659895" cy="657203"/>
            <a:chOff x="922764" y="2374187"/>
            <a:chExt cx="533400" cy="657203"/>
          </a:xfrm>
        </p:grpSpPr>
        <p:sp>
          <p:nvSpPr>
            <p:cNvPr id="1586" name="Google Shape;1586;p36"/>
            <p:cNvSpPr/>
            <p:nvPr/>
          </p:nvSpPr>
          <p:spPr>
            <a:xfrm>
              <a:off x="922764" y="2650390"/>
              <a:ext cx="533400" cy="3810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p </a:t>
              </a:r>
              <a:endParaRPr/>
            </a:p>
          </p:txBody>
        </p:sp>
        <p:cxnSp>
          <p:nvCxnSpPr>
            <p:cNvPr id="1587" name="Google Shape;1587;p36"/>
            <p:cNvCxnSpPr/>
            <p:nvPr/>
          </p:nvCxnSpPr>
          <p:spPr>
            <a:xfrm>
              <a:off x="1189464" y="2374187"/>
              <a:ext cx="0" cy="276203"/>
            </a:xfrm>
            <a:prstGeom prst="straightConnector1">
              <a:avLst/>
            </a:prstGeom>
            <a:noFill/>
            <a:ln w="19050" cap="flat" cmpd="sng">
              <a:solidFill>
                <a:srgbClr val="00B0F0"/>
              </a:solidFill>
              <a:prstDash val="solid"/>
              <a:round/>
              <a:headEnd type="none" w="sm" len="sm"/>
              <a:tailEnd type="none" w="sm" len="sm"/>
            </a:ln>
          </p:spPr>
        </p:cxnSp>
        <p:cxnSp>
          <p:nvCxnSpPr>
            <p:cNvPr id="1588" name="Google Shape;1588;p36"/>
            <p:cNvCxnSpPr/>
            <p:nvPr/>
          </p:nvCxnSpPr>
          <p:spPr>
            <a:xfrm>
              <a:off x="1070402" y="2496848"/>
              <a:ext cx="238125" cy="0"/>
            </a:xfrm>
            <a:prstGeom prst="straightConnector1">
              <a:avLst/>
            </a:prstGeom>
            <a:noFill/>
            <a:ln w="38100" cap="flat" cmpd="sng">
              <a:solidFill>
                <a:srgbClr val="00B0F0"/>
              </a:solidFill>
              <a:prstDash val="solid"/>
              <a:round/>
              <a:headEnd type="none" w="sm" len="sm"/>
              <a:tailEnd type="none" w="sm" len="sm"/>
            </a:ln>
          </p:spPr>
        </p:cxnSp>
      </p:grpSp>
      <p:cxnSp>
        <p:nvCxnSpPr>
          <p:cNvPr id="1589" name="Google Shape;1589;p36"/>
          <p:cNvCxnSpPr/>
          <p:nvPr/>
        </p:nvCxnSpPr>
        <p:spPr>
          <a:xfrm>
            <a:off x="4503420" y="4857026"/>
            <a:ext cx="1291590" cy="325959"/>
          </a:xfrm>
          <a:prstGeom prst="straightConnector1">
            <a:avLst/>
          </a:prstGeom>
          <a:noFill/>
          <a:ln w="9525" cap="flat" cmpd="sng">
            <a:solidFill>
              <a:srgbClr val="F38417"/>
            </a:solidFill>
            <a:prstDash val="solid"/>
            <a:round/>
            <a:headEnd type="none" w="sm" len="sm"/>
            <a:tailEnd type="triangle" w="med" len="med"/>
          </a:ln>
        </p:spPr>
      </p:cxnSp>
      <p:cxnSp>
        <p:nvCxnSpPr>
          <p:cNvPr id="1590" name="Google Shape;1590;p36"/>
          <p:cNvCxnSpPr/>
          <p:nvPr/>
        </p:nvCxnSpPr>
        <p:spPr>
          <a:xfrm>
            <a:off x="4503420" y="4924504"/>
            <a:ext cx="1431525" cy="890072"/>
          </a:xfrm>
          <a:prstGeom prst="straightConnector1">
            <a:avLst/>
          </a:prstGeom>
          <a:noFill/>
          <a:ln w="9525" cap="flat" cmpd="sng">
            <a:solidFill>
              <a:srgbClr val="F38417"/>
            </a:solidFill>
            <a:prstDash val="solid"/>
            <a:round/>
            <a:headEnd type="none" w="sm" len="sm"/>
            <a:tailEnd type="triangle" w="med" len="med"/>
          </a:ln>
        </p:spPr>
      </p:cxnSp>
      <p:sp>
        <p:nvSpPr>
          <p:cNvPr id="1591" name="Google Shape;1591;p36"/>
          <p:cNvSpPr txBox="1"/>
          <p:nvPr/>
        </p:nvSpPr>
        <p:spPr>
          <a:xfrm>
            <a:off x="0" y="6538912"/>
            <a:ext cx="3080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C</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37"/>
          <p:cNvSpPr/>
          <p:nvPr/>
        </p:nvSpPr>
        <p:spPr>
          <a:xfrm>
            <a:off x="4250532" y="2732254"/>
            <a:ext cx="4790512" cy="3814988"/>
          </a:xfrm>
          <a:prstGeom prst="rect">
            <a:avLst/>
          </a:prstGeom>
          <a:gradFill>
            <a:gsLst>
              <a:gs pos="0">
                <a:srgbClr val="BBFF8E"/>
              </a:gs>
              <a:gs pos="35000">
                <a:srgbClr val="CBFFB0"/>
              </a:gs>
              <a:gs pos="100000">
                <a:srgbClr val="ECFFDE"/>
              </a:gs>
            </a:gsLst>
            <a:lin ang="16200000" scaled="0"/>
          </a:gradFill>
          <a:ln w="9525" cap="flat" cmpd="sng">
            <a:solidFill>
              <a:srgbClr val="77CE2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597" name="Google Shape;1597;p37"/>
          <p:cNvSpPr/>
          <p:nvPr/>
        </p:nvSpPr>
        <p:spPr>
          <a:xfrm>
            <a:off x="142876" y="2722292"/>
            <a:ext cx="3935747" cy="3814988"/>
          </a:xfrm>
          <a:prstGeom prst="rect">
            <a:avLst/>
          </a:prstGeom>
          <a:gradFill>
            <a:gsLst>
              <a:gs pos="0">
                <a:srgbClr val="BBFF8E"/>
              </a:gs>
              <a:gs pos="35000">
                <a:srgbClr val="CBFFB0"/>
              </a:gs>
              <a:gs pos="100000">
                <a:srgbClr val="ECFFDE"/>
              </a:gs>
            </a:gsLst>
            <a:lin ang="16200000" scaled="0"/>
          </a:gradFill>
          <a:ln w="9525" cap="flat" cmpd="sng">
            <a:solidFill>
              <a:srgbClr val="77CE2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598" name="Google Shape;1598;p37"/>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Inicio “cómodo” de Grafcet</a:t>
            </a:r>
            <a:endParaRPr/>
          </a:p>
        </p:txBody>
      </p:sp>
      <p:sp>
        <p:nvSpPr>
          <p:cNvPr id="1599" name="Google Shape;1599;p37"/>
          <p:cNvSpPr txBox="1">
            <a:spLocks noGrp="1"/>
          </p:cNvSpPr>
          <p:nvPr>
            <p:ph type="body" idx="1"/>
          </p:nvPr>
        </p:nvSpPr>
        <p:spPr>
          <a:xfrm>
            <a:off x="457200" y="1196753"/>
            <a:ext cx="8382000" cy="178036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464646"/>
              </a:buClr>
              <a:buSzPts val="2800"/>
              <a:buChar char="•"/>
            </a:pPr>
            <a:r>
              <a:rPr lang="es-ES" dirty="0"/>
              <a:t>Para versiones no definitivas, puede ser conveniente no tener que pasar por OB100 (</a:t>
            </a:r>
            <a:r>
              <a:rPr lang="es-ES" dirty="0" err="1"/>
              <a:t>Run</a:t>
            </a:r>
            <a:r>
              <a:rPr lang="es-ES" sz="2800" dirty="0" err="1">
                <a:solidFill>
                  <a:srgbClr val="0070C0"/>
                </a:solidFill>
              </a:rPr>
              <a:t>→</a:t>
            </a:r>
            <a:r>
              <a:rPr lang="es-ES" dirty="0" err="1"/>
              <a:t>Stop</a:t>
            </a:r>
            <a:r>
              <a:rPr lang="es-ES" sz="2800" dirty="0" err="1">
                <a:solidFill>
                  <a:srgbClr val="0070C0"/>
                </a:solidFill>
              </a:rPr>
              <a:t>→</a:t>
            </a:r>
            <a:r>
              <a:rPr lang="es-ES" dirty="0" err="1"/>
              <a:t>Run</a:t>
            </a:r>
            <a:r>
              <a:rPr lang="es-ES" dirty="0"/>
              <a:t>) para iniciar el proceso desde el principio</a:t>
            </a:r>
            <a:endParaRPr dirty="0"/>
          </a:p>
        </p:txBody>
      </p:sp>
      <p:sp>
        <p:nvSpPr>
          <p:cNvPr id="1600" name="Google Shape;1600;p37"/>
          <p:cNvSpPr txBox="1">
            <a:spLocks noGrp="1"/>
          </p:cNvSpPr>
          <p:nvPr>
            <p:ph type="sldNum" idx="12"/>
          </p:nvPr>
        </p:nvSpPr>
        <p:spPr>
          <a:xfrm>
            <a:off x="6560952" y="6461077"/>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39</a:t>
            </a:fld>
            <a:endParaRPr/>
          </a:p>
        </p:txBody>
      </p:sp>
      <p:grpSp>
        <p:nvGrpSpPr>
          <p:cNvPr id="1601" name="Google Shape;1601;p37"/>
          <p:cNvGrpSpPr/>
          <p:nvPr/>
        </p:nvGrpSpPr>
        <p:grpSpPr>
          <a:xfrm>
            <a:off x="4438444" y="3274370"/>
            <a:ext cx="4630900" cy="3081840"/>
            <a:chOff x="771319" y="2852096"/>
            <a:chExt cx="4630900" cy="3081841"/>
          </a:xfrm>
        </p:grpSpPr>
        <p:sp>
          <p:nvSpPr>
            <p:cNvPr id="1602" name="Google Shape;1602;p37"/>
            <p:cNvSpPr/>
            <p:nvPr/>
          </p:nvSpPr>
          <p:spPr>
            <a:xfrm>
              <a:off x="1414819" y="3288990"/>
              <a:ext cx="776177" cy="552893"/>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0</a:t>
              </a:r>
              <a:endParaRPr/>
            </a:p>
          </p:txBody>
        </p:sp>
        <p:cxnSp>
          <p:nvCxnSpPr>
            <p:cNvPr id="1603" name="Google Shape;1603;p37"/>
            <p:cNvCxnSpPr>
              <a:stCxn id="1602" idx="0"/>
            </p:cNvCxnSpPr>
            <p:nvPr/>
          </p:nvCxnSpPr>
          <p:spPr>
            <a:xfrm rot="10800000">
              <a:off x="1802908" y="2934690"/>
              <a:ext cx="0" cy="354300"/>
            </a:xfrm>
            <a:prstGeom prst="straightConnector1">
              <a:avLst/>
            </a:prstGeom>
            <a:noFill/>
            <a:ln w="19050" cap="flat" cmpd="sng">
              <a:solidFill>
                <a:srgbClr val="F38417"/>
              </a:solidFill>
              <a:prstDash val="solid"/>
              <a:round/>
              <a:headEnd type="none" w="sm" len="sm"/>
              <a:tailEnd type="none" w="sm" len="sm"/>
            </a:ln>
          </p:spPr>
        </p:cxnSp>
        <p:cxnSp>
          <p:nvCxnSpPr>
            <p:cNvPr id="1604" name="Google Shape;1604;p37"/>
            <p:cNvCxnSpPr/>
            <p:nvPr/>
          </p:nvCxnSpPr>
          <p:spPr>
            <a:xfrm>
              <a:off x="1643418" y="3060981"/>
              <a:ext cx="318977" cy="0"/>
            </a:xfrm>
            <a:prstGeom prst="straightConnector1">
              <a:avLst/>
            </a:prstGeom>
            <a:noFill/>
            <a:ln w="19050" cap="flat" cmpd="sng">
              <a:solidFill>
                <a:srgbClr val="F38417"/>
              </a:solidFill>
              <a:prstDash val="solid"/>
              <a:round/>
              <a:headEnd type="none" w="sm" len="sm"/>
              <a:tailEnd type="none" w="sm" len="sm"/>
            </a:ln>
          </p:spPr>
        </p:cxnSp>
        <p:sp>
          <p:nvSpPr>
            <p:cNvPr id="1605" name="Google Shape;1605;p37"/>
            <p:cNvSpPr txBox="1"/>
            <p:nvPr/>
          </p:nvSpPr>
          <p:spPr>
            <a:xfrm>
              <a:off x="1962395" y="2852096"/>
              <a:ext cx="6322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Start</a:t>
              </a:r>
              <a:endParaRPr/>
            </a:p>
          </p:txBody>
        </p:sp>
        <p:cxnSp>
          <p:nvCxnSpPr>
            <p:cNvPr id="1606" name="Google Shape;1606;p37"/>
            <p:cNvCxnSpPr/>
            <p:nvPr/>
          </p:nvCxnSpPr>
          <p:spPr>
            <a:xfrm rot="10800000">
              <a:off x="1802908" y="3841883"/>
              <a:ext cx="0" cy="354415"/>
            </a:xfrm>
            <a:prstGeom prst="straightConnector1">
              <a:avLst/>
            </a:prstGeom>
            <a:noFill/>
            <a:ln w="19050" cap="flat" cmpd="sng">
              <a:solidFill>
                <a:srgbClr val="F38417"/>
              </a:solidFill>
              <a:prstDash val="solid"/>
              <a:round/>
              <a:headEnd type="none" w="sm" len="sm"/>
              <a:tailEnd type="none" w="sm" len="sm"/>
            </a:ln>
          </p:spPr>
        </p:cxnSp>
        <p:cxnSp>
          <p:nvCxnSpPr>
            <p:cNvPr id="1607" name="Google Shape;1607;p37"/>
            <p:cNvCxnSpPr/>
            <p:nvPr/>
          </p:nvCxnSpPr>
          <p:spPr>
            <a:xfrm>
              <a:off x="1643418" y="4000188"/>
              <a:ext cx="318977" cy="0"/>
            </a:xfrm>
            <a:prstGeom prst="straightConnector1">
              <a:avLst/>
            </a:prstGeom>
            <a:noFill/>
            <a:ln w="19050" cap="flat" cmpd="sng">
              <a:solidFill>
                <a:srgbClr val="F38417"/>
              </a:solidFill>
              <a:prstDash val="solid"/>
              <a:round/>
              <a:headEnd type="none" w="sm" len="sm"/>
              <a:tailEnd type="none" w="sm" len="sm"/>
            </a:ln>
          </p:spPr>
        </p:cxnSp>
        <p:sp>
          <p:nvSpPr>
            <p:cNvPr id="1608" name="Google Shape;1608;p37"/>
            <p:cNvSpPr/>
            <p:nvPr/>
          </p:nvSpPr>
          <p:spPr>
            <a:xfrm>
              <a:off x="3184450" y="4074627"/>
              <a:ext cx="776177" cy="552893"/>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21</a:t>
              </a:r>
              <a:endParaRPr/>
            </a:p>
          </p:txBody>
        </p:sp>
        <p:cxnSp>
          <p:nvCxnSpPr>
            <p:cNvPr id="1609" name="Google Shape;1609;p37"/>
            <p:cNvCxnSpPr>
              <a:stCxn id="1608" idx="0"/>
            </p:cNvCxnSpPr>
            <p:nvPr/>
          </p:nvCxnSpPr>
          <p:spPr>
            <a:xfrm rot="10800000">
              <a:off x="3572539" y="3720327"/>
              <a:ext cx="0" cy="354300"/>
            </a:xfrm>
            <a:prstGeom prst="straightConnector1">
              <a:avLst/>
            </a:prstGeom>
            <a:noFill/>
            <a:ln w="19050" cap="flat" cmpd="sng">
              <a:solidFill>
                <a:srgbClr val="F38417"/>
              </a:solidFill>
              <a:prstDash val="solid"/>
              <a:round/>
              <a:headEnd type="none" w="sm" len="sm"/>
              <a:tailEnd type="none" w="sm" len="sm"/>
            </a:ln>
          </p:spPr>
        </p:cxnSp>
        <p:cxnSp>
          <p:nvCxnSpPr>
            <p:cNvPr id="1610" name="Google Shape;1610;p37"/>
            <p:cNvCxnSpPr/>
            <p:nvPr/>
          </p:nvCxnSpPr>
          <p:spPr>
            <a:xfrm>
              <a:off x="3413049" y="3846618"/>
              <a:ext cx="318977" cy="0"/>
            </a:xfrm>
            <a:prstGeom prst="straightConnector1">
              <a:avLst/>
            </a:prstGeom>
            <a:noFill/>
            <a:ln w="19050" cap="flat" cmpd="sng">
              <a:solidFill>
                <a:srgbClr val="F38417"/>
              </a:solidFill>
              <a:prstDash val="solid"/>
              <a:round/>
              <a:headEnd type="none" w="sm" len="sm"/>
              <a:tailEnd type="none" w="sm" len="sm"/>
            </a:ln>
          </p:spPr>
        </p:cxnSp>
        <p:sp>
          <p:nvSpPr>
            <p:cNvPr id="1611" name="Google Shape;1611;p37"/>
            <p:cNvSpPr txBox="1"/>
            <p:nvPr/>
          </p:nvSpPr>
          <p:spPr>
            <a:xfrm>
              <a:off x="3732026" y="3637733"/>
              <a:ext cx="6322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Start</a:t>
              </a:r>
              <a:endParaRPr/>
            </a:p>
          </p:txBody>
        </p:sp>
        <p:cxnSp>
          <p:nvCxnSpPr>
            <p:cNvPr id="1612" name="Google Shape;1612;p37"/>
            <p:cNvCxnSpPr/>
            <p:nvPr/>
          </p:nvCxnSpPr>
          <p:spPr>
            <a:xfrm>
              <a:off x="3413049" y="4753926"/>
              <a:ext cx="318977" cy="0"/>
            </a:xfrm>
            <a:prstGeom prst="straightConnector1">
              <a:avLst/>
            </a:prstGeom>
            <a:noFill/>
            <a:ln w="19050" cap="flat" cmpd="sng">
              <a:solidFill>
                <a:srgbClr val="F38417"/>
              </a:solidFill>
              <a:prstDash val="solid"/>
              <a:round/>
              <a:headEnd type="none" w="sm" len="sm"/>
              <a:tailEnd type="none" w="sm" len="sm"/>
            </a:ln>
          </p:spPr>
        </p:cxnSp>
        <p:sp>
          <p:nvSpPr>
            <p:cNvPr id="1613" name="Google Shape;1613;p37"/>
            <p:cNvSpPr/>
            <p:nvPr/>
          </p:nvSpPr>
          <p:spPr>
            <a:xfrm>
              <a:off x="3184450" y="3163767"/>
              <a:ext cx="776177" cy="552893"/>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20</a:t>
              </a:r>
              <a:endParaRPr/>
            </a:p>
          </p:txBody>
        </p:sp>
        <p:cxnSp>
          <p:nvCxnSpPr>
            <p:cNvPr id="1614" name="Google Shape;1614;p37"/>
            <p:cNvCxnSpPr/>
            <p:nvPr/>
          </p:nvCxnSpPr>
          <p:spPr>
            <a:xfrm>
              <a:off x="3413049" y="3996658"/>
              <a:ext cx="1356881" cy="0"/>
            </a:xfrm>
            <a:prstGeom prst="straightConnector1">
              <a:avLst/>
            </a:prstGeom>
            <a:noFill/>
            <a:ln w="19050" cap="flat" cmpd="sng">
              <a:solidFill>
                <a:srgbClr val="F38417"/>
              </a:solidFill>
              <a:prstDash val="solid"/>
              <a:round/>
              <a:headEnd type="none" w="sm" len="sm"/>
              <a:tailEnd type="none" w="sm" len="sm"/>
            </a:ln>
          </p:spPr>
        </p:cxnSp>
        <p:sp>
          <p:nvSpPr>
            <p:cNvPr id="1615" name="Google Shape;1615;p37"/>
            <p:cNvSpPr/>
            <p:nvPr/>
          </p:nvSpPr>
          <p:spPr>
            <a:xfrm>
              <a:off x="1414819" y="4196298"/>
              <a:ext cx="776177" cy="552893"/>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1</a:t>
              </a:r>
              <a:endParaRPr/>
            </a:p>
          </p:txBody>
        </p:sp>
        <p:sp>
          <p:nvSpPr>
            <p:cNvPr id="1616" name="Google Shape;1616;p37"/>
            <p:cNvSpPr txBox="1"/>
            <p:nvPr/>
          </p:nvSpPr>
          <p:spPr>
            <a:xfrm>
              <a:off x="1962395" y="3811756"/>
              <a:ext cx="5389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X21</a:t>
              </a:r>
              <a:endParaRPr/>
            </a:p>
          </p:txBody>
        </p:sp>
        <p:cxnSp>
          <p:nvCxnSpPr>
            <p:cNvPr id="1617" name="Google Shape;1617;p37"/>
            <p:cNvCxnSpPr/>
            <p:nvPr/>
          </p:nvCxnSpPr>
          <p:spPr>
            <a:xfrm>
              <a:off x="4450953" y="3846618"/>
              <a:ext cx="318977" cy="0"/>
            </a:xfrm>
            <a:prstGeom prst="straightConnector1">
              <a:avLst/>
            </a:prstGeom>
            <a:noFill/>
            <a:ln w="19050" cap="flat" cmpd="sng">
              <a:solidFill>
                <a:srgbClr val="F38417"/>
              </a:solidFill>
              <a:prstDash val="solid"/>
              <a:round/>
              <a:headEnd type="none" w="sm" len="sm"/>
              <a:tailEnd type="none" w="sm" len="sm"/>
            </a:ln>
          </p:spPr>
        </p:cxnSp>
        <p:sp>
          <p:nvSpPr>
            <p:cNvPr id="1618" name="Google Shape;1618;p37"/>
            <p:cNvSpPr txBox="1"/>
            <p:nvPr/>
          </p:nvSpPr>
          <p:spPr>
            <a:xfrm>
              <a:off x="4769930" y="3637733"/>
              <a:ext cx="6322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Start</a:t>
              </a:r>
              <a:endParaRPr/>
            </a:p>
          </p:txBody>
        </p:sp>
        <p:cxnSp>
          <p:nvCxnSpPr>
            <p:cNvPr id="1619" name="Google Shape;1619;p37"/>
            <p:cNvCxnSpPr/>
            <p:nvPr/>
          </p:nvCxnSpPr>
          <p:spPr>
            <a:xfrm rot="10800000">
              <a:off x="4631365" y="3637733"/>
              <a:ext cx="0" cy="354415"/>
            </a:xfrm>
            <a:prstGeom prst="straightConnector1">
              <a:avLst/>
            </a:prstGeom>
            <a:noFill/>
            <a:ln w="19050" cap="flat" cmpd="sng">
              <a:solidFill>
                <a:srgbClr val="F38417"/>
              </a:solidFill>
              <a:prstDash val="solid"/>
              <a:round/>
              <a:headEnd type="none" w="sm" len="sm"/>
              <a:tailEnd type="none" w="sm" len="sm"/>
            </a:ln>
          </p:spPr>
        </p:cxnSp>
        <p:cxnSp>
          <p:nvCxnSpPr>
            <p:cNvPr id="1620" name="Google Shape;1620;p37"/>
            <p:cNvCxnSpPr>
              <a:stCxn id="1608" idx="2"/>
              <a:endCxn id="1613" idx="0"/>
            </p:cNvCxnSpPr>
            <p:nvPr/>
          </p:nvCxnSpPr>
          <p:spPr>
            <a:xfrm rot="-5400000">
              <a:off x="2840989" y="3895370"/>
              <a:ext cx="1463700" cy="600"/>
            </a:xfrm>
            <a:prstGeom prst="bentConnector5">
              <a:avLst>
                <a:gd name="adj1" fmla="val -27191"/>
                <a:gd name="adj2" fmla="val -132116167"/>
                <a:gd name="adj3" fmla="val 144466"/>
              </a:avLst>
            </a:prstGeom>
            <a:noFill/>
            <a:ln w="19050" cap="flat" cmpd="sng">
              <a:solidFill>
                <a:srgbClr val="F38417"/>
              </a:solidFill>
              <a:prstDash val="solid"/>
              <a:round/>
              <a:headEnd type="none" w="sm" len="sm"/>
              <a:tailEnd type="triangle" w="med" len="med"/>
            </a:ln>
          </p:spPr>
        </p:cxnSp>
        <p:sp>
          <p:nvSpPr>
            <p:cNvPr id="1621" name="Google Shape;1621;p37"/>
            <p:cNvSpPr txBox="1"/>
            <p:nvPr/>
          </p:nvSpPr>
          <p:spPr>
            <a:xfrm>
              <a:off x="3743759" y="4650780"/>
              <a:ext cx="6088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Stop</a:t>
              </a:r>
              <a:endParaRPr/>
            </a:p>
          </p:txBody>
        </p:sp>
        <p:cxnSp>
          <p:nvCxnSpPr>
            <p:cNvPr id="1622" name="Google Shape;1622;p37"/>
            <p:cNvCxnSpPr/>
            <p:nvPr/>
          </p:nvCxnSpPr>
          <p:spPr>
            <a:xfrm rot="10800000">
              <a:off x="3813699" y="4711229"/>
              <a:ext cx="468940" cy="0"/>
            </a:xfrm>
            <a:prstGeom prst="straightConnector1">
              <a:avLst/>
            </a:prstGeom>
            <a:noFill/>
            <a:ln w="9525" cap="flat" cmpd="sng">
              <a:solidFill>
                <a:srgbClr val="F38417"/>
              </a:solidFill>
              <a:prstDash val="solid"/>
              <a:round/>
              <a:headEnd type="none" w="sm" len="sm"/>
              <a:tailEnd type="none" w="sm" len="sm"/>
            </a:ln>
          </p:spPr>
        </p:cxnSp>
        <p:cxnSp>
          <p:nvCxnSpPr>
            <p:cNvPr id="1623" name="Google Shape;1623;p37"/>
            <p:cNvCxnSpPr>
              <a:endCxn id="1602" idx="1"/>
            </p:cNvCxnSpPr>
            <p:nvPr/>
          </p:nvCxnSpPr>
          <p:spPr>
            <a:xfrm rot="-5400000">
              <a:off x="-91181" y="4427937"/>
              <a:ext cx="2368500" cy="643500"/>
            </a:xfrm>
            <a:prstGeom prst="bentConnector2">
              <a:avLst/>
            </a:prstGeom>
            <a:noFill/>
            <a:ln w="19050" cap="flat" cmpd="sng">
              <a:solidFill>
                <a:srgbClr val="F38417"/>
              </a:solidFill>
              <a:prstDash val="solid"/>
              <a:round/>
              <a:headEnd type="none" w="sm" len="sm"/>
              <a:tailEnd type="triangle" w="med" len="med"/>
            </a:ln>
          </p:spPr>
        </p:cxnSp>
      </p:grpSp>
      <p:sp>
        <p:nvSpPr>
          <p:cNvPr id="1624" name="Google Shape;1624;p37"/>
          <p:cNvSpPr txBox="1"/>
          <p:nvPr/>
        </p:nvSpPr>
        <p:spPr>
          <a:xfrm>
            <a:off x="4275742" y="2727581"/>
            <a:ext cx="1146468" cy="369332"/>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lt1"/>
                </a:solidFill>
                <a:latin typeface="Calibri"/>
                <a:ea typeface="Calibri"/>
                <a:cs typeface="Calibri"/>
                <a:sym typeface="Calibri"/>
              </a:rPr>
              <a:t>Sin OB100</a:t>
            </a:r>
            <a:endParaRPr/>
          </a:p>
        </p:txBody>
      </p:sp>
      <p:sp>
        <p:nvSpPr>
          <p:cNvPr id="1625" name="Google Shape;1625;p37"/>
          <p:cNvSpPr txBox="1"/>
          <p:nvPr/>
        </p:nvSpPr>
        <p:spPr>
          <a:xfrm>
            <a:off x="5021983" y="5613956"/>
            <a:ext cx="320761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Tal vez tengamos que resetear todas las etapas, salvo X0 y X21 al pulsar Start</a:t>
            </a:r>
            <a:endParaRPr/>
          </a:p>
        </p:txBody>
      </p:sp>
      <p:grpSp>
        <p:nvGrpSpPr>
          <p:cNvPr id="1626" name="Google Shape;1626;p37"/>
          <p:cNvGrpSpPr/>
          <p:nvPr/>
        </p:nvGrpSpPr>
        <p:grpSpPr>
          <a:xfrm>
            <a:off x="287466" y="3374043"/>
            <a:ext cx="3592996" cy="2770170"/>
            <a:chOff x="771319" y="3163767"/>
            <a:chExt cx="3592996" cy="2770170"/>
          </a:xfrm>
        </p:grpSpPr>
        <p:sp>
          <p:nvSpPr>
            <p:cNvPr id="1627" name="Google Shape;1627;p37"/>
            <p:cNvSpPr/>
            <p:nvPr/>
          </p:nvSpPr>
          <p:spPr>
            <a:xfrm>
              <a:off x="1414819" y="3288990"/>
              <a:ext cx="776177" cy="552893"/>
            </a:xfrm>
            <a:prstGeom prst="rect">
              <a:avLst/>
            </a:prstGeom>
            <a:solidFill>
              <a:schemeClr val="lt1"/>
            </a:solidFill>
            <a:ln w="44450" cap="flat" cmpd="dbl">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0</a:t>
              </a:r>
              <a:endParaRPr/>
            </a:p>
          </p:txBody>
        </p:sp>
        <p:cxnSp>
          <p:nvCxnSpPr>
            <p:cNvPr id="1628" name="Google Shape;1628;p37"/>
            <p:cNvCxnSpPr/>
            <p:nvPr/>
          </p:nvCxnSpPr>
          <p:spPr>
            <a:xfrm rot="10800000">
              <a:off x="1802908" y="3841883"/>
              <a:ext cx="0" cy="354415"/>
            </a:xfrm>
            <a:prstGeom prst="straightConnector1">
              <a:avLst/>
            </a:prstGeom>
            <a:noFill/>
            <a:ln w="19050" cap="flat" cmpd="sng">
              <a:solidFill>
                <a:srgbClr val="F38417"/>
              </a:solidFill>
              <a:prstDash val="solid"/>
              <a:round/>
              <a:headEnd type="none" w="sm" len="sm"/>
              <a:tailEnd type="none" w="sm" len="sm"/>
            </a:ln>
          </p:spPr>
        </p:cxnSp>
        <p:cxnSp>
          <p:nvCxnSpPr>
            <p:cNvPr id="1629" name="Google Shape;1629;p37"/>
            <p:cNvCxnSpPr/>
            <p:nvPr/>
          </p:nvCxnSpPr>
          <p:spPr>
            <a:xfrm>
              <a:off x="1643418" y="4000188"/>
              <a:ext cx="318977" cy="0"/>
            </a:xfrm>
            <a:prstGeom prst="straightConnector1">
              <a:avLst/>
            </a:prstGeom>
            <a:noFill/>
            <a:ln w="19050" cap="flat" cmpd="sng">
              <a:solidFill>
                <a:srgbClr val="F38417"/>
              </a:solidFill>
              <a:prstDash val="solid"/>
              <a:round/>
              <a:headEnd type="none" w="sm" len="sm"/>
              <a:tailEnd type="none" w="sm" len="sm"/>
            </a:ln>
          </p:spPr>
        </p:cxnSp>
        <p:sp>
          <p:nvSpPr>
            <p:cNvPr id="1630" name="Google Shape;1630;p37"/>
            <p:cNvSpPr/>
            <p:nvPr/>
          </p:nvSpPr>
          <p:spPr>
            <a:xfrm>
              <a:off x="3184450" y="4074627"/>
              <a:ext cx="776177" cy="552893"/>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21</a:t>
              </a:r>
              <a:endParaRPr/>
            </a:p>
          </p:txBody>
        </p:sp>
        <p:cxnSp>
          <p:nvCxnSpPr>
            <p:cNvPr id="1631" name="Google Shape;1631;p37"/>
            <p:cNvCxnSpPr>
              <a:stCxn id="1630" idx="0"/>
            </p:cNvCxnSpPr>
            <p:nvPr/>
          </p:nvCxnSpPr>
          <p:spPr>
            <a:xfrm rot="10800000">
              <a:off x="3572539" y="3720327"/>
              <a:ext cx="0" cy="354300"/>
            </a:xfrm>
            <a:prstGeom prst="straightConnector1">
              <a:avLst/>
            </a:prstGeom>
            <a:noFill/>
            <a:ln w="19050" cap="flat" cmpd="sng">
              <a:solidFill>
                <a:srgbClr val="F38417"/>
              </a:solidFill>
              <a:prstDash val="solid"/>
              <a:round/>
              <a:headEnd type="none" w="sm" len="sm"/>
              <a:tailEnd type="none" w="sm" len="sm"/>
            </a:ln>
          </p:spPr>
        </p:cxnSp>
        <p:cxnSp>
          <p:nvCxnSpPr>
            <p:cNvPr id="1632" name="Google Shape;1632;p37"/>
            <p:cNvCxnSpPr/>
            <p:nvPr/>
          </p:nvCxnSpPr>
          <p:spPr>
            <a:xfrm>
              <a:off x="3413049" y="3846618"/>
              <a:ext cx="318977" cy="0"/>
            </a:xfrm>
            <a:prstGeom prst="straightConnector1">
              <a:avLst/>
            </a:prstGeom>
            <a:noFill/>
            <a:ln w="19050" cap="flat" cmpd="sng">
              <a:solidFill>
                <a:srgbClr val="F38417"/>
              </a:solidFill>
              <a:prstDash val="solid"/>
              <a:round/>
              <a:headEnd type="none" w="sm" len="sm"/>
              <a:tailEnd type="none" w="sm" len="sm"/>
            </a:ln>
          </p:spPr>
        </p:cxnSp>
        <p:sp>
          <p:nvSpPr>
            <p:cNvPr id="1633" name="Google Shape;1633;p37"/>
            <p:cNvSpPr txBox="1"/>
            <p:nvPr/>
          </p:nvSpPr>
          <p:spPr>
            <a:xfrm>
              <a:off x="3732026" y="3637733"/>
              <a:ext cx="6322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Start</a:t>
              </a:r>
              <a:endParaRPr/>
            </a:p>
          </p:txBody>
        </p:sp>
        <p:cxnSp>
          <p:nvCxnSpPr>
            <p:cNvPr id="1634" name="Google Shape;1634;p37"/>
            <p:cNvCxnSpPr/>
            <p:nvPr/>
          </p:nvCxnSpPr>
          <p:spPr>
            <a:xfrm>
              <a:off x="3413049" y="4753926"/>
              <a:ext cx="318977" cy="0"/>
            </a:xfrm>
            <a:prstGeom prst="straightConnector1">
              <a:avLst/>
            </a:prstGeom>
            <a:noFill/>
            <a:ln w="19050" cap="flat" cmpd="sng">
              <a:solidFill>
                <a:srgbClr val="F38417"/>
              </a:solidFill>
              <a:prstDash val="solid"/>
              <a:round/>
              <a:headEnd type="none" w="sm" len="sm"/>
              <a:tailEnd type="none" w="sm" len="sm"/>
            </a:ln>
          </p:spPr>
        </p:cxnSp>
        <p:sp>
          <p:nvSpPr>
            <p:cNvPr id="1635" name="Google Shape;1635;p37"/>
            <p:cNvSpPr/>
            <p:nvPr/>
          </p:nvSpPr>
          <p:spPr>
            <a:xfrm>
              <a:off x="3184450" y="3163767"/>
              <a:ext cx="776177" cy="552893"/>
            </a:xfrm>
            <a:prstGeom prst="rect">
              <a:avLst/>
            </a:prstGeom>
            <a:solidFill>
              <a:schemeClr val="lt1"/>
            </a:solidFill>
            <a:ln w="44450" cap="flat" cmpd="dbl">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20</a:t>
              </a:r>
              <a:endParaRPr/>
            </a:p>
          </p:txBody>
        </p:sp>
        <p:sp>
          <p:nvSpPr>
            <p:cNvPr id="1636" name="Google Shape;1636;p37"/>
            <p:cNvSpPr/>
            <p:nvPr/>
          </p:nvSpPr>
          <p:spPr>
            <a:xfrm>
              <a:off x="1414819" y="4196298"/>
              <a:ext cx="776177" cy="552893"/>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1</a:t>
              </a:r>
              <a:endParaRPr/>
            </a:p>
          </p:txBody>
        </p:sp>
        <p:sp>
          <p:nvSpPr>
            <p:cNvPr id="1637" name="Google Shape;1637;p37"/>
            <p:cNvSpPr txBox="1"/>
            <p:nvPr/>
          </p:nvSpPr>
          <p:spPr>
            <a:xfrm>
              <a:off x="1962395" y="3811756"/>
              <a:ext cx="5389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X21</a:t>
              </a:r>
              <a:endParaRPr/>
            </a:p>
          </p:txBody>
        </p:sp>
        <p:cxnSp>
          <p:nvCxnSpPr>
            <p:cNvPr id="1638" name="Google Shape;1638;p37"/>
            <p:cNvCxnSpPr>
              <a:cxnSpLocks/>
              <a:stCxn id="1630" idx="2"/>
              <a:endCxn id="1635" idx="0"/>
            </p:cNvCxnSpPr>
            <p:nvPr/>
          </p:nvCxnSpPr>
          <p:spPr>
            <a:xfrm rot="5400000" flipH="1">
              <a:off x="2840662" y="3895644"/>
              <a:ext cx="1463753" cy="12700"/>
            </a:xfrm>
            <a:prstGeom prst="bentConnector5">
              <a:avLst>
                <a:gd name="adj1" fmla="val -15617"/>
                <a:gd name="adj2" fmla="val 4855811"/>
                <a:gd name="adj3" fmla="val 115617"/>
              </a:avLst>
            </a:prstGeom>
            <a:noFill/>
            <a:ln w="19050" cap="flat" cmpd="sng">
              <a:solidFill>
                <a:srgbClr val="F38417"/>
              </a:solidFill>
              <a:prstDash val="solid"/>
              <a:round/>
              <a:headEnd type="none" w="sm" len="sm"/>
              <a:tailEnd type="triangle" w="med" len="med"/>
            </a:ln>
          </p:spPr>
        </p:cxnSp>
        <p:sp>
          <p:nvSpPr>
            <p:cNvPr id="1639" name="Google Shape;1639;p37"/>
            <p:cNvSpPr txBox="1"/>
            <p:nvPr/>
          </p:nvSpPr>
          <p:spPr>
            <a:xfrm>
              <a:off x="3743759" y="4650780"/>
              <a:ext cx="6088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Stop</a:t>
              </a:r>
              <a:endParaRPr/>
            </a:p>
          </p:txBody>
        </p:sp>
        <p:cxnSp>
          <p:nvCxnSpPr>
            <p:cNvPr id="1640" name="Google Shape;1640;p37"/>
            <p:cNvCxnSpPr/>
            <p:nvPr/>
          </p:nvCxnSpPr>
          <p:spPr>
            <a:xfrm rot="10800000">
              <a:off x="3813699" y="4711229"/>
              <a:ext cx="468940" cy="0"/>
            </a:xfrm>
            <a:prstGeom prst="straightConnector1">
              <a:avLst/>
            </a:prstGeom>
            <a:noFill/>
            <a:ln w="9525" cap="flat" cmpd="sng">
              <a:solidFill>
                <a:srgbClr val="F38417"/>
              </a:solidFill>
              <a:prstDash val="solid"/>
              <a:round/>
              <a:headEnd type="none" w="sm" len="sm"/>
              <a:tailEnd type="none" w="sm" len="sm"/>
            </a:ln>
          </p:spPr>
        </p:cxnSp>
        <p:cxnSp>
          <p:nvCxnSpPr>
            <p:cNvPr id="1641" name="Google Shape;1641;p37"/>
            <p:cNvCxnSpPr>
              <a:endCxn id="1627" idx="1"/>
            </p:cNvCxnSpPr>
            <p:nvPr/>
          </p:nvCxnSpPr>
          <p:spPr>
            <a:xfrm rot="-5400000">
              <a:off x="-91181" y="4427937"/>
              <a:ext cx="2368500" cy="643500"/>
            </a:xfrm>
            <a:prstGeom prst="bentConnector2">
              <a:avLst/>
            </a:prstGeom>
            <a:noFill/>
            <a:ln w="19050" cap="flat" cmpd="sng">
              <a:solidFill>
                <a:srgbClr val="F38417"/>
              </a:solidFill>
              <a:prstDash val="solid"/>
              <a:round/>
              <a:headEnd type="none" w="sm" len="sm"/>
              <a:tailEnd type="triangle" w="med" len="med"/>
            </a:ln>
          </p:spPr>
        </p:cxnSp>
      </p:grpSp>
      <p:sp>
        <p:nvSpPr>
          <p:cNvPr id="1642" name="Google Shape;1642;p37"/>
          <p:cNvSpPr txBox="1"/>
          <p:nvPr/>
        </p:nvSpPr>
        <p:spPr>
          <a:xfrm>
            <a:off x="150870" y="2735392"/>
            <a:ext cx="1233030" cy="369332"/>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lt1"/>
                </a:solidFill>
                <a:latin typeface="Calibri"/>
                <a:ea typeface="Calibri"/>
                <a:cs typeface="Calibri"/>
                <a:sym typeface="Calibri"/>
              </a:rPr>
              <a:t>Con OB100</a:t>
            </a:r>
            <a:endParaRPr/>
          </a:p>
        </p:txBody>
      </p:sp>
      <p:sp>
        <p:nvSpPr>
          <p:cNvPr id="49" name="Google Shape;1591;p36">
            <a:extLst>
              <a:ext uri="{FF2B5EF4-FFF2-40B4-BE49-F238E27FC236}">
                <a16:creationId xmlns:a16="http://schemas.microsoft.com/office/drawing/2014/main" id="{73180496-74A1-4440-B682-062BAFC0A00E}"/>
              </a:ext>
            </a:extLst>
          </p:cNvPr>
          <p:cNvSpPr txBox="1"/>
          <p:nvPr/>
        </p:nvSpPr>
        <p:spPr>
          <a:xfrm>
            <a:off x="0" y="6538912"/>
            <a:ext cx="3080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
          <p:cNvSpPr txBox="1">
            <a:spLocks noGrp="1"/>
          </p:cNvSpPr>
          <p:nvPr>
            <p:ph type="title"/>
          </p:nvPr>
        </p:nvSpPr>
        <p:spPr>
          <a:xfrm>
            <a:off x="436180" y="76200"/>
            <a:ext cx="8562854"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3200"/>
              <a:buFont typeface="Arial Narrow"/>
              <a:buNone/>
            </a:pPr>
            <a:r>
              <a:rPr lang="es-ES" sz="3200">
                <a:solidFill>
                  <a:srgbClr val="000000"/>
                </a:solidFill>
                <a:latin typeface="Arial Narrow"/>
                <a:ea typeface="Arial Narrow"/>
                <a:cs typeface="Arial Narrow"/>
                <a:sym typeface="Arial Narrow"/>
              </a:rPr>
              <a:t>Calificadores de acción según norma IEC 61131‐3</a:t>
            </a:r>
            <a:endParaRPr>
              <a:latin typeface="Arial Narrow"/>
              <a:ea typeface="Arial Narrow"/>
              <a:cs typeface="Arial Narrow"/>
              <a:sym typeface="Arial Narrow"/>
            </a:endParaRPr>
          </a:p>
        </p:txBody>
      </p:sp>
      <p:sp>
        <p:nvSpPr>
          <p:cNvPr id="175" name="Google Shape;17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4</a:t>
            </a:fld>
            <a:endParaRPr/>
          </a:p>
        </p:txBody>
      </p:sp>
      <p:graphicFrame>
        <p:nvGraphicFramePr>
          <p:cNvPr id="176" name="Google Shape;176;p4"/>
          <p:cNvGraphicFramePr/>
          <p:nvPr/>
        </p:nvGraphicFramePr>
        <p:xfrm>
          <a:off x="3494049" y="1148715"/>
          <a:ext cx="5426925" cy="4821050"/>
        </p:xfrm>
        <a:graphic>
          <a:graphicData uri="http://schemas.openxmlformats.org/drawingml/2006/table">
            <a:tbl>
              <a:tblPr firstRow="1" bandRow="1">
                <a:noFill/>
                <a:tableStyleId>{48FBB2BC-7316-4473-9703-09E39C8AB896}</a:tableStyleId>
              </a:tblPr>
              <a:tblGrid>
                <a:gridCol w="955275">
                  <a:extLst>
                    <a:ext uri="{9D8B030D-6E8A-4147-A177-3AD203B41FA5}">
                      <a16:colId xmlns:a16="http://schemas.microsoft.com/office/drawing/2014/main" val="20000"/>
                    </a:ext>
                  </a:extLst>
                </a:gridCol>
                <a:gridCol w="447165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s-ES" sz="1800" u="none" strike="noStrike" cap="none">
                          <a:latin typeface="Arial Narrow"/>
                          <a:ea typeface="Arial Narrow"/>
                          <a:cs typeface="Arial Narrow"/>
                          <a:sym typeface="Arial Narrow"/>
                        </a:rPr>
                        <a:t>Calific.</a:t>
                      </a:r>
                      <a:endParaRPr/>
                    </a:p>
                  </a:txBody>
                  <a:tcPr marL="91450" marR="91450" marT="45725" marB="45725"/>
                </a:tc>
                <a:tc>
                  <a:txBody>
                    <a:bodyPr/>
                    <a:lstStyle/>
                    <a:p>
                      <a:pPr marL="0" marR="0" lvl="0" indent="0" algn="l" rtl="0">
                        <a:spcBef>
                          <a:spcPts val="0"/>
                        </a:spcBef>
                        <a:spcAft>
                          <a:spcPts val="0"/>
                        </a:spcAft>
                        <a:buNone/>
                      </a:pPr>
                      <a:r>
                        <a:rPr lang="es-ES" sz="1800" u="none" strike="noStrike" cap="none">
                          <a:latin typeface="Arial Narrow"/>
                          <a:ea typeface="Arial Narrow"/>
                          <a:cs typeface="Arial Narrow"/>
                          <a:sym typeface="Arial Narrow"/>
                        </a:rPr>
                        <a:t>Significado</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s-ES" sz="2000" b="0" i="0" u="none" strike="noStrike">
                          <a:solidFill>
                            <a:srgbClr val="000000"/>
                          </a:solidFill>
                          <a:latin typeface="Arial Narrow"/>
                          <a:ea typeface="Arial Narrow"/>
                          <a:cs typeface="Arial Narrow"/>
                          <a:sym typeface="Arial Narrow"/>
                        </a:rPr>
                        <a:t>Nada</a:t>
                      </a:r>
                      <a:endParaRPr/>
                    </a:p>
                  </a:txBody>
                  <a:tcPr marL="9525" marR="9525" marT="9525" marB="0" anchor="b"/>
                </a:tc>
                <a:tc>
                  <a:txBody>
                    <a:bodyPr/>
                    <a:lstStyle/>
                    <a:p>
                      <a:pPr marL="0" marR="0" lvl="0" indent="0" algn="l" rtl="0">
                        <a:spcBef>
                          <a:spcPts val="0"/>
                        </a:spcBef>
                        <a:spcAft>
                          <a:spcPts val="0"/>
                        </a:spcAft>
                        <a:buNone/>
                      </a:pPr>
                      <a:r>
                        <a:rPr lang="es-ES" sz="1600" b="0" i="0" u="none" strike="noStrike">
                          <a:solidFill>
                            <a:srgbClr val="000000"/>
                          </a:solidFill>
                          <a:latin typeface="Arial Narrow"/>
                          <a:ea typeface="Arial Narrow"/>
                          <a:cs typeface="Arial Narrow"/>
                          <a:sym typeface="Arial Narrow"/>
                        </a:rPr>
                        <a:t>  Acción continua mientras dura la etapa</a:t>
                      </a:r>
                      <a:endParaRPr/>
                    </a:p>
                  </a:txBody>
                  <a:tcPr marL="9525" marR="9525" marT="9525" marB="0" anchor="b"/>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s-ES" sz="2000" b="0" i="0" u="none" strike="noStrike">
                          <a:solidFill>
                            <a:srgbClr val="000000"/>
                          </a:solidFill>
                          <a:latin typeface="Arial Narrow"/>
                          <a:ea typeface="Arial Narrow"/>
                          <a:cs typeface="Arial Narrow"/>
                          <a:sym typeface="Arial Narrow"/>
                        </a:rPr>
                        <a:t>N</a:t>
                      </a:r>
                      <a:endParaRPr/>
                    </a:p>
                  </a:txBody>
                  <a:tcPr marL="9525" marR="9525" marT="9525" marB="0" anchor="b"/>
                </a:tc>
                <a:tc>
                  <a:txBody>
                    <a:bodyPr/>
                    <a:lstStyle/>
                    <a:p>
                      <a:pPr marL="0" marR="0" lvl="0" indent="0" algn="l" rtl="0">
                        <a:spcBef>
                          <a:spcPts val="0"/>
                        </a:spcBef>
                        <a:spcAft>
                          <a:spcPts val="0"/>
                        </a:spcAft>
                        <a:buNone/>
                      </a:pPr>
                      <a:r>
                        <a:rPr lang="es-ES" sz="1600" b="0" i="0" u="none" strike="noStrike">
                          <a:solidFill>
                            <a:srgbClr val="000000"/>
                          </a:solidFill>
                          <a:latin typeface="Arial Narrow"/>
                          <a:ea typeface="Arial Narrow"/>
                          <a:cs typeface="Arial Narrow"/>
                          <a:sym typeface="Arial Narrow"/>
                        </a:rPr>
                        <a:t>  Acción continua mientras dura la etapa</a:t>
                      </a:r>
                      <a:endParaRPr/>
                    </a:p>
                  </a:txBody>
                  <a:tcPr marL="9525" marR="9525" marT="9525" marB="0" anchor="b"/>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s-ES" sz="2000" b="0" i="0" u="none" strike="noStrike">
                          <a:solidFill>
                            <a:srgbClr val="000000"/>
                          </a:solidFill>
                          <a:latin typeface="Arial Narrow"/>
                          <a:ea typeface="Arial Narrow"/>
                          <a:cs typeface="Arial Narrow"/>
                          <a:sym typeface="Arial Narrow"/>
                        </a:rPr>
                        <a:t>R</a:t>
                      </a:r>
                      <a:endParaRPr/>
                    </a:p>
                  </a:txBody>
                  <a:tcPr marL="9525" marR="9525" marT="9525" marB="0" anchor="b"/>
                </a:tc>
                <a:tc>
                  <a:txBody>
                    <a:bodyPr/>
                    <a:lstStyle/>
                    <a:p>
                      <a:pPr marL="0" marR="0" lvl="0" indent="0" algn="l" rtl="0">
                        <a:spcBef>
                          <a:spcPts val="0"/>
                        </a:spcBef>
                        <a:spcAft>
                          <a:spcPts val="0"/>
                        </a:spcAft>
                        <a:buNone/>
                      </a:pPr>
                      <a:r>
                        <a:rPr lang="es-ES" sz="1600" b="0" i="0" u="none" strike="noStrike">
                          <a:solidFill>
                            <a:srgbClr val="000000"/>
                          </a:solidFill>
                          <a:latin typeface="Arial Narrow"/>
                          <a:ea typeface="Arial Narrow"/>
                          <a:cs typeface="Arial Narrow"/>
                          <a:sym typeface="Arial Narrow"/>
                        </a:rPr>
                        <a:t>  Desenclavamiento de la acción</a:t>
                      </a:r>
                      <a:endParaRPr/>
                    </a:p>
                  </a:txBody>
                  <a:tcPr marL="9525" marR="9525" marT="9525" marB="0" anchor="b"/>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s-ES" sz="2000" b="0" i="0" u="none" strike="noStrike">
                          <a:solidFill>
                            <a:srgbClr val="000000"/>
                          </a:solidFill>
                          <a:latin typeface="Arial Narrow"/>
                          <a:ea typeface="Arial Narrow"/>
                          <a:cs typeface="Arial Narrow"/>
                          <a:sym typeface="Arial Narrow"/>
                        </a:rPr>
                        <a:t>S</a:t>
                      </a:r>
                      <a:endParaRPr/>
                    </a:p>
                  </a:txBody>
                  <a:tcPr marL="9525" marR="9525" marT="9525" marB="0" anchor="b"/>
                </a:tc>
                <a:tc>
                  <a:txBody>
                    <a:bodyPr/>
                    <a:lstStyle/>
                    <a:p>
                      <a:pPr marL="0" marR="0" lvl="0" indent="0" algn="l" rtl="0">
                        <a:spcBef>
                          <a:spcPts val="0"/>
                        </a:spcBef>
                        <a:spcAft>
                          <a:spcPts val="0"/>
                        </a:spcAft>
                        <a:buNone/>
                      </a:pPr>
                      <a:r>
                        <a:rPr lang="es-ES" sz="1600" b="0" i="0" u="none" strike="noStrike">
                          <a:solidFill>
                            <a:srgbClr val="000000"/>
                          </a:solidFill>
                          <a:latin typeface="Arial Narrow"/>
                          <a:ea typeface="Arial Narrow"/>
                          <a:cs typeface="Arial Narrow"/>
                          <a:sym typeface="Arial Narrow"/>
                        </a:rPr>
                        <a:t>  Enclavamiento de la acción</a:t>
                      </a:r>
                      <a:endParaRPr/>
                    </a:p>
                  </a:txBody>
                  <a:tcPr marL="9525" marR="9525" marT="9525" marB="0" anchor="b"/>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s-ES" sz="2000" b="0" i="0" u="none" strike="noStrike">
                          <a:solidFill>
                            <a:srgbClr val="000000"/>
                          </a:solidFill>
                          <a:latin typeface="Arial Narrow"/>
                          <a:ea typeface="Arial Narrow"/>
                          <a:cs typeface="Arial Narrow"/>
                          <a:sym typeface="Arial Narrow"/>
                        </a:rPr>
                        <a:t>L</a:t>
                      </a:r>
                      <a:endParaRPr/>
                    </a:p>
                  </a:txBody>
                  <a:tcPr marL="9525" marR="9525" marT="9525" marB="0" anchor="b"/>
                </a:tc>
                <a:tc>
                  <a:txBody>
                    <a:bodyPr/>
                    <a:lstStyle/>
                    <a:p>
                      <a:pPr marL="0" marR="0" lvl="0" indent="0" algn="l" rtl="0">
                        <a:spcBef>
                          <a:spcPts val="0"/>
                        </a:spcBef>
                        <a:spcAft>
                          <a:spcPts val="0"/>
                        </a:spcAft>
                        <a:buNone/>
                      </a:pPr>
                      <a:r>
                        <a:rPr lang="es-ES" sz="1600" b="0" i="0" u="none" strike="noStrike">
                          <a:solidFill>
                            <a:srgbClr val="000000"/>
                          </a:solidFill>
                          <a:latin typeface="Arial Narrow"/>
                          <a:ea typeface="Arial Narrow"/>
                          <a:cs typeface="Arial Narrow"/>
                          <a:sym typeface="Arial Narrow"/>
                        </a:rPr>
                        <a:t>  Acción limitada tras la activación de la etapa</a:t>
                      </a:r>
                      <a:endParaRPr/>
                    </a:p>
                  </a:txBody>
                  <a:tcPr marL="9525" marR="9525" marT="9525" marB="0" anchor="b"/>
                </a:tc>
                <a:extLst>
                  <a:ext uri="{0D108BD9-81ED-4DB2-BD59-A6C34878D82A}">
                    <a16:rowId xmlns:a16="http://schemas.microsoft.com/office/drawing/2014/main" val="10005"/>
                  </a:ext>
                </a:extLst>
              </a:tr>
              <a:tr h="370850">
                <a:tc>
                  <a:txBody>
                    <a:bodyPr/>
                    <a:lstStyle/>
                    <a:p>
                      <a:pPr marL="0" marR="0" lvl="0" indent="0" algn="ctr" rtl="0">
                        <a:spcBef>
                          <a:spcPts val="0"/>
                        </a:spcBef>
                        <a:spcAft>
                          <a:spcPts val="0"/>
                        </a:spcAft>
                        <a:buNone/>
                      </a:pPr>
                      <a:r>
                        <a:rPr lang="es-ES" sz="2000" b="0" i="0" u="none" strike="noStrike">
                          <a:solidFill>
                            <a:srgbClr val="000000"/>
                          </a:solidFill>
                          <a:latin typeface="Arial Narrow"/>
                          <a:ea typeface="Arial Narrow"/>
                          <a:cs typeface="Arial Narrow"/>
                          <a:sym typeface="Arial Narrow"/>
                        </a:rPr>
                        <a:t>D</a:t>
                      </a:r>
                      <a:endParaRPr/>
                    </a:p>
                  </a:txBody>
                  <a:tcPr marL="9525" marR="9525" marT="9525" marB="0" anchor="b"/>
                </a:tc>
                <a:tc>
                  <a:txBody>
                    <a:bodyPr/>
                    <a:lstStyle/>
                    <a:p>
                      <a:pPr marL="0" marR="0" lvl="0" indent="0" algn="l" rtl="0">
                        <a:spcBef>
                          <a:spcPts val="0"/>
                        </a:spcBef>
                        <a:spcAft>
                          <a:spcPts val="0"/>
                        </a:spcAft>
                        <a:buNone/>
                      </a:pPr>
                      <a:r>
                        <a:rPr lang="es-ES" sz="1600" b="0" i="0" u="none" strike="noStrike">
                          <a:solidFill>
                            <a:srgbClr val="000000"/>
                          </a:solidFill>
                          <a:latin typeface="Arial Narrow"/>
                          <a:ea typeface="Arial Narrow"/>
                          <a:cs typeface="Arial Narrow"/>
                          <a:sym typeface="Arial Narrow"/>
                        </a:rPr>
                        <a:t>  Acción retardada tras la activación de la etapa</a:t>
                      </a:r>
                      <a:endParaRPr/>
                    </a:p>
                  </a:txBody>
                  <a:tcPr marL="9525" marR="9525" marT="9525" marB="0" anchor="b"/>
                </a:tc>
                <a:extLst>
                  <a:ext uri="{0D108BD9-81ED-4DB2-BD59-A6C34878D82A}">
                    <a16:rowId xmlns:a16="http://schemas.microsoft.com/office/drawing/2014/main" val="10006"/>
                  </a:ext>
                </a:extLst>
              </a:tr>
              <a:tr h="370850">
                <a:tc>
                  <a:txBody>
                    <a:bodyPr/>
                    <a:lstStyle/>
                    <a:p>
                      <a:pPr marL="0" marR="0" lvl="0" indent="0" algn="ctr" rtl="0">
                        <a:spcBef>
                          <a:spcPts val="0"/>
                        </a:spcBef>
                        <a:spcAft>
                          <a:spcPts val="0"/>
                        </a:spcAft>
                        <a:buNone/>
                      </a:pPr>
                      <a:r>
                        <a:rPr lang="es-ES" sz="2000" b="0" i="0" u="none" strike="noStrike">
                          <a:solidFill>
                            <a:srgbClr val="000000"/>
                          </a:solidFill>
                          <a:latin typeface="Arial Narrow"/>
                          <a:ea typeface="Arial Narrow"/>
                          <a:cs typeface="Arial Narrow"/>
                          <a:sym typeface="Arial Narrow"/>
                        </a:rPr>
                        <a:t>P</a:t>
                      </a:r>
                      <a:endParaRPr/>
                    </a:p>
                  </a:txBody>
                  <a:tcPr marL="9525" marR="9525" marT="9525" marB="0" anchor="b"/>
                </a:tc>
                <a:tc>
                  <a:txBody>
                    <a:bodyPr/>
                    <a:lstStyle/>
                    <a:p>
                      <a:pPr marL="0" marR="0" lvl="0" indent="0" algn="l" rtl="0">
                        <a:spcBef>
                          <a:spcPts val="0"/>
                        </a:spcBef>
                        <a:spcAft>
                          <a:spcPts val="0"/>
                        </a:spcAft>
                        <a:buNone/>
                      </a:pPr>
                      <a:r>
                        <a:rPr lang="es-ES" sz="1600" b="0" i="0" u="none" strike="noStrike">
                          <a:solidFill>
                            <a:srgbClr val="000000"/>
                          </a:solidFill>
                          <a:latin typeface="Arial Narrow"/>
                          <a:ea typeface="Arial Narrow"/>
                          <a:cs typeface="Arial Narrow"/>
                          <a:sym typeface="Arial Narrow"/>
                        </a:rPr>
                        <a:t>  Flanco de activación de la etapa</a:t>
                      </a:r>
                      <a:endParaRPr/>
                    </a:p>
                  </a:txBody>
                  <a:tcPr marL="9525" marR="9525" marT="9525" marB="0" anchor="b"/>
                </a:tc>
                <a:extLst>
                  <a:ext uri="{0D108BD9-81ED-4DB2-BD59-A6C34878D82A}">
                    <a16:rowId xmlns:a16="http://schemas.microsoft.com/office/drawing/2014/main" val="10007"/>
                  </a:ext>
                </a:extLst>
              </a:tr>
              <a:tr h="370850">
                <a:tc>
                  <a:txBody>
                    <a:bodyPr/>
                    <a:lstStyle/>
                    <a:p>
                      <a:pPr marL="0" marR="0" lvl="0" indent="0" algn="ctr" rtl="0">
                        <a:spcBef>
                          <a:spcPts val="0"/>
                        </a:spcBef>
                        <a:spcAft>
                          <a:spcPts val="0"/>
                        </a:spcAft>
                        <a:buNone/>
                      </a:pPr>
                      <a:r>
                        <a:rPr lang="es-ES" sz="2000" b="0" i="0" u="none" strike="noStrike">
                          <a:solidFill>
                            <a:srgbClr val="000000"/>
                          </a:solidFill>
                          <a:latin typeface="Arial Narrow"/>
                          <a:ea typeface="Arial Narrow"/>
                          <a:cs typeface="Arial Narrow"/>
                          <a:sym typeface="Arial Narrow"/>
                        </a:rPr>
                        <a:t>SD</a:t>
                      </a:r>
                      <a:endParaRPr/>
                    </a:p>
                  </a:txBody>
                  <a:tcPr marL="9525" marR="9525" marT="9525" marB="0" anchor="b"/>
                </a:tc>
                <a:tc>
                  <a:txBody>
                    <a:bodyPr/>
                    <a:lstStyle/>
                    <a:p>
                      <a:pPr marL="0" marR="0" lvl="0" indent="0" algn="l" rtl="0">
                        <a:spcBef>
                          <a:spcPts val="0"/>
                        </a:spcBef>
                        <a:spcAft>
                          <a:spcPts val="0"/>
                        </a:spcAft>
                        <a:buNone/>
                      </a:pPr>
                      <a:r>
                        <a:rPr lang="es-ES" sz="1600" b="0" i="0" u="none" strike="noStrike">
                          <a:solidFill>
                            <a:srgbClr val="000000"/>
                          </a:solidFill>
                          <a:latin typeface="Arial Narrow"/>
                          <a:ea typeface="Arial Narrow"/>
                          <a:cs typeface="Arial Narrow"/>
                          <a:sym typeface="Arial Narrow"/>
                        </a:rPr>
                        <a:t>  Acción memorizada y retardada</a:t>
                      </a:r>
                      <a:endParaRPr/>
                    </a:p>
                  </a:txBody>
                  <a:tcPr marL="9525" marR="9525" marT="9525" marB="0" anchor="b"/>
                </a:tc>
                <a:extLst>
                  <a:ext uri="{0D108BD9-81ED-4DB2-BD59-A6C34878D82A}">
                    <a16:rowId xmlns:a16="http://schemas.microsoft.com/office/drawing/2014/main" val="10008"/>
                  </a:ext>
                </a:extLst>
              </a:tr>
              <a:tr h="370850">
                <a:tc>
                  <a:txBody>
                    <a:bodyPr/>
                    <a:lstStyle/>
                    <a:p>
                      <a:pPr marL="0" marR="0" lvl="0" indent="0" algn="ctr" rtl="0">
                        <a:spcBef>
                          <a:spcPts val="0"/>
                        </a:spcBef>
                        <a:spcAft>
                          <a:spcPts val="0"/>
                        </a:spcAft>
                        <a:buNone/>
                      </a:pPr>
                      <a:r>
                        <a:rPr lang="es-ES" sz="2000" b="0" i="0" u="none" strike="noStrike">
                          <a:solidFill>
                            <a:srgbClr val="000000"/>
                          </a:solidFill>
                          <a:latin typeface="Arial Narrow"/>
                          <a:ea typeface="Arial Narrow"/>
                          <a:cs typeface="Arial Narrow"/>
                          <a:sym typeface="Arial Narrow"/>
                        </a:rPr>
                        <a:t>DS</a:t>
                      </a:r>
                      <a:endParaRPr/>
                    </a:p>
                  </a:txBody>
                  <a:tcPr marL="9525" marR="9525" marT="9525" marB="0" anchor="b"/>
                </a:tc>
                <a:tc>
                  <a:txBody>
                    <a:bodyPr/>
                    <a:lstStyle/>
                    <a:p>
                      <a:pPr marL="0" marR="0" lvl="0" indent="0" algn="l" rtl="0">
                        <a:spcBef>
                          <a:spcPts val="0"/>
                        </a:spcBef>
                        <a:spcAft>
                          <a:spcPts val="0"/>
                        </a:spcAft>
                        <a:buNone/>
                      </a:pPr>
                      <a:r>
                        <a:rPr lang="es-ES" sz="1600" b="0" i="0" u="none" strike="noStrike">
                          <a:solidFill>
                            <a:srgbClr val="000000"/>
                          </a:solidFill>
                          <a:latin typeface="Arial Narrow"/>
                          <a:ea typeface="Arial Narrow"/>
                          <a:cs typeface="Arial Narrow"/>
                          <a:sym typeface="Arial Narrow"/>
                        </a:rPr>
                        <a:t>  Acción retardada y memorizada</a:t>
                      </a:r>
                      <a:endParaRPr/>
                    </a:p>
                  </a:txBody>
                  <a:tcPr marL="9525" marR="9525" marT="9525" marB="0" anchor="b"/>
                </a:tc>
                <a:extLst>
                  <a:ext uri="{0D108BD9-81ED-4DB2-BD59-A6C34878D82A}">
                    <a16:rowId xmlns:a16="http://schemas.microsoft.com/office/drawing/2014/main" val="10009"/>
                  </a:ext>
                </a:extLst>
              </a:tr>
              <a:tr h="370850">
                <a:tc>
                  <a:txBody>
                    <a:bodyPr/>
                    <a:lstStyle/>
                    <a:p>
                      <a:pPr marL="0" marR="0" lvl="0" indent="0" algn="ctr" rtl="0">
                        <a:spcBef>
                          <a:spcPts val="0"/>
                        </a:spcBef>
                        <a:spcAft>
                          <a:spcPts val="0"/>
                        </a:spcAft>
                        <a:buNone/>
                      </a:pPr>
                      <a:r>
                        <a:rPr lang="es-ES" sz="2000" b="0" i="0" u="none" strike="noStrike">
                          <a:solidFill>
                            <a:srgbClr val="000000"/>
                          </a:solidFill>
                          <a:latin typeface="Arial Narrow"/>
                          <a:ea typeface="Arial Narrow"/>
                          <a:cs typeface="Arial Narrow"/>
                          <a:sym typeface="Arial Narrow"/>
                        </a:rPr>
                        <a:t>SL</a:t>
                      </a:r>
                      <a:endParaRPr/>
                    </a:p>
                  </a:txBody>
                  <a:tcPr marL="9525" marR="9525" marT="9525" marB="0" anchor="b"/>
                </a:tc>
                <a:tc>
                  <a:txBody>
                    <a:bodyPr/>
                    <a:lstStyle/>
                    <a:p>
                      <a:pPr marL="0" marR="0" lvl="0" indent="0" algn="l" rtl="0">
                        <a:spcBef>
                          <a:spcPts val="0"/>
                        </a:spcBef>
                        <a:spcAft>
                          <a:spcPts val="0"/>
                        </a:spcAft>
                        <a:buNone/>
                      </a:pPr>
                      <a:r>
                        <a:rPr lang="es-ES" sz="1600" b="0" i="0" u="none" strike="noStrike">
                          <a:solidFill>
                            <a:srgbClr val="000000"/>
                          </a:solidFill>
                          <a:latin typeface="Arial Narrow"/>
                          <a:ea typeface="Arial Narrow"/>
                          <a:cs typeface="Arial Narrow"/>
                          <a:sym typeface="Arial Narrow"/>
                        </a:rPr>
                        <a:t>  Acción memorizada y limitada en el tiempo</a:t>
                      </a:r>
                      <a:endParaRPr/>
                    </a:p>
                  </a:txBody>
                  <a:tcPr marL="9525" marR="9525" marT="9525" marB="0" anchor="b"/>
                </a:tc>
                <a:extLst>
                  <a:ext uri="{0D108BD9-81ED-4DB2-BD59-A6C34878D82A}">
                    <a16:rowId xmlns:a16="http://schemas.microsoft.com/office/drawing/2014/main" val="10010"/>
                  </a:ext>
                </a:extLst>
              </a:tr>
              <a:tr h="370850">
                <a:tc>
                  <a:txBody>
                    <a:bodyPr/>
                    <a:lstStyle/>
                    <a:p>
                      <a:pPr marL="0" marR="0" lvl="0" indent="0" algn="ctr" rtl="0">
                        <a:spcBef>
                          <a:spcPts val="0"/>
                        </a:spcBef>
                        <a:spcAft>
                          <a:spcPts val="0"/>
                        </a:spcAft>
                        <a:buNone/>
                      </a:pPr>
                      <a:r>
                        <a:rPr lang="es-ES" sz="2000" b="0" i="0" u="none" strike="noStrike">
                          <a:solidFill>
                            <a:srgbClr val="000000"/>
                          </a:solidFill>
                          <a:latin typeface="Arial Narrow"/>
                          <a:ea typeface="Arial Narrow"/>
                          <a:cs typeface="Arial Narrow"/>
                          <a:sym typeface="Arial Narrow"/>
                        </a:rPr>
                        <a:t>P1</a:t>
                      </a:r>
                      <a:endParaRPr/>
                    </a:p>
                  </a:txBody>
                  <a:tcPr marL="9525" marR="9525" marT="9525" marB="0" anchor="b"/>
                </a:tc>
                <a:tc>
                  <a:txBody>
                    <a:bodyPr/>
                    <a:lstStyle/>
                    <a:p>
                      <a:pPr marL="0" marR="0" lvl="0" indent="0" algn="l" rtl="0">
                        <a:spcBef>
                          <a:spcPts val="0"/>
                        </a:spcBef>
                        <a:spcAft>
                          <a:spcPts val="0"/>
                        </a:spcAft>
                        <a:buNone/>
                      </a:pPr>
                      <a:r>
                        <a:rPr lang="es-ES" sz="1600" b="0" i="0" u="none" strike="noStrike">
                          <a:solidFill>
                            <a:srgbClr val="000000"/>
                          </a:solidFill>
                          <a:latin typeface="Arial Narrow"/>
                          <a:ea typeface="Arial Narrow"/>
                          <a:cs typeface="Arial Narrow"/>
                          <a:sym typeface="Arial Narrow"/>
                        </a:rPr>
                        <a:t>  Flanco de activación de la etapa</a:t>
                      </a:r>
                      <a:endParaRPr/>
                    </a:p>
                  </a:txBody>
                  <a:tcPr marL="9525" marR="9525" marT="9525" marB="0" anchor="b"/>
                </a:tc>
                <a:extLst>
                  <a:ext uri="{0D108BD9-81ED-4DB2-BD59-A6C34878D82A}">
                    <a16:rowId xmlns:a16="http://schemas.microsoft.com/office/drawing/2014/main" val="10011"/>
                  </a:ext>
                </a:extLst>
              </a:tr>
              <a:tr h="370850">
                <a:tc>
                  <a:txBody>
                    <a:bodyPr/>
                    <a:lstStyle/>
                    <a:p>
                      <a:pPr marL="0" marR="0" lvl="0" indent="0" algn="ctr" rtl="0">
                        <a:spcBef>
                          <a:spcPts val="0"/>
                        </a:spcBef>
                        <a:spcAft>
                          <a:spcPts val="0"/>
                        </a:spcAft>
                        <a:buNone/>
                      </a:pPr>
                      <a:r>
                        <a:rPr lang="es-ES" sz="2000" b="0" i="0" u="none" strike="noStrike">
                          <a:solidFill>
                            <a:srgbClr val="000000"/>
                          </a:solidFill>
                          <a:latin typeface="Arial Narrow"/>
                          <a:ea typeface="Arial Narrow"/>
                          <a:cs typeface="Arial Narrow"/>
                          <a:sym typeface="Arial Narrow"/>
                        </a:rPr>
                        <a:t>P0</a:t>
                      </a:r>
                      <a:endParaRPr/>
                    </a:p>
                  </a:txBody>
                  <a:tcPr marL="9525" marR="9525" marT="9525" marB="0" anchor="b"/>
                </a:tc>
                <a:tc>
                  <a:txBody>
                    <a:bodyPr/>
                    <a:lstStyle/>
                    <a:p>
                      <a:pPr marL="0" marR="0" lvl="0" indent="0" algn="l" rtl="0">
                        <a:spcBef>
                          <a:spcPts val="0"/>
                        </a:spcBef>
                        <a:spcAft>
                          <a:spcPts val="0"/>
                        </a:spcAft>
                        <a:buNone/>
                      </a:pPr>
                      <a:r>
                        <a:rPr lang="es-ES" sz="1600" b="0" i="0" u="none" strike="noStrike">
                          <a:solidFill>
                            <a:srgbClr val="000000"/>
                          </a:solidFill>
                          <a:latin typeface="Arial Narrow"/>
                          <a:ea typeface="Arial Narrow"/>
                          <a:cs typeface="Arial Narrow"/>
                          <a:sym typeface="Arial Narrow"/>
                        </a:rPr>
                        <a:t>  Flanco de desactivación de la etapa </a:t>
                      </a:r>
                      <a:endParaRPr/>
                    </a:p>
                  </a:txBody>
                  <a:tcPr marL="9525" marR="9525" marT="9525" marB="0" anchor="b"/>
                </a:tc>
                <a:extLst>
                  <a:ext uri="{0D108BD9-81ED-4DB2-BD59-A6C34878D82A}">
                    <a16:rowId xmlns:a16="http://schemas.microsoft.com/office/drawing/2014/main" val="10012"/>
                  </a:ext>
                </a:extLst>
              </a:tr>
            </a:tbl>
          </a:graphicData>
        </a:graphic>
      </p:graphicFrame>
      <p:cxnSp>
        <p:nvCxnSpPr>
          <p:cNvPr id="177" name="Google Shape;177;p4"/>
          <p:cNvCxnSpPr>
            <a:stCxn id="178" idx="3"/>
          </p:cNvCxnSpPr>
          <p:nvPr/>
        </p:nvCxnSpPr>
        <p:spPr>
          <a:xfrm>
            <a:off x="1304694" y="2874945"/>
            <a:ext cx="301200" cy="1500"/>
          </a:xfrm>
          <a:prstGeom prst="straightConnector1">
            <a:avLst/>
          </a:prstGeom>
          <a:noFill/>
          <a:ln w="28575" cap="flat" cmpd="sng">
            <a:solidFill>
              <a:schemeClr val="dk1"/>
            </a:solidFill>
            <a:prstDash val="solid"/>
            <a:round/>
            <a:headEnd type="none" w="sm" len="sm"/>
            <a:tailEnd type="none" w="sm" len="sm"/>
          </a:ln>
        </p:spPr>
      </p:cxnSp>
      <p:sp>
        <p:nvSpPr>
          <p:cNvPr id="178" name="Google Shape;178;p4"/>
          <p:cNvSpPr/>
          <p:nvPr/>
        </p:nvSpPr>
        <p:spPr>
          <a:xfrm>
            <a:off x="891866" y="2672153"/>
            <a:ext cx="412828" cy="405584"/>
          </a:xfrm>
          <a:prstGeom prst="rect">
            <a:avLst/>
          </a:prstGeom>
          <a:solidFill>
            <a:srgbClr val="C9F0FE"/>
          </a:solidFill>
          <a:ln w="28575" cap="flat" cmpd="sng">
            <a:solidFill>
              <a:srgbClr val="00B0F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graphicFrame>
        <p:nvGraphicFramePr>
          <p:cNvPr id="179" name="Google Shape;179;p4"/>
          <p:cNvGraphicFramePr/>
          <p:nvPr/>
        </p:nvGraphicFramePr>
        <p:xfrm>
          <a:off x="1605777" y="2505752"/>
          <a:ext cx="1587225" cy="741700"/>
        </p:xfrm>
        <a:graphic>
          <a:graphicData uri="http://schemas.openxmlformats.org/drawingml/2006/table">
            <a:tbl>
              <a:tblPr firstRow="1" bandRow="1">
                <a:noFill/>
                <a:tableStyleId>{DF4DA511-9097-4920-88A2-8B01458CA5C0}</a:tableStyleId>
              </a:tblPr>
              <a:tblGrid>
                <a:gridCol w="529075">
                  <a:extLst>
                    <a:ext uri="{9D8B030D-6E8A-4147-A177-3AD203B41FA5}">
                      <a16:colId xmlns:a16="http://schemas.microsoft.com/office/drawing/2014/main" val="20000"/>
                    </a:ext>
                  </a:extLst>
                </a:gridCol>
                <a:gridCol w="529075">
                  <a:extLst>
                    <a:ext uri="{9D8B030D-6E8A-4147-A177-3AD203B41FA5}">
                      <a16:colId xmlns:a16="http://schemas.microsoft.com/office/drawing/2014/main" val="20001"/>
                    </a:ext>
                  </a:extLst>
                </a:gridCol>
                <a:gridCol w="52907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s-ES" sz="1800"/>
                        <a:t>1</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DE7D0"/>
                    </a:solidFill>
                  </a:tcPr>
                </a:tc>
                <a:tc>
                  <a:txBody>
                    <a:bodyPr/>
                    <a:lstStyle/>
                    <a:p>
                      <a:pPr marL="0" marR="0" lvl="0" indent="0" algn="ctr" rtl="0">
                        <a:spcBef>
                          <a:spcPts val="0"/>
                        </a:spcBef>
                        <a:spcAft>
                          <a:spcPts val="0"/>
                        </a:spcAft>
                        <a:buNone/>
                      </a:pPr>
                      <a:r>
                        <a:rPr lang="es-ES" sz="1800"/>
                        <a:t>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DE7D0"/>
                    </a:solidFill>
                  </a:tcPr>
                </a:tc>
                <a:tc>
                  <a:txBody>
                    <a:bodyPr/>
                    <a:lstStyle/>
                    <a:p>
                      <a:pPr marL="0" marR="0" lvl="0" indent="0" algn="ctr" rtl="0">
                        <a:spcBef>
                          <a:spcPts val="0"/>
                        </a:spcBef>
                        <a:spcAft>
                          <a:spcPts val="0"/>
                        </a:spcAft>
                        <a:buNone/>
                      </a:pPr>
                      <a:r>
                        <a:rPr lang="es-ES" sz="1800"/>
                        <a:t>3</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DE7D0"/>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DE7D0"/>
                    </a:solidFill>
                  </a:tcPr>
                </a:tc>
                <a:tc>
                  <a:txBody>
                    <a:bodyPr/>
                    <a:lstStyle/>
                    <a:p>
                      <a:pPr marL="0" marR="0" lvl="0" indent="0" algn="ctr" rtl="0">
                        <a:spcBef>
                          <a:spcPts val="0"/>
                        </a:spcBef>
                        <a:spcAft>
                          <a:spcPts val="0"/>
                        </a:spcAft>
                        <a:buNone/>
                      </a:pPr>
                      <a:r>
                        <a:rPr lang="es-ES" sz="1800"/>
                        <a:t>4</a:t>
                      </a:r>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DE7D0"/>
                    </a:solidFill>
                  </a:tcPr>
                </a:tc>
                <a:tc>
                  <a:txBody>
                    <a:bodyPr/>
                    <a:lstStyle/>
                    <a:p>
                      <a:pPr marL="0" marR="0" lvl="0" indent="0" algn="ctr" rtl="0">
                        <a:spcBef>
                          <a:spcPts val="0"/>
                        </a:spcBef>
                        <a:spcAft>
                          <a:spcPts val="0"/>
                        </a:spcAft>
                        <a:buNone/>
                      </a:pPr>
                      <a:endParaRPr sz="1800"/>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DE7D0"/>
                    </a:solidFill>
                  </a:tcPr>
                </a:tc>
                <a:extLst>
                  <a:ext uri="{0D108BD9-81ED-4DB2-BD59-A6C34878D82A}">
                    <a16:rowId xmlns:a16="http://schemas.microsoft.com/office/drawing/2014/main" val="10001"/>
                  </a:ext>
                </a:extLst>
              </a:tr>
            </a:tbl>
          </a:graphicData>
        </a:graphic>
      </p:graphicFrame>
      <p:sp>
        <p:nvSpPr>
          <p:cNvPr id="180" name="Google Shape;180;p4"/>
          <p:cNvSpPr txBox="1"/>
          <p:nvPr/>
        </p:nvSpPr>
        <p:spPr>
          <a:xfrm>
            <a:off x="758283" y="3618272"/>
            <a:ext cx="254371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1 .- Calificador (ver tabla)</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2.- Objeto de la acción</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3.- Condición de fin</a:t>
            </a:r>
            <a:endParaRPr/>
          </a:p>
          <a:p>
            <a:pPr marL="0" marR="0" lvl="0" indent="0" algn="l" rtl="0">
              <a:spcBef>
                <a:spcPts val="0"/>
              </a:spcBef>
              <a:spcAft>
                <a:spcPts val="0"/>
              </a:spcAft>
              <a:buNone/>
            </a:pPr>
            <a:r>
              <a:rPr lang="es-ES" sz="1800">
                <a:solidFill>
                  <a:schemeClr val="dk1"/>
                </a:solidFill>
                <a:latin typeface="Calibri"/>
                <a:ea typeface="Calibri"/>
                <a:cs typeface="Calibri"/>
                <a:sym typeface="Calibri"/>
              </a:rPr>
              <a:t>4.- Acciones complejas</a:t>
            </a:r>
            <a:endParaRPr/>
          </a:p>
        </p:txBody>
      </p:sp>
      <p:sp>
        <p:nvSpPr>
          <p:cNvPr id="181" name="Google Shape;181;p4"/>
          <p:cNvSpPr txBox="1"/>
          <p:nvPr/>
        </p:nvSpPr>
        <p:spPr>
          <a:xfrm>
            <a:off x="0" y="6538912"/>
            <a:ext cx="3273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D</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46"/>
        <p:cNvGrpSpPr/>
        <p:nvPr/>
      </p:nvGrpSpPr>
      <p:grpSpPr>
        <a:xfrm>
          <a:off x="0" y="0"/>
          <a:ext cx="0" cy="0"/>
          <a:chOff x="0" y="0"/>
          <a:chExt cx="0" cy="0"/>
        </a:xfrm>
      </p:grpSpPr>
      <p:sp>
        <p:nvSpPr>
          <p:cNvPr id="1647" name="Google Shape;1647;p38"/>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Inicio desde condiciones iniciales</a:t>
            </a:r>
            <a:endParaRPr/>
          </a:p>
        </p:txBody>
      </p:sp>
      <p:sp>
        <p:nvSpPr>
          <p:cNvPr id="1648" name="Google Shape;1648;p38"/>
          <p:cNvSpPr txBox="1">
            <a:spLocks noGrp="1"/>
          </p:cNvSpPr>
          <p:nvPr>
            <p:ph type="body" idx="1"/>
          </p:nvPr>
        </p:nvSpPr>
        <p:spPr>
          <a:xfrm>
            <a:off x="457200" y="1196753"/>
            <a:ext cx="8382000" cy="834616"/>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464646"/>
              </a:buClr>
              <a:buSzPct val="100000"/>
              <a:buChar char="•"/>
            </a:pPr>
            <a:r>
              <a:rPr lang="es-ES"/>
              <a:t>Para que el proceso empiece en cierta posición. </a:t>
            </a:r>
            <a:endParaRPr/>
          </a:p>
          <a:p>
            <a:pPr marL="342900" lvl="0" indent="-342900" algn="l" rtl="0">
              <a:spcBef>
                <a:spcPts val="518"/>
              </a:spcBef>
              <a:spcAft>
                <a:spcPts val="0"/>
              </a:spcAft>
              <a:buClr>
                <a:srgbClr val="464646"/>
              </a:buClr>
              <a:buSzPct val="100000"/>
              <a:buChar char="•"/>
            </a:pPr>
            <a:r>
              <a:rPr lang="es-ES"/>
              <a:t>Utilizando OB100 sería similar</a:t>
            </a:r>
            <a:endParaRPr/>
          </a:p>
        </p:txBody>
      </p:sp>
      <p:sp>
        <p:nvSpPr>
          <p:cNvPr id="1649" name="Google Shape;164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40</a:t>
            </a:fld>
            <a:endParaRPr/>
          </a:p>
        </p:txBody>
      </p:sp>
      <p:sp>
        <p:nvSpPr>
          <p:cNvPr id="1650" name="Google Shape;1650;p38"/>
          <p:cNvSpPr/>
          <p:nvPr/>
        </p:nvSpPr>
        <p:spPr>
          <a:xfrm>
            <a:off x="750586" y="2186015"/>
            <a:ext cx="7267013" cy="3814988"/>
          </a:xfrm>
          <a:prstGeom prst="rect">
            <a:avLst/>
          </a:prstGeom>
          <a:gradFill>
            <a:gsLst>
              <a:gs pos="0">
                <a:srgbClr val="BBFF8E"/>
              </a:gs>
              <a:gs pos="35000">
                <a:srgbClr val="CBFFB0"/>
              </a:gs>
              <a:gs pos="100000">
                <a:srgbClr val="ECFFDE"/>
              </a:gs>
            </a:gsLst>
            <a:lin ang="16200000" scaled="0"/>
          </a:gradFill>
          <a:ln w="9525" cap="flat" cmpd="sng">
            <a:solidFill>
              <a:srgbClr val="77CE2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51" name="Google Shape;1651;p38"/>
          <p:cNvSpPr/>
          <p:nvPr/>
        </p:nvSpPr>
        <p:spPr>
          <a:xfrm>
            <a:off x="1556788" y="3169698"/>
            <a:ext cx="776177" cy="552893"/>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0</a:t>
            </a:r>
            <a:endParaRPr/>
          </a:p>
        </p:txBody>
      </p:sp>
      <p:cxnSp>
        <p:nvCxnSpPr>
          <p:cNvPr id="1652" name="Google Shape;1652;p38"/>
          <p:cNvCxnSpPr>
            <a:stCxn id="1651" idx="0"/>
          </p:cNvCxnSpPr>
          <p:nvPr/>
        </p:nvCxnSpPr>
        <p:spPr>
          <a:xfrm rot="10800000">
            <a:off x="1944877" y="2815398"/>
            <a:ext cx="0" cy="354300"/>
          </a:xfrm>
          <a:prstGeom prst="straightConnector1">
            <a:avLst/>
          </a:prstGeom>
          <a:noFill/>
          <a:ln w="19050" cap="flat" cmpd="sng">
            <a:solidFill>
              <a:srgbClr val="F38417"/>
            </a:solidFill>
            <a:prstDash val="solid"/>
            <a:round/>
            <a:headEnd type="none" w="sm" len="sm"/>
            <a:tailEnd type="none" w="sm" len="sm"/>
          </a:ln>
        </p:spPr>
      </p:cxnSp>
      <p:cxnSp>
        <p:nvCxnSpPr>
          <p:cNvPr id="1653" name="Google Shape;1653;p38"/>
          <p:cNvCxnSpPr/>
          <p:nvPr/>
        </p:nvCxnSpPr>
        <p:spPr>
          <a:xfrm>
            <a:off x="1785387" y="2941689"/>
            <a:ext cx="318977" cy="0"/>
          </a:xfrm>
          <a:prstGeom prst="straightConnector1">
            <a:avLst/>
          </a:prstGeom>
          <a:noFill/>
          <a:ln w="19050" cap="flat" cmpd="sng">
            <a:solidFill>
              <a:srgbClr val="F38417"/>
            </a:solidFill>
            <a:prstDash val="solid"/>
            <a:round/>
            <a:headEnd type="none" w="sm" len="sm"/>
            <a:tailEnd type="none" w="sm" len="sm"/>
          </a:ln>
        </p:spPr>
      </p:cxnSp>
      <p:sp>
        <p:nvSpPr>
          <p:cNvPr id="1654" name="Google Shape;1654;p38"/>
          <p:cNvSpPr txBox="1"/>
          <p:nvPr/>
        </p:nvSpPr>
        <p:spPr>
          <a:xfrm>
            <a:off x="2104364" y="2732804"/>
            <a:ext cx="6322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Start</a:t>
            </a:r>
            <a:endParaRPr/>
          </a:p>
        </p:txBody>
      </p:sp>
      <p:cxnSp>
        <p:nvCxnSpPr>
          <p:cNvPr id="1655" name="Google Shape;1655;p38"/>
          <p:cNvCxnSpPr/>
          <p:nvPr/>
        </p:nvCxnSpPr>
        <p:spPr>
          <a:xfrm rot="10800000">
            <a:off x="1944877" y="3722591"/>
            <a:ext cx="0" cy="354415"/>
          </a:xfrm>
          <a:prstGeom prst="straightConnector1">
            <a:avLst/>
          </a:prstGeom>
          <a:noFill/>
          <a:ln w="19050" cap="flat" cmpd="sng">
            <a:solidFill>
              <a:srgbClr val="F38417"/>
            </a:solidFill>
            <a:prstDash val="solid"/>
            <a:round/>
            <a:headEnd type="none" w="sm" len="sm"/>
            <a:tailEnd type="none" w="sm" len="sm"/>
          </a:ln>
        </p:spPr>
      </p:cxnSp>
      <p:cxnSp>
        <p:nvCxnSpPr>
          <p:cNvPr id="1656" name="Google Shape;1656;p38"/>
          <p:cNvCxnSpPr/>
          <p:nvPr/>
        </p:nvCxnSpPr>
        <p:spPr>
          <a:xfrm>
            <a:off x="1785387" y="3880896"/>
            <a:ext cx="318977" cy="0"/>
          </a:xfrm>
          <a:prstGeom prst="straightConnector1">
            <a:avLst/>
          </a:prstGeom>
          <a:noFill/>
          <a:ln w="19050" cap="flat" cmpd="sng">
            <a:solidFill>
              <a:srgbClr val="F38417"/>
            </a:solidFill>
            <a:prstDash val="solid"/>
            <a:round/>
            <a:headEnd type="none" w="sm" len="sm"/>
            <a:tailEnd type="none" w="sm" len="sm"/>
          </a:ln>
        </p:spPr>
      </p:cxnSp>
      <p:sp>
        <p:nvSpPr>
          <p:cNvPr id="1657" name="Google Shape;1657;p38"/>
          <p:cNvSpPr/>
          <p:nvPr/>
        </p:nvSpPr>
        <p:spPr>
          <a:xfrm>
            <a:off x="3326419" y="3955335"/>
            <a:ext cx="776177" cy="552893"/>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21</a:t>
            </a:r>
            <a:endParaRPr/>
          </a:p>
        </p:txBody>
      </p:sp>
      <p:cxnSp>
        <p:nvCxnSpPr>
          <p:cNvPr id="1658" name="Google Shape;1658;p38"/>
          <p:cNvCxnSpPr>
            <a:stCxn id="1657" idx="0"/>
          </p:cNvCxnSpPr>
          <p:nvPr/>
        </p:nvCxnSpPr>
        <p:spPr>
          <a:xfrm rot="10800000">
            <a:off x="3714507" y="3601035"/>
            <a:ext cx="0" cy="354300"/>
          </a:xfrm>
          <a:prstGeom prst="straightConnector1">
            <a:avLst/>
          </a:prstGeom>
          <a:noFill/>
          <a:ln w="19050" cap="flat" cmpd="sng">
            <a:solidFill>
              <a:srgbClr val="F38417"/>
            </a:solidFill>
            <a:prstDash val="solid"/>
            <a:round/>
            <a:headEnd type="none" w="sm" len="sm"/>
            <a:tailEnd type="none" w="sm" len="sm"/>
          </a:ln>
        </p:spPr>
      </p:cxnSp>
      <p:cxnSp>
        <p:nvCxnSpPr>
          <p:cNvPr id="1659" name="Google Shape;1659;p38"/>
          <p:cNvCxnSpPr/>
          <p:nvPr/>
        </p:nvCxnSpPr>
        <p:spPr>
          <a:xfrm>
            <a:off x="3555018" y="3727326"/>
            <a:ext cx="318977" cy="0"/>
          </a:xfrm>
          <a:prstGeom prst="straightConnector1">
            <a:avLst/>
          </a:prstGeom>
          <a:noFill/>
          <a:ln w="19050" cap="flat" cmpd="sng">
            <a:solidFill>
              <a:srgbClr val="F38417"/>
            </a:solidFill>
            <a:prstDash val="solid"/>
            <a:round/>
            <a:headEnd type="none" w="sm" len="sm"/>
            <a:tailEnd type="none" w="sm" len="sm"/>
          </a:ln>
        </p:spPr>
      </p:cxnSp>
      <p:sp>
        <p:nvSpPr>
          <p:cNvPr id="1660" name="Google Shape;1660;p38"/>
          <p:cNvSpPr txBox="1"/>
          <p:nvPr/>
        </p:nvSpPr>
        <p:spPr>
          <a:xfrm>
            <a:off x="3873995" y="3518441"/>
            <a:ext cx="6322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Start</a:t>
            </a:r>
            <a:endParaRPr/>
          </a:p>
        </p:txBody>
      </p:sp>
      <p:cxnSp>
        <p:nvCxnSpPr>
          <p:cNvPr id="1661" name="Google Shape;1661;p38"/>
          <p:cNvCxnSpPr/>
          <p:nvPr/>
        </p:nvCxnSpPr>
        <p:spPr>
          <a:xfrm>
            <a:off x="3555018" y="4634634"/>
            <a:ext cx="318977" cy="0"/>
          </a:xfrm>
          <a:prstGeom prst="straightConnector1">
            <a:avLst/>
          </a:prstGeom>
          <a:noFill/>
          <a:ln w="19050" cap="flat" cmpd="sng">
            <a:solidFill>
              <a:srgbClr val="F38417"/>
            </a:solidFill>
            <a:prstDash val="solid"/>
            <a:round/>
            <a:headEnd type="none" w="sm" len="sm"/>
            <a:tailEnd type="none" w="sm" len="sm"/>
          </a:ln>
        </p:spPr>
      </p:cxnSp>
      <p:sp>
        <p:nvSpPr>
          <p:cNvPr id="1662" name="Google Shape;1662;p38"/>
          <p:cNvSpPr/>
          <p:nvPr/>
        </p:nvSpPr>
        <p:spPr>
          <a:xfrm>
            <a:off x="3326419" y="3044475"/>
            <a:ext cx="776177" cy="552893"/>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20</a:t>
            </a:r>
            <a:endParaRPr/>
          </a:p>
        </p:txBody>
      </p:sp>
      <p:cxnSp>
        <p:nvCxnSpPr>
          <p:cNvPr id="1663" name="Google Shape;1663;p38"/>
          <p:cNvCxnSpPr/>
          <p:nvPr/>
        </p:nvCxnSpPr>
        <p:spPr>
          <a:xfrm>
            <a:off x="3555018" y="3877366"/>
            <a:ext cx="1356881" cy="0"/>
          </a:xfrm>
          <a:prstGeom prst="straightConnector1">
            <a:avLst/>
          </a:prstGeom>
          <a:noFill/>
          <a:ln w="19050" cap="flat" cmpd="sng">
            <a:solidFill>
              <a:srgbClr val="F38417"/>
            </a:solidFill>
            <a:prstDash val="solid"/>
            <a:round/>
            <a:headEnd type="none" w="sm" len="sm"/>
            <a:tailEnd type="none" w="sm" len="sm"/>
          </a:ln>
        </p:spPr>
      </p:cxnSp>
      <p:sp>
        <p:nvSpPr>
          <p:cNvPr id="1664" name="Google Shape;1664;p38"/>
          <p:cNvSpPr/>
          <p:nvPr/>
        </p:nvSpPr>
        <p:spPr>
          <a:xfrm>
            <a:off x="1556788" y="4077006"/>
            <a:ext cx="776177" cy="552893"/>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1</a:t>
            </a:r>
            <a:endParaRPr/>
          </a:p>
        </p:txBody>
      </p:sp>
      <p:sp>
        <p:nvSpPr>
          <p:cNvPr id="1665" name="Google Shape;1665;p38"/>
          <p:cNvSpPr txBox="1"/>
          <p:nvPr/>
        </p:nvSpPr>
        <p:spPr>
          <a:xfrm>
            <a:off x="2104364" y="3692464"/>
            <a:ext cx="5389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X21</a:t>
            </a:r>
            <a:endParaRPr/>
          </a:p>
        </p:txBody>
      </p:sp>
      <p:cxnSp>
        <p:nvCxnSpPr>
          <p:cNvPr id="1666" name="Google Shape;1666;p38"/>
          <p:cNvCxnSpPr/>
          <p:nvPr/>
        </p:nvCxnSpPr>
        <p:spPr>
          <a:xfrm>
            <a:off x="4592922" y="3727326"/>
            <a:ext cx="318977" cy="0"/>
          </a:xfrm>
          <a:prstGeom prst="straightConnector1">
            <a:avLst/>
          </a:prstGeom>
          <a:noFill/>
          <a:ln w="19050" cap="flat" cmpd="sng">
            <a:solidFill>
              <a:srgbClr val="F38417"/>
            </a:solidFill>
            <a:prstDash val="solid"/>
            <a:round/>
            <a:headEnd type="none" w="sm" len="sm"/>
            <a:tailEnd type="none" w="sm" len="sm"/>
          </a:ln>
        </p:spPr>
      </p:cxnSp>
      <p:sp>
        <p:nvSpPr>
          <p:cNvPr id="1667" name="Google Shape;1667;p38"/>
          <p:cNvSpPr txBox="1"/>
          <p:nvPr/>
        </p:nvSpPr>
        <p:spPr>
          <a:xfrm>
            <a:off x="4911899" y="3518441"/>
            <a:ext cx="28881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Condiciones inicio (&amp;Start)</a:t>
            </a:r>
            <a:endParaRPr/>
          </a:p>
        </p:txBody>
      </p:sp>
      <p:cxnSp>
        <p:nvCxnSpPr>
          <p:cNvPr id="1668" name="Google Shape;1668;p38"/>
          <p:cNvCxnSpPr/>
          <p:nvPr/>
        </p:nvCxnSpPr>
        <p:spPr>
          <a:xfrm rot="10800000">
            <a:off x="4773334" y="3518441"/>
            <a:ext cx="0" cy="354415"/>
          </a:xfrm>
          <a:prstGeom prst="straightConnector1">
            <a:avLst/>
          </a:prstGeom>
          <a:noFill/>
          <a:ln w="19050" cap="flat" cmpd="sng">
            <a:solidFill>
              <a:srgbClr val="F38417"/>
            </a:solidFill>
            <a:prstDash val="solid"/>
            <a:round/>
            <a:headEnd type="none" w="sm" len="sm"/>
            <a:tailEnd type="none" w="sm" len="sm"/>
          </a:ln>
        </p:spPr>
      </p:cxnSp>
      <p:cxnSp>
        <p:nvCxnSpPr>
          <p:cNvPr id="1669" name="Google Shape;1669;p38"/>
          <p:cNvCxnSpPr>
            <a:stCxn id="1657" idx="2"/>
            <a:endCxn id="1662" idx="0"/>
          </p:cNvCxnSpPr>
          <p:nvPr/>
        </p:nvCxnSpPr>
        <p:spPr>
          <a:xfrm rot="-5400000">
            <a:off x="2982957" y="3776078"/>
            <a:ext cx="1463700" cy="600"/>
          </a:xfrm>
          <a:prstGeom prst="bentConnector5">
            <a:avLst>
              <a:gd name="adj1" fmla="val -16051"/>
              <a:gd name="adj2" fmla="val -101722999"/>
              <a:gd name="adj3" fmla="val 115187"/>
            </a:avLst>
          </a:prstGeom>
          <a:noFill/>
          <a:ln w="19050" cap="flat" cmpd="sng">
            <a:solidFill>
              <a:srgbClr val="F38417"/>
            </a:solidFill>
            <a:prstDash val="solid"/>
            <a:round/>
            <a:headEnd type="none" w="sm" len="sm"/>
            <a:tailEnd type="triangle" w="med" len="med"/>
          </a:ln>
        </p:spPr>
      </p:cxnSp>
      <p:sp>
        <p:nvSpPr>
          <p:cNvPr id="1670" name="Google Shape;1670;p38"/>
          <p:cNvSpPr txBox="1"/>
          <p:nvPr/>
        </p:nvSpPr>
        <p:spPr>
          <a:xfrm>
            <a:off x="3885728" y="4531488"/>
            <a:ext cx="6088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Stop</a:t>
            </a:r>
            <a:endParaRPr/>
          </a:p>
        </p:txBody>
      </p:sp>
      <p:cxnSp>
        <p:nvCxnSpPr>
          <p:cNvPr id="1671" name="Google Shape;1671;p38"/>
          <p:cNvCxnSpPr/>
          <p:nvPr/>
        </p:nvCxnSpPr>
        <p:spPr>
          <a:xfrm rot="10800000">
            <a:off x="3955668" y="4591937"/>
            <a:ext cx="468940" cy="0"/>
          </a:xfrm>
          <a:prstGeom prst="straightConnector1">
            <a:avLst/>
          </a:prstGeom>
          <a:noFill/>
          <a:ln w="9525" cap="flat" cmpd="sng">
            <a:solidFill>
              <a:srgbClr val="F38417"/>
            </a:solidFill>
            <a:prstDash val="solid"/>
            <a:round/>
            <a:headEnd type="none" w="sm" len="sm"/>
            <a:tailEnd type="none" w="sm" len="sm"/>
          </a:ln>
        </p:spPr>
      </p:cxnSp>
      <p:cxnSp>
        <p:nvCxnSpPr>
          <p:cNvPr id="1672" name="Google Shape;1672;p38"/>
          <p:cNvCxnSpPr>
            <a:endCxn id="1651" idx="1"/>
          </p:cNvCxnSpPr>
          <p:nvPr/>
        </p:nvCxnSpPr>
        <p:spPr>
          <a:xfrm rot="-5400000">
            <a:off x="50788" y="4308645"/>
            <a:ext cx="2368500" cy="643500"/>
          </a:xfrm>
          <a:prstGeom prst="bentConnector2">
            <a:avLst/>
          </a:prstGeom>
          <a:noFill/>
          <a:ln w="19050" cap="flat" cmpd="sng">
            <a:solidFill>
              <a:srgbClr val="F38417"/>
            </a:solidFill>
            <a:prstDash val="solid"/>
            <a:round/>
            <a:headEnd type="none" w="sm" len="sm"/>
            <a:tailEnd type="triangle" w="med" len="med"/>
          </a:ln>
        </p:spPr>
      </p:cxnSp>
      <p:sp>
        <p:nvSpPr>
          <p:cNvPr id="1673" name="Google Shape;1673;p38"/>
          <p:cNvSpPr txBox="1"/>
          <p:nvPr/>
        </p:nvSpPr>
        <p:spPr>
          <a:xfrm>
            <a:off x="750586" y="2186015"/>
            <a:ext cx="1146468" cy="369332"/>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lt1"/>
                </a:solidFill>
                <a:latin typeface="Calibri"/>
                <a:ea typeface="Calibri"/>
                <a:cs typeface="Calibri"/>
                <a:sym typeface="Calibri"/>
              </a:rPr>
              <a:t>Sin OB100</a:t>
            </a:r>
            <a:endParaRPr/>
          </a:p>
        </p:txBody>
      </p:sp>
      <p:sp>
        <p:nvSpPr>
          <p:cNvPr id="1674" name="Google Shape;1674;p38"/>
          <p:cNvSpPr/>
          <p:nvPr/>
        </p:nvSpPr>
        <p:spPr>
          <a:xfrm>
            <a:off x="4385245" y="3044475"/>
            <a:ext cx="776177" cy="552893"/>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22</a:t>
            </a:r>
            <a:endParaRPr/>
          </a:p>
        </p:txBody>
      </p:sp>
      <p:cxnSp>
        <p:nvCxnSpPr>
          <p:cNvPr id="1675" name="Google Shape;1675;p38"/>
          <p:cNvCxnSpPr/>
          <p:nvPr/>
        </p:nvCxnSpPr>
        <p:spPr>
          <a:xfrm>
            <a:off x="4592922" y="2905295"/>
            <a:ext cx="318977" cy="0"/>
          </a:xfrm>
          <a:prstGeom prst="straightConnector1">
            <a:avLst/>
          </a:prstGeom>
          <a:noFill/>
          <a:ln w="19050" cap="flat" cmpd="sng">
            <a:solidFill>
              <a:srgbClr val="F38417"/>
            </a:solidFill>
            <a:prstDash val="solid"/>
            <a:round/>
            <a:headEnd type="none" w="sm" len="sm"/>
            <a:tailEnd type="none" w="sm" len="sm"/>
          </a:ln>
        </p:spPr>
      </p:cxnSp>
      <p:sp>
        <p:nvSpPr>
          <p:cNvPr id="1676" name="Google Shape;1676;p38"/>
          <p:cNvSpPr txBox="1"/>
          <p:nvPr/>
        </p:nvSpPr>
        <p:spPr>
          <a:xfrm>
            <a:off x="4911899" y="2696410"/>
            <a:ext cx="6322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Start</a:t>
            </a:r>
            <a:endParaRPr/>
          </a:p>
        </p:txBody>
      </p:sp>
      <p:cxnSp>
        <p:nvCxnSpPr>
          <p:cNvPr id="1677" name="Google Shape;1677;p38"/>
          <p:cNvCxnSpPr/>
          <p:nvPr/>
        </p:nvCxnSpPr>
        <p:spPr>
          <a:xfrm rot="10800000">
            <a:off x="4773334" y="2696410"/>
            <a:ext cx="0" cy="354415"/>
          </a:xfrm>
          <a:prstGeom prst="straightConnector1">
            <a:avLst/>
          </a:prstGeom>
          <a:noFill/>
          <a:ln w="19050" cap="flat" cmpd="sng">
            <a:solidFill>
              <a:srgbClr val="F38417"/>
            </a:solidFill>
            <a:prstDash val="solid"/>
            <a:round/>
            <a:headEnd type="none" w="sm" len="sm"/>
            <a:tailEnd type="none" w="sm" len="sm"/>
          </a:ln>
        </p:spPr>
      </p:cxnSp>
      <p:sp>
        <p:nvSpPr>
          <p:cNvPr id="1678" name="Google Shape;1678;p38"/>
          <p:cNvSpPr/>
          <p:nvPr/>
        </p:nvSpPr>
        <p:spPr>
          <a:xfrm>
            <a:off x="5444070" y="3113947"/>
            <a:ext cx="2175023" cy="413948"/>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FC_Puesta_en_Inicio</a:t>
            </a:r>
            <a:endParaRPr/>
          </a:p>
        </p:txBody>
      </p:sp>
      <p:cxnSp>
        <p:nvCxnSpPr>
          <p:cNvPr id="1679" name="Google Shape;1679;p38"/>
          <p:cNvCxnSpPr>
            <a:stCxn id="1678" idx="1"/>
            <a:endCxn id="1674" idx="3"/>
          </p:cNvCxnSpPr>
          <p:nvPr/>
        </p:nvCxnSpPr>
        <p:spPr>
          <a:xfrm rot="10800000">
            <a:off x="5161470" y="3320921"/>
            <a:ext cx="282600" cy="0"/>
          </a:xfrm>
          <a:prstGeom prst="straightConnector1">
            <a:avLst/>
          </a:prstGeom>
          <a:noFill/>
          <a:ln w="9525" cap="flat" cmpd="sng">
            <a:solidFill>
              <a:srgbClr val="F38417"/>
            </a:solidFill>
            <a:prstDash val="solid"/>
            <a:round/>
            <a:headEnd type="none" w="sm" len="sm"/>
            <a:tailEnd type="none" w="sm" len="sm"/>
          </a:ln>
        </p:spPr>
      </p:cxnSp>
      <p:sp>
        <p:nvSpPr>
          <p:cNvPr id="35" name="Google Shape;1591;p36">
            <a:extLst>
              <a:ext uri="{FF2B5EF4-FFF2-40B4-BE49-F238E27FC236}">
                <a16:creationId xmlns:a16="http://schemas.microsoft.com/office/drawing/2014/main" id="{2298E5B5-FC54-4053-BACA-3680293165E8}"/>
              </a:ext>
            </a:extLst>
          </p:cNvPr>
          <p:cNvSpPr txBox="1"/>
          <p:nvPr/>
        </p:nvSpPr>
        <p:spPr>
          <a:xfrm>
            <a:off x="0" y="6538912"/>
            <a:ext cx="3080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C</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sp>
        <p:nvSpPr>
          <p:cNvPr id="1684" name="Google Shape;1684;p39"/>
          <p:cNvSpPr txBox="1">
            <a:spLocks noGrp="1"/>
          </p:cNvSpPr>
          <p:nvPr>
            <p:ph type="title"/>
          </p:nvPr>
        </p:nvSpPr>
        <p:spPr>
          <a:xfrm>
            <a:off x="2971800" y="1992354"/>
            <a:ext cx="5867400" cy="197004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000"/>
              <a:buFont typeface="Calibri"/>
              <a:buNone/>
            </a:pPr>
            <a:r>
              <a:rPr lang="es-ES"/>
              <a:t>SEÑALES ANALÓGICAS</a:t>
            </a:r>
            <a:endParaRPr/>
          </a:p>
        </p:txBody>
      </p:sp>
      <p:sp>
        <p:nvSpPr>
          <p:cNvPr id="1685" name="Google Shape;1685;p39"/>
          <p:cNvSpPr txBox="1">
            <a:spLocks noGrp="1"/>
          </p:cNvSpPr>
          <p:nvPr>
            <p:ph type="body" idx="1"/>
          </p:nvPr>
        </p:nvSpPr>
        <p:spPr>
          <a:xfrm>
            <a:off x="381000" y="5105400"/>
            <a:ext cx="8229601" cy="375787"/>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rgbClr val="717171"/>
              </a:buClr>
              <a:buSzPts val="1800"/>
              <a:buNone/>
            </a:pPr>
            <a:endParaRPr/>
          </a:p>
        </p:txBody>
      </p:sp>
      <p:sp>
        <p:nvSpPr>
          <p:cNvPr id="1686" name="Google Shape;1686;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41</a:t>
            </a:fld>
            <a:endParaRPr/>
          </a:p>
        </p:txBody>
      </p:sp>
      <p:sp>
        <p:nvSpPr>
          <p:cNvPr id="1687" name="Google Shape;1687;p39"/>
          <p:cNvSpPr txBox="1"/>
          <p:nvPr/>
        </p:nvSpPr>
        <p:spPr>
          <a:xfrm>
            <a:off x="1289339" y="1869381"/>
            <a:ext cx="1074718" cy="2215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3800" b="1">
                <a:solidFill>
                  <a:srgbClr val="7F7F7F"/>
                </a:solidFill>
                <a:latin typeface="Calibri"/>
                <a:ea typeface="Calibri"/>
                <a:cs typeface="Calibri"/>
                <a:sym typeface="Calibri"/>
              </a:rPr>
              <a:t>5</a:t>
            </a:r>
            <a:endParaRPr sz="13800" b="1">
              <a:solidFill>
                <a:srgbClr val="7F7F7F"/>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sp>
        <p:nvSpPr>
          <p:cNvPr id="1692" name="Google Shape;1692;p40"/>
          <p:cNvSpPr txBox="1">
            <a:spLocks noGrp="1"/>
          </p:cNvSpPr>
          <p:nvPr>
            <p:ph type="title"/>
          </p:nvPr>
        </p:nvSpPr>
        <p:spPr>
          <a:xfrm>
            <a:off x="380999" y="1"/>
            <a:ext cx="7068015" cy="838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Calibri"/>
              <a:buNone/>
            </a:pPr>
            <a:r>
              <a:rPr lang="es-ES"/>
              <a:t>Señales analógicas</a:t>
            </a:r>
            <a:endParaRPr/>
          </a:p>
        </p:txBody>
      </p:sp>
      <p:sp>
        <p:nvSpPr>
          <p:cNvPr id="1693" name="Google Shape;1693;p40"/>
          <p:cNvSpPr txBox="1">
            <a:spLocks noGrp="1"/>
          </p:cNvSpPr>
          <p:nvPr>
            <p:ph type="body" idx="1"/>
          </p:nvPr>
        </p:nvSpPr>
        <p:spPr>
          <a:xfrm>
            <a:off x="380999" y="947633"/>
            <a:ext cx="8291264" cy="3301047"/>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464646"/>
              </a:buClr>
              <a:buSzPct val="100000"/>
              <a:buChar char="•"/>
            </a:pPr>
            <a:r>
              <a:rPr lang="es-ES" dirty="0"/>
              <a:t>Los canales asociados a las direcciones IW64 e IW66 aceptan valores analógicos:</a:t>
            </a:r>
            <a:endParaRPr dirty="0"/>
          </a:p>
          <a:p>
            <a:pPr marL="742950" lvl="1" indent="-285750" algn="l" rtl="0">
              <a:spcBef>
                <a:spcPts val="444"/>
              </a:spcBef>
              <a:spcAft>
                <a:spcPts val="0"/>
              </a:spcAft>
              <a:buClr>
                <a:srgbClr val="E36C09"/>
              </a:buClr>
              <a:buSzPct val="100000"/>
              <a:buChar char="–"/>
            </a:pPr>
            <a:r>
              <a:rPr lang="es-ES" dirty="0"/>
              <a:t>de tensión entre 0 y 10 V</a:t>
            </a:r>
            <a:endParaRPr dirty="0"/>
          </a:p>
          <a:p>
            <a:pPr marL="742950" lvl="1" indent="-285750" algn="l" rtl="0">
              <a:spcBef>
                <a:spcPts val="444"/>
              </a:spcBef>
              <a:spcAft>
                <a:spcPts val="0"/>
              </a:spcAft>
              <a:buClr>
                <a:srgbClr val="E36C09"/>
              </a:buClr>
              <a:buSzPct val="100000"/>
              <a:buChar char="–"/>
            </a:pPr>
            <a:r>
              <a:rPr lang="es-ES" dirty="0"/>
              <a:t>de intensidad entre 0 y 20 mA</a:t>
            </a:r>
            <a:endParaRPr dirty="0"/>
          </a:p>
          <a:p>
            <a:pPr marL="342900" lvl="0" indent="-342900" algn="l" rtl="0">
              <a:spcBef>
                <a:spcPts val="518"/>
              </a:spcBef>
              <a:spcAft>
                <a:spcPts val="0"/>
              </a:spcAft>
              <a:buClr>
                <a:srgbClr val="464646"/>
              </a:buClr>
              <a:buSzPct val="100000"/>
              <a:buChar char="•"/>
            </a:pPr>
            <a:r>
              <a:rPr lang="es-ES" dirty="0"/>
              <a:t>Valores máximos de 11.759 V y 23.516 mA </a:t>
            </a:r>
            <a:r>
              <a:rPr lang="es-ES" sz="2800" dirty="0">
                <a:solidFill>
                  <a:srgbClr val="0070C0"/>
                </a:solidFill>
              </a:rPr>
              <a:t>→</a:t>
            </a:r>
            <a:r>
              <a:rPr lang="es-ES" dirty="0"/>
              <a:t> 0x7EFF</a:t>
            </a:r>
            <a:endParaRPr dirty="0"/>
          </a:p>
          <a:p>
            <a:pPr marL="342900" lvl="0" indent="-342900" algn="l" rtl="0">
              <a:spcBef>
                <a:spcPts val="518"/>
              </a:spcBef>
              <a:spcAft>
                <a:spcPts val="0"/>
              </a:spcAft>
              <a:buClr>
                <a:srgbClr val="464646"/>
              </a:buClr>
              <a:buSzPct val="100000"/>
              <a:buChar char="•"/>
            </a:pPr>
            <a:r>
              <a:rPr lang="es-ES" dirty="0"/>
              <a:t>No se debe sobrepasar 10 V/20 mA </a:t>
            </a:r>
            <a:r>
              <a:rPr lang="es-ES" sz="2800" dirty="0">
                <a:solidFill>
                  <a:srgbClr val="0070C0"/>
                </a:solidFill>
              </a:rPr>
              <a:t>→</a:t>
            </a:r>
            <a:r>
              <a:rPr lang="es-ES" dirty="0"/>
              <a:t> 0x6C00 = 27648</a:t>
            </a:r>
            <a:endParaRPr dirty="0"/>
          </a:p>
          <a:p>
            <a:pPr marL="342900" lvl="0" indent="-342900" algn="l" rtl="0">
              <a:spcBef>
                <a:spcPts val="518"/>
              </a:spcBef>
              <a:spcAft>
                <a:spcPts val="0"/>
              </a:spcAft>
              <a:buClr>
                <a:srgbClr val="464646"/>
              </a:buClr>
              <a:buSzPct val="100000"/>
              <a:buChar char="•"/>
            </a:pPr>
            <a:r>
              <a:rPr lang="es-ES" dirty="0"/>
              <a:t>Canal de 10 bits de precisión ≈ 0.01V/0.02mA</a:t>
            </a:r>
            <a:endParaRPr dirty="0"/>
          </a:p>
          <a:p>
            <a:pPr marL="342900" lvl="0" indent="-342900" algn="l" rtl="0">
              <a:spcBef>
                <a:spcPts val="518"/>
              </a:spcBef>
              <a:spcAft>
                <a:spcPts val="0"/>
              </a:spcAft>
              <a:buClr>
                <a:srgbClr val="464646"/>
              </a:buClr>
              <a:buSzPct val="100000"/>
              <a:buChar char="•"/>
            </a:pPr>
            <a:r>
              <a:rPr lang="es-ES" dirty="0"/>
              <a:t>En SCL es más sencillo</a:t>
            </a:r>
            <a:endParaRPr dirty="0"/>
          </a:p>
        </p:txBody>
      </p:sp>
      <p:sp>
        <p:nvSpPr>
          <p:cNvPr id="1694" name="Google Shape;169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42</a:t>
            </a:fld>
            <a:endParaRPr/>
          </a:p>
        </p:txBody>
      </p:sp>
      <p:pic>
        <p:nvPicPr>
          <p:cNvPr id="1695" name="Google Shape;1695;p40"/>
          <p:cNvPicPr preferRelativeResize="0"/>
          <p:nvPr/>
        </p:nvPicPr>
        <p:blipFill rotWithShape="1">
          <a:blip r:embed="rId3">
            <a:alphaModFix/>
          </a:blip>
          <a:srcRect/>
          <a:stretch/>
        </p:blipFill>
        <p:spPr>
          <a:xfrm>
            <a:off x="380999" y="4159503"/>
            <a:ext cx="8686800" cy="2286025"/>
          </a:xfrm>
          <a:prstGeom prst="rect">
            <a:avLst/>
          </a:prstGeom>
          <a:noFill/>
          <a:ln>
            <a:noFill/>
          </a:ln>
        </p:spPr>
      </p:pic>
      <p:sp>
        <p:nvSpPr>
          <p:cNvPr id="1696" name="Google Shape;1696;p40"/>
          <p:cNvSpPr txBox="1"/>
          <p:nvPr/>
        </p:nvSpPr>
        <p:spPr>
          <a:xfrm>
            <a:off x="1113692" y="6356350"/>
            <a:ext cx="63251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Obtención de un valor en %. El 100% corresponde a 10 V o 20 mA</a:t>
            </a:r>
            <a:endParaRPr/>
          </a:p>
        </p:txBody>
      </p:sp>
      <p:sp>
        <p:nvSpPr>
          <p:cNvPr id="1697" name="Google Shape;1697;p40"/>
          <p:cNvSpPr/>
          <p:nvPr/>
        </p:nvSpPr>
        <p:spPr>
          <a:xfrm>
            <a:off x="0" y="6547068"/>
            <a:ext cx="308098"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a:solidFill>
                  <a:schemeClr val="dk1"/>
                </a:solidFill>
                <a:latin typeface="Calibri"/>
                <a:ea typeface="Calibri"/>
                <a:cs typeface="Calibri"/>
                <a:sym typeface="Calibri"/>
              </a:rPr>
              <a:t>C</a:t>
            </a:r>
            <a:endParaRPr sz="1800">
              <a:solidFill>
                <a:schemeClr val="dk1"/>
              </a:solidFill>
              <a:latin typeface="Calibri"/>
              <a:ea typeface="Calibri"/>
              <a:cs typeface="Calibri"/>
              <a:sym typeface="Calibri"/>
            </a:endParaRPr>
          </a:p>
        </p:txBody>
      </p:sp>
      <p:cxnSp>
        <p:nvCxnSpPr>
          <p:cNvPr id="1698" name="Google Shape;1698;p40"/>
          <p:cNvCxnSpPr/>
          <p:nvPr/>
        </p:nvCxnSpPr>
        <p:spPr>
          <a:xfrm rot="10800000" flipH="1">
            <a:off x="4526631" y="5835444"/>
            <a:ext cx="905843" cy="610084"/>
          </a:xfrm>
          <a:prstGeom prst="straightConnector1">
            <a:avLst/>
          </a:prstGeom>
          <a:noFill/>
          <a:ln w="9525" cap="flat" cmpd="sng">
            <a:solidFill>
              <a:srgbClr val="F38417"/>
            </a:solidFill>
            <a:prstDash val="solid"/>
            <a:round/>
            <a:headEnd type="none" w="sm" len="sm"/>
            <a:tailEnd type="triangl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pic>
        <p:nvPicPr>
          <p:cNvPr id="1703" name="Google Shape;1703;p41"/>
          <p:cNvPicPr preferRelativeResize="0"/>
          <p:nvPr/>
        </p:nvPicPr>
        <p:blipFill rotWithShape="1">
          <a:blip r:embed="rId3">
            <a:alphaModFix/>
          </a:blip>
          <a:srcRect/>
          <a:stretch/>
        </p:blipFill>
        <p:spPr>
          <a:xfrm>
            <a:off x="717122" y="3690021"/>
            <a:ext cx="4820323" cy="2076740"/>
          </a:xfrm>
          <a:prstGeom prst="rect">
            <a:avLst/>
          </a:prstGeom>
          <a:noFill/>
          <a:ln>
            <a:noFill/>
          </a:ln>
        </p:spPr>
      </p:pic>
      <p:sp>
        <p:nvSpPr>
          <p:cNvPr id="1704" name="Google Shape;1704;p41"/>
          <p:cNvSpPr txBox="1">
            <a:spLocks noGrp="1"/>
          </p:cNvSpPr>
          <p:nvPr>
            <p:ph type="title"/>
          </p:nvPr>
        </p:nvSpPr>
        <p:spPr>
          <a:xfrm>
            <a:off x="380999" y="1"/>
            <a:ext cx="7068015" cy="8382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1"/>
              </a:buClr>
              <a:buSzPct val="100000"/>
              <a:buFont typeface="Calibri"/>
              <a:buNone/>
            </a:pPr>
            <a:r>
              <a:rPr lang="es-ES"/>
              <a:t>Señales analógicas. </a:t>
            </a:r>
            <a:br>
              <a:rPr lang="es-ES"/>
            </a:br>
            <a:r>
              <a:rPr lang="es-ES"/>
              <a:t>Ejemplo de nivel de depósito en KOP</a:t>
            </a:r>
            <a:endParaRPr/>
          </a:p>
        </p:txBody>
      </p:sp>
      <p:sp>
        <p:nvSpPr>
          <p:cNvPr id="1705" name="Google Shape;1705;p41"/>
          <p:cNvSpPr txBox="1">
            <a:spLocks noGrp="1"/>
          </p:cNvSpPr>
          <p:nvPr>
            <p:ph type="body" idx="1"/>
          </p:nvPr>
        </p:nvSpPr>
        <p:spPr>
          <a:xfrm>
            <a:off x="380998" y="1091239"/>
            <a:ext cx="8469924" cy="110319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70C0"/>
              </a:buClr>
              <a:buSzPts val="1800"/>
              <a:buChar char="•"/>
            </a:pPr>
            <a:r>
              <a:rPr lang="es-ES" sz="1800" dirty="0">
                <a:solidFill>
                  <a:srgbClr val="0070C0"/>
                </a:solidFill>
              </a:rPr>
              <a:t>Nivel inferior de 0 m. Sensor </a:t>
            </a:r>
            <a:r>
              <a:rPr lang="es-ES" sz="1800" dirty="0" err="1">
                <a:solidFill>
                  <a:srgbClr val="0070C0"/>
                </a:solidFill>
              </a:rPr>
              <a:t>u.s</a:t>
            </a:r>
            <a:r>
              <a:rPr lang="es-ES" sz="1800" dirty="0">
                <a:solidFill>
                  <a:srgbClr val="0070C0"/>
                </a:solidFill>
              </a:rPr>
              <a:t>. →25000 en IW64</a:t>
            </a:r>
            <a:endParaRPr dirty="0"/>
          </a:p>
          <a:p>
            <a:pPr marL="342900" lvl="0" indent="-342900" algn="l" rtl="0">
              <a:spcBef>
                <a:spcPts val="360"/>
              </a:spcBef>
              <a:spcAft>
                <a:spcPts val="0"/>
              </a:spcAft>
              <a:buClr>
                <a:srgbClr val="0070C0"/>
              </a:buClr>
              <a:buSzPts val="1800"/>
              <a:buChar char="•"/>
            </a:pPr>
            <a:r>
              <a:rPr lang="es-ES" sz="1800" dirty="0">
                <a:solidFill>
                  <a:srgbClr val="0070C0"/>
                </a:solidFill>
              </a:rPr>
              <a:t>Nivel superior de 3 m. Sensor </a:t>
            </a:r>
            <a:r>
              <a:rPr lang="es-ES" sz="1800" dirty="0" err="1">
                <a:solidFill>
                  <a:srgbClr val="0070C0"/>
                </a:solidFill>
              </a:rPr>
              <a:t>u.s</a:t>
            </a:r>
            <a:r>
              <a:rPr lang="es-ES" sz="1800" dirty="0">
                <a:solidFill>
                  <a:srgbClr val="0070C0"/>
                </a:solidFill>
              </a:rPr>
              <a:t>. → 10000 en IW64</a:t>
            </a:r>
            <a:endParaRPr dirty="0"/>
          </a:p>
          <a:p>
            <a:pPr marL="342900" lvl="0" indent="-190500" algn="l" rtl="0">
              <a:spcBef>
                <a:spcPts val="480"/>
              </a:spcBef>
              <a:spcAft>
                <a:spcPts val="0"/>
              </a:spcAft>
              <a:buClr>
                <a:srgbClr val="464646"/>
              </a:buClr>
              <a:buSzPts val="2400"/>
              <a:buNone/>
            </a:pPr>
            <a:endParaRPr sz="2400" dirty="0">
              <a:solidFill>
                <a:srgbClr val="0070C0"/>
              </a:solidFill>
            </a:endParaRPr>
          </a:p>
        </p:txBody>
      </p:sp>
      <p:sp>
        <p:nvSpPr>
          <p:cNvPr id="1706" name="Google Shape;1706;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43</a:t>
            </a:fld>
            <a:endParaRPr/>
          </a:p>
        </p:txBody>
      </p:sp>
      <p:sp>
        <p:nvSpPr>
          <p:cNvPr id="1707" name="Google Shape;1707;p41"/>
          <p:cNvSpPr/>
          <p:nvPr/>
        </p:nvSpPr>
        <p:spPr>
          <a:xfrm>
            <a:off x="0" y="6547068"/>
            <a:ext cx="308098"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a:solidFill>
                  <a:schemeClr val="dk1"/>
                </a:solidFill>
                <a:latin typeface="Calibri"/>
                <a:ea typeface="Calibri"/>
                <a:cs typeface="Calibri"/>
                <a:sym typeface="Calibri"/>
              </a:rPr>
              <a:t>C</a:t>
            </a:r>
            <a:endParaRPr sz="1800">
              <a:solidFill>
                <a:schemeClr val="dk1"/>
              </a:solidFill>
              <a:latin typeface="Calibri"/>
              <a:ea typeface="Calibri"/>
              <a:cs typeface="Calibri"/>
              <a:sym typeface="Calibri"/>
            </a:endParaRPr>
          </a:p>
        </p:txBody>
      </p:sp>
      <p:sp>
        <p:nvSpPr>
          <p:cNvPr id="1708" name="Google Shape;1708;p41"/>
          <p:cNvSpPr txBox="1"/>
          <p:nvPr/>
        </p:nvSpPr>
        <p:spPr>
          <a:xfrm>
            <a:off x="6146019" y="1037247"/>
            <a:ext cx="2822134" cy="1103199"/>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spcBef>
                <a:spcPts val="0"/>
              </a:spcBef>
              <a:spcAft>
                <a:spcPts val="0"/>
              </a:spcAft>
              <a:buClr>
                <a:srgbClr val="0070C0"/>
              </a:buClr>
              <a:buSzPct val="100000"/>
              <a:buFont typeface="Arial"/>
              <a:buNone/>
            </a:pPr>
            <a:r>
              <a:rPr lang="es-ES" sz="2400">
                <a:solidFill>
                  <a:srgbClr val="0070C0"/>
                </a:solidFill>
                <a:latin typeface="Calibri"/>
                <a:ea typeface="Calibri"/>
                <a:cs typeface="Calibri"/>
                <a:sym typeface="Calibri"/>
              </a:rPr>
              <a:t>0 m </a:t>
            </a:r>
            <a:r>
              <a:rPr lang="es-ES" sz="2400">
                <a:solidFill>
                  <a:srgbClr val="0070C0"/>
                </a:solidFill>
                <a:latin typeface="Times New Roman"/>
                <a:ea typeface="Times New Roman"/>
                <a:cs typeface="Times New Roman"/>
                <a:sym typeface="Times New Roman"/>
              </a:rPr>
              <a:t>↔</a:t>
            </a:r>
            <a:r>
              <a:rPr lang="es-ES" sz="2400">
                <a:solidFill>
                  <a:srgbClr val="0070C0"/>
                </a:solidFill>
                <a:latin typeface="Calibri"/>
                <a:ea typeface="Calibri"/>
                <a:cs typeface="Calibri"/>
                <a:sym typeface="Calibri"/>
              </a:rPr>
              <a:t>  25000</a:t>
            </a:r>
            <a:endParaRPr/>
          </a:p>
          <a:p>
            <a:pPr marL="0" marR="0" lvl="0" indent="0" algn="l" rtl="0">
              <a:spcBef>
                <a:spcPts val="336"/>
              </a:spcBef>
              <a:spcAft>
                <a:spcPts val="0"/>
              </a:spcAft>
              <a:buClr>
                <a:srgbClr val="0070C0"/>
              </a:buClr>
              <a:buSzPct val="100000"/>
              <a:buFont typeface="Arial"/>
              <a:buNone/>
            </a:pPr>
            <a:r>
              <a:rPr lang="es-ES" sz="2400">
                <a:solidFill>
                  <a:srgbClr val="0070C0"/>
                </a:solidFill>
                <a:latin typeface="Calibri"/>
                <a:ea typeface="Calibri"/>
                <a:cs typeface="Calibri"/>
                <a:sym typeface="Calibri"/>
              </a:rPr>
              <a:t>¿h? </a:t>
            </a:r>
            <a:r>
              <a:rPr lang="es-ES" sz="2400">
                <a:solidFill>
                  <a:srgbClr val="0070C0"/>
                </a:solidFill>
                <a:latin typeface="Times New Roman"/>
                <a:ea typeface="Times New Roman"/>
                <a:cs typeface="Times New Roman"/>
                <a:sym typeface="Times New Roman"/>
              </a:rPr>
              <a:t>↔ IW64 (Canal_Analog)</a:t>
            </a:r>
            <a:endParaRPr sz="2400">
              <a:solidFill>
                <a:srgbClr val="0070C0"/>
              </a:solidFill>
              <a:latin typeface="Calibri"/>
              <a:ea typeface="Calibri"/>
              <a:cs typeface="Calibri"/>
              <a:sym typeface="Calibri"/>
            </a:endParaRPr>
          </a:p>
          <a:p>
            <a:pPr marL="0" marR="0" lvl="0" indent="0" algn="l" rtl="0">
              <a:spcBef>
                <a:spcPts val="336"/>
              </a:spcBef>
              <a:spcAft>
                <a:spcPts val="0"/>
              </a:spcAft>
              <a:buClr>
                <a:srgbClr val="0070C0"/>
              </a:buClr>
              <a:buSzPct val="100000"/>
              <a:buFont typeface="Arial"/>
              <a:buNone/>
            </a:pPr>
            <a:r>
              <a:rPr lang="es-ES" sz="2400">
                <a:solidFill>
                  <a:srgbClr val="0070C0"/>
                </a:solidFill>
                <a:latin typeface="Calibri"/>
                <a:ea typeface="Calibri"/>
                <a:cs typeface="Calibri"/>
                <a:sym typeface="Calibri"/>
              </a:rPr>
              <a:t>3 m </a:t>
            </a:r>
            <a:r>
              <a:rPr lang="es-ES" sz="2400">
                <a:solidFill>
                  <a:srgbClr val="0070C0"/>
                </a:solidFill>
                <a:latin typeface="Times New Roman"/>
                <a:ea typeface="Times New Roman"/>
                <a:cs typeface="Times New Roman"/>
                <a:sym typeface="Times New Roman"/>
              </a:rPr>
              <a:t>↔</a:t>
            </a:r>
            <a:r>
              <a:rPr lang="es-ES" sz="2400">
                <a:solidFill>
                  <a:srgbClr val="0070C0"/>
                </a:solidFill>
                <a:latin typeface="Calibri"/>
                <a:ea typeface="Calibri"/>
                <a:cs typeface="Calibri"/>
                <a:sym typeface="Calibri"/>
              </a:rPr>
              <a:t> 10000</a:t>
            </a:r>
            <a:endParaRPr sz="2400">
              <a:solidFill>
                <a:srgbClr val="0070C0"/>
              </a:solidFill>
              <a:latin typeface="Calibri"/>
              <a:ea typeface="Calibri"/>
              <a:cs typeface="Calibri"/>
              <a:sym typeface="Calibri"/>
            </a:endParaRPr>
          </a:p>
        </p:txBody>
      </p:sp>
      <p:sp>
        <p:nvSpPr>
          <p:cNvPr id="1709" name="Google Shape;1709;p41"/>
          <p:cNvSpPr/>
          <p:nvPr/>
        </p:nvSpPr>
        <p:spPr>
          <a:xfrm>
            <a:off x="2955925" y="4413060"/>
            <a:ext cx="2325859" cy="497840"/>
          </a:xfrm>
          <a:prstGeom prst="wedgeRectCallout">
            <a:avLst>
              <a:gd name="adj1" fmla="val -82832"/>
              <a:gd name="adj2" fmla="val -34248"/>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Tengo que restar </a:t>
            </a:r>
            <a:endParaRPr/>
          </a:p>
          <a:p>
            <a:pPr marL="0" marR="0" lvl="0" indent="0" algn="ctr" rtl="0">
              <a:spcBef>
                <a:spcPts val="0"/>
              </a:spcBef>
              <a:spcAft>
                <a:spcPts val="0"/>
              </a:spcAft>
              <a:buNone/>
            </a:pPr>
            <a:r>
              <a:rPr lang="es-ES" sz="1800">
                <a:solidFill>
                  <a:schemeClr val="dk1"/>
                </a:solidFill>
                <a:latin typeface="Calibri"/>
                <a:ea typeface="Calibri"/>
                <a:cs typeface="Calibri"/>
                <a:sym typeface="Calibri"/>
              </a:rPr>
              <a:t>3 – 0.5 = 2.5</a:t>
            </a:r>
            <a:endParaRPr/>
          </a:p>
        </p:txBody>
      </p:sp>
      <p:sp>
        <p:nvSpPr>
          <p:cNvPr id="1710" name="Google Shape;1710;p41"/>
          <p:cNvSpPr/>
          <p:nvPr/>
        </p:nvSpPr>
        <p:spPr>
          <a:xfrm>
            <a:off x="3103802" y="5571833"/>
            <a:ext cx="2325859" cy="497840"/>
          </a:xfrm>
          <a:prstGeom prst="wedgeRectCallout">
            <a:avLst>
              <a:gd name="adj1" fmla="val -88948"/>
              <a:gd name="adj2" fmla="val -62819"/>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Tengo que restar</a:t>
            </a:r>
            <a:endParaRPr/>
          </a:p>
          <a:p>
            <a:pPr marL="0" marR="0" lvl="0" indent="0" algn="ctr" rtl="0">
              <a:spcBef>
                <a:spcPts val="0"/>
              </a:spcBef>
              <a:spcAft>
                <a:spcPts val="0"/>
              </a:spcAft>
              <a:buNone/>
            </a:pPr>
            <a:r>
              <a:rPr lang="es-ES" sz="1800">
                <a:solidFill>
                  <a:schemeClr val="dk1"/>
                </a:solidFill>
                <a:latin typeface="Calibri"/>
                <a:ea typeface="Calibri"/>
                <a:cs typeface="Calibri"/>
                <a:sym typeface="Calibri"/>
              </a:rPr>
              <a:t>    3 – 2.8 = 0.2</a:t>
            </a:r>
            <a:endParaRPr/>
          </a:p>
        </p:txBody>
      </p:sp>
      <p:sp>
        <p:nvSpPr>
          <p:cNvPr id="1711" name="Google Shape;1711;p41"/>
          <p:cNvSpPr/>
          <p:nvPr/>
        </p:nvSpPr>
        <p:spPr>
          <a:xfrm>
            <a:off x="6191954" y="4343425"/>
            <a:ext cx="2730264"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0070C0"/>
                </a:solidFill>
                <a:latin typeface="Calibri"/>
                <a:ea typeface="Calibri"/>
                <a:cs typeface="Calibri"/>
                <a:sym typeface="Calibri"/>
              </a:rPr>
              <a:t>Activar bomba para h &lt; 0.5 m. </a:t>
            </a:r>
            <a:endParaRPr/>
          </a:p>
          <a:p>
            <a:pPr marL="0" marR="0" lvl="0" indent="0" algn="l" rtl="0">
              <a:spcBef>
                <a:spcPts val="0"/>
              </a:spcBef>
              <a:spcAft>
                <a:spcPts val="0"/>
              </a:spcAft>
              <a:buNone/>
            </a:pPr>
            <a:r>
              <a:rPr lang="es-ES" sz="1800">
                <a:solidFill>
                  <a:srgbClr val="0070C0"/>
                </a:solidFill>
                <a:latin typeface="Calibri"/>
                <a:ea typeface="Calibri"/>
                <a:cs typeface="Calibri"/>
                <a:sym typeface="Calibri"/>
              </a:rPr>
              <a:t>Desactivar para h &gt; 2.8 m</a:t>
            </a:r>
            <a:endParaRPr/>
          </a:p>
          <a:p>
            <a:pPr marL="0" marR="0" lvl="0" indent="0" algn="l" rtl="0">
              <a:spcBef>
                <a:spcPts val="0"/>
              </a:spcBef>
              <a:spcAft>
                <a:spcPts val="0"/>
              </a:spcAft>
              <a:buNone/>
            </a:pPr>
            <a:r>
              <a:rPr lang="es-ES" sz="1800">
                <a:solidFill>
                  <a:srgbClr val="0070C0"/>
                </a:solidFill>
                <a:latin typeface="Calibri"/>
                <a:ea typeface="Calibri"/>
                <a:cs typeface="Calibri"/>
                <a:sym typeface="Calibri"/>
              </a:rPr>
              <a:t>Complejo y artificioso para KOP</a:t>
            </a:r>
            <a:endParaRPr/>
          </a:p>
        </p:txBody>
      </p:sp>
      <p:pic>
        <p:nvPicPr>
          <p:cNvPr id="1712" name="Google Shape;1712;p41"/>
          <p:cNvPicPr preferRelativeResize="0"/>
          <p:nvPr/>
        </p:nvPicPr>
        <p:blipFill rotWithShape="1">
          <a:blip r:embed="rId4">
            <a:alphaModFix/>
          </a:blip>
          <a:srcRect/>
          <a:stretch/>
        </p:blipFill>
        <p:spPr>
          <a:xfrm>
            <a:off x="913464" y="2024473"/>
            <a:ext cx="6706536" cy="139084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16"/>
        <p:cNvGrpSpPr/>
        <p:nvPr/>
      </p:nvGrpSpPr>
      <p:grpSpPr>
        <a:xfrm>
          <a:off x="0" y="0"/>
          <a:ext cx="0" cy="0"/>
          <a:chOff x="0" y="0"/>
          <a:chExt cx="0" cy="0"/>
        </a:xfrm>
      </p:grpSpPr>
      <p:pic>
        <p:nvPicPr>
          <p:cNvPr id="9" name="Imagen 8">
            <a:extLst>
              <a:ext uri="{FF2B5EF4-FFF2-40B4-BE49-F238E27FC236}">
                <a16:creationId xmlns:a16="http://schemas.microsoft.com/office/drawing/2014/main" id="{6DD6D8EA-D228-41C7-8266-39935CE23BCF}"/>
              </a:ext>
            </a:extLst>
          </p:cNvPr>
          <p:cNvPicPr>
            <a:picLocks noChangeAspect="1"/>
          </p:cNvPicPr>
          <p:nvPr/>
        </p:nvPicPr>
        <p:blipFill>
          <a:blip r:embed="rId3"/>
          <a:stretch>
            <a:fillRect/>
          </a:stretch>
        </p:blipFill>
        <p:spPr>
          <a:xfrm>
            <a:off x="5895411" y="2627138"/>
            <a:ext cx="2314683" cy="3729212"/>
          </a:xfrm>
          <a:prstGeom prst="rect">
            <a:avLst/>
          </a:prstGeom>
        </p:spPr>
      </p:pic>
      <p:sp>
        <p:nvSpPr>
          <p:cNvPr id="1717" name="Google Shape;1717;p42"/>
          <p:cNvSpPr txBox="1">
            <a:spLocks noGrp="1"/>
          </p:cNvSpPr>
          <p:nvPr>
            <p:ph type="title"/>
          </p:nvPr>
        </p:nvSpPr>
        <p:spPr>
          <a:xfrm>
            <a:off x="380999" y="1"/>
            <a:ext cx="7068015" cy="8382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1"/>
              </a:buClr>
              <a:buSzPct val="100000"/>
              <a:buFont typeface="Calibri"/>
              <a:buNone/>
            </a:pPr>
            <a:r>
              <a:rPr lang="es-ES"/>
              <a:t>Señales analógicas. </a:t>
            </a:r>
            <a:br>
              <a:rPr lang="es-ES"/>
            </a:br>
            <a:r>
              <a:rPr lang="es-ES"/>
              <a:t>Ejemplo de nivel de depósito en SCL</a:t>
            </a:r>
            <a:endParaRPr/>
          </a:p>
        </p:txBody>
      </p:sp>
      <p:sp>
        <p:nvSpPr>
          <p:cNvPr id="1718" name="Google Shape;1718;p42"/>
          <p:cNvSpPr txBox="1">
            <a:spLocks noGrp="1"/>
          </p:cNvSpPr>
          <p:nvPr>
            <p:ph type="body" idx="1"/>
          </p:nvPr>
        </p:nvSpPr>
        <p:spPr>
          <a:xfrm>
            <a:off x="380998" y="1091239"/>
            <a:ext cx="8469924" cy="1103199"/>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rgbClr val="0070C0"/>
              </a:buClr>
              <a:buSzPct val="100000"/>
              <a:buChar char="•"/>
            </a:pPr>
            <a:r>
              <a:rPr lang="es-ES" sz="2400" dirty="0">
                <a:solidFill>
                  <a:srgbClr val="0070C0"/>
                </a:solidFill>
              </a:rPr>
              <a:t>Nivel inferior de 0 m. Sensor h → 25000 en IW64</a:t>
            </a:r>
            <a:endParaRPr dirty="0"/>
          </a:p>
          <a:p>
            <a:pPr marL="342900" lvl="0" indent="-342900" algn="l" rtl="0">
              <a:spcBef>
                <a:spcPts val="336"/>
              </a:spcBef>
              <a:spcAft>
                <a:spcPts val="0"/>
              </a:spcAft>
              <a:buClr>
                <a:srgbClr val="0070C0"/>
              </a:buClr>
              <a:buSzPct val="100000"/>
              <a:buChar char="•"/>
            </a:pPr>
            <a:r>
              <a:rPr lang="es-ES" sz="2400" dirty="0">
                <a:solidFill>
                  <a:srgbClr val="0070C0"/>
                </a:solidFill>
              </a:rPr>
              <a:t>Nivel superior de 3 m. Sensor h → 10000 en IW64</a:t>
            </a:r>
            <a:endParaRPr dirty="0"/>
          </a:p>
          <a:p>
            <a:pPr marL="342900" lvl="0" indent="-342900" algn="l" rtl="0">
              <a:spcBef>
                <a:spcPts val="336"/>
              </a:spcBef>
              <a:spcAft>
                <a:spcPts val="0"/>
              </a:spcAft>
              <a:buClr>
                <a:srgbClr val="0070C0"/>
              </a:buClr>
              <a:buSzPct val="100000"/>
              <a:buChar char="•"/>
            </a:pPr>
            <a:r>
              <a:rPr lang="es-ES" sz="2400" dirty="0">
                <a:solidFill>
                  <a:srgbClr val="0070C0"/>
                </a:solidFill>
              </a:rPr>
              <a:t>Activar bomba para h &lt; 0.5 m. Desactivar para h &gt; 2.8 m</a:t>
            </a:r>
            <a:endParaRPr dirty="0"/>
          </a:p>
          <a:p>
            <a:pPr marL="342900" lvl="0" indent="-342900" algn="l" rtl="0">
              <a:spcBef>
                <a:spcPts val="336"/>
              </a:spcBef>
              <a:spcAft>
                <a:spcPts val="0"/>
              </a:spcAft>
              <a:buClr>
                <a:srgbClr val="0070C0"/>
              </a:buClr>
              <a:buSzPct val="100000"/>
              <a:buChar char="•"/>
            </a:pPr>
            <a:r>
              <a:rPr lang="es-ES" sz="2400" dirty="0">
                <a:solidFill>
                  <a:srgbClr val="0070C0"/>
                </a:solidFill>
              </a:rPr>
              <a:t>Las operaciones matemáticas en SCL son simples</a:t>
            </a:r>
            <a:endParaRPr dirty="0"/>
          </a:p>
          <a:p>
            <a:pPr marL="342900" lvl="0" indent="-236220" algn="l" rtl="0">
              <a:spcBef>
                <a:spcPts val="336"/>
              </a:spcBef>
              <a:spcAft>
                <a:spcPts val="0"/>
              </a:spcAft>
              <a:buClr>
                <a:srgbClr val="464646"/>
              </a:buClr>
              <a:buSzPct val="100000"/>
              <a:buNone/>
            </a:pPr>
            <a:endParaRPr sz="2400" dirty="0">
              <a:solidFill>
                <a:srgbClr val="0070C0"/>
              </a:solidFill>
            </a:endParaRPr>
          </a:p>
        </p:txBody>
      </p:sp>
      <p:sp>
        <p:nvSpPr>
          <p:cNvPr id="1719" name="Google Shape;1719;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44</a:t>
            </a:fld>
            <a:endParaRPr/>
          </a:p>
        </p:txBody>
      </p:sp>
      <p:sp>
        <p:nvSpPr>
          <p:cNvPr id="1720" name="Google Shape;1720;p42"/>
          <p:cNvSpPr/>
          <p:nvPr/>
        </p:nvSpPr>
        <p:spPr>
          <a:xfrm>
            <a:off x="0" y="6547068"/>
            <a:ext cx="296876"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a:solidFill>
                  <a:schemeClr val="dk1"/>
                </a:solidFill>
                <a:latin typeface="Calibri"/>
                <a:ea typeface="Calibri"/>
                <a:cs typeface="Calibri"/>
                <a:sym typeface="Calibri"/>
              </a:rPr>
              <a:t>E</a:t>
            </a:r>
            <a:endParaRPr sz="1800">
              <a:solidFill>
                <a:schemeClr val="dk1"/>
              </a:solidFill>
              <a:latin typeface="Calibri"/>
              <a:ea typeface="Calibri"/>
              <a:cs typeface="Calibri"/>
              <a:sym typeface="Calibri"/>
            </a:endParaRPr>
          </a:p>
        </p:txBody>
      </p:sp>
      <p:sp>
        <p:nvSpPr>
          <p:cNvPr id="1721" name="Google Shape;1721;p42"/>
          <p:cNvSpPr txBox="1"/>
          <p:nvPr/>
        </p:nvSpPr>
        <p:spPr>
          <a:xfrm>
            <a:off x="6146018" y="1037247"/>
            <a:ext cx="2997981" cy="1103199"/>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070C0"/>
              </a:buClr>
              <a:buSzPct val="100000"/>
              <a:buFont typeface="Arial"/>
              <a:buNone/>
            </a:pPr>
            <a:r>
              <a:rPr lang="es-ES" sz="1800" dirty="0">
                <a:solidFill>
                  <a:srgbClr val="0070C0"/>
                </a:solidFill>
                <a:latin typeface="Calibri"/>
                <a:ea typeface="Calibri"/>
                <a:cs typeface="Calibri"/>
                <a:sym typeface="Calibri"/>
              </a:rPr>
              <a:t>0 m </a:t>
            </a:r>
            <a:r>
              <a:rPr lang="es-ES" sz="1800" dirty="0">
                <a:solidFill>
                  <a:srgbClr val="0070C0"/>
                </a:solidFill>
                <a:latin typeface="Times New Roman"/>
                <a:ea typeface="Times New Roman"/>
                <a:cs typeface="Times New Roman"/>
                <a:sym typeface="Times New Roman"/>
              </a:rPr>
              <a:t>↔</a:t>
            </a:r>
            <a:r>
              <a:rPr lang="es-ES" sz="1800" dirty="0">
                <a:solidFill>
                  <a:srgbClr val="0070C0"/>
                </a:solidFill>
                <a:latin typeface="Calibri"/>
                <a:ea typeface="Calibri"/>
                <a:cs typeface="Calibri"/>
                <a:sym typeface="Calibri"/>
              </a:rPr>
              <a:t>  25000</a:t>
            </a:r>
            <a:endParaRPr sz="1000" dirty="0"/>
          </a:p>
          <a:p>
            <a:pPr marL="0" marR="0" lvl="0" indent="0" algn="l" rtl="0">
              <a:spcBef>
                <a:spcPts val="336"/>
              </a:spcBef>
              <a:spcAft>
                <a:spcPts val="0"/>
              </a:spcAft>
              <a:buClr>
                <a:srgbClr val="0070C0"/>
              </a:buClr>
              <a:buSzPct val="100000"/>
              <a:buFont typeface="Arial"/>
              <a:buNone/>
            </a:pPr>
            <a:r>
              <a:rPr lang="es-ES" sz="1800" dirty="0">
                <a:solidFill>
                  <a:srgbClr val="0070C0"/>
                </a:solidFill>
                <a:latin typeface="Calibri"/>
                <a:ea typeface="Calibri"/>
                <a:cs typeface="Calibri"/>
                <a:sym typeface="Calibri"/>
              </a:rPr>
              <a:t>¿h? </a:t>
            </a:r>
            <a:r>
              <a:rPr lang="es-ES" sz="1800" dirty="0">
                <a:solidFill>
                  <a:srgbClr val="0070C0"/>
                </a:solidFill>
                <a:latin typeface="Times New Roman"/>
                <a:ea typeface="Times New Roman"/>
                <a:cs typeface="Times New Roman"/>
                <a:sym typeface="Times New Roman"/>
              </a:rPr>
              <a:t>↔ IW64 (</a:t>
            </a:r>
            <a:r>
              <a:rPr lang="es-ES" sz="1800" dirty="0" err="1">
                <a:solidFill>
                  <a:srgbClr val="0070C0"/>
                </a:solidFill>
                <a:latin typeface="Times New Roman"/>
                <a:ea typeface="Times New Roman"/>
                <a:cs typeface="Times New Roman"/>
                <a:sym typeface="Times New Roman"/>
              </a:rPr>
              <a:t>Sensor_h</a:t>
            </a:r>
            <a:r>
              <a:rPr lang="es-ES" sz="1800" dirty="0">
                <a:solidFill>
                  <a:srgbClr val="0070C0"/>
                </a:solidFill>
                <a:latin typeface="Times New Roman"/>
                <a:ea typeface="Times New Roman"/>
                <a:cs typeface="Times New Roman"/>
                <a:sym typeface="Times New Roman"/>
              </a:rPr>
              <a:t>)</a:t>
            </a:r>
            <a:endParaRPr sz="1800" dirty="0">
              <a:solidFill>
                <a:srgbClr val="0070C0"/>
              </a:solidFill>
              <a:latin typeface="Calibri"/>
              <a:ea typeface="Calibri"/>
              <a:cs typeface="Calibri"/>
              <a:sym typeface="Calibri"/>
            </a:endParaRPr>
          </a:p>
          <a:p>
            <a:pPr marL="0" marR="0" lvl="0" indent="0" algn="l" rtl="0">
              <a:spcBef>
                <a:spcPts val="336"/>
              </a:spcBef>
              <a:spcAft>
                <a:spcPts val="0"/>
              </a:spcAft>
              <a:buClr>
                <a:srgbClr val="0070C0"/>
              </a:buClr>
              <a:buSzPct val="100000"/>
              <a:buFont typeface="Arial"/>
              <a:buNone/>
            </a:pPr>
            <a:r>
              <a:rPr lang="es-ES" sz="1800" dirty="0">
                <a:solidFill>
                  <a:srgbClr val="0070C0"/>
                </a:solidFill>
                <a:latin typeface="Calibri"/>
                <a:ea typeface="Calibri"/>
                <a:cs typeface="Calibri"/>
                <a:sym typeface="Calibri"/>
              </a:rPr>
              <a:t>3 m </a:t>
            </a:r>
            <a:r>
              <a:rPr lang="es-ES" sz="1800" dirty="0">
                <a:solidFill>
                  <a:srgbClr val="0070C0"/>
                </a:solidFill>
                <a:latin typeface="Times New Roman"/>
                <a:ea typeface="Times New Roman"/>
                <a:cs typeface="Times New Roman"/>
                <a:sym typeface="Times New Roman"/>
              </a:rPr>
              <a:t>↔</a:t>
            </a:r>
            <a:r>
              <a:rPr lang="es-ES" sz="1800" dirty="0">
                <a:solidFill>
                  <a:srgbClr val="0070C0"/>
                </a:solidFill>
                <a:latin typeface="Calibri"/>
                <a:ea typeface="Calibri"/>
                <a:cs typeface="Calibri"/>
                <a:sym typeface="Calibri"/>
              </a:rPr>
              <a:t> 10000</a:t>
            </a:r>
            <a:endParaRPr sz="1800" dirty="0">
              <a:solidFill>
                <a:srgbClr val="0070C0"/>
              </a:solidFill>
              <a:latin typeface="Calibri"/>
              <a:ea typeface="Calibri"/>
              <a:cs typeface="Calibri"/>
              <a:sym typeface="Calibri"/>
            </a:endParaRPr>
          </a:p>
        </p:txBody>
      </p:sp>
      <p:sp>
        <p:nvSpPr>
          <p:cNvPr id="1722" name="Google Shape;1722;p42"/>
          <p:cNvSpPr txBox="1"/>
          <p:nvPr/>
        </p:nvSpPr>
        <p:spPr>
          <a:xfrm>
            <a:off x="439535" y="2382811"/>
            <a:ext cx="6950942"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accent6"/>
                </a:solidFill>
                <a:latin typeface="Abadi" panose="020B0604020104020204" pitchFamily="34" charset="0"/>
                <a:ea typeface="Droid Sans Mono"/>
                <a:cs typeface="Droid Sans Mono"/>
                <a:sym typeface="Droid Sans Mono"/>
              </a:rPr>
              <a:t>“nivel”:= 3 + (“</a:t>
            </a:r>
            <a:r>
              <a:rPr lang="es-ES" sz="1800" dirty="0" err="1">
                <a:solidFill>
                  <a:schemeClr val="accent6"/>
                </a:solidFill>
                <a:latin typeface="Abadi" panose="020B0604020104020204" pitchFamily="34" charset="0"/>
                <a:ea typeface="Droid Sans Mono"/>
                <a:cs typeface="Droid Sans Mono"/>
                <a:sym typeface="Droid Sans Mono"/>
              </a:rPr>
              <a:t>Sensor_h</a:t>
            </a:r>
            <a:r>
              <a:rPr lang="es-ES" sz="1800" dirty="0">
                <a:solidFill>
                  <a:schemeClr val="accent6"/>
                </a:solidFill>
                <a:latin typeface="Abadi" panose="020B0604020104020204" pitchFamily="34" charset="0"/>
                <a:ea typeface="Droid Sans Mono"/>
                <a:cs typeface="Droid Sans Mono"/>
                <a:sym typeface="Droid Sans Mono"/>
              </a:rPr>
              <a:t>” - 10000) / (25000-10000)*(0 - 3);</a:t>
            </a:r>
            <a:endParaRPr sz="1800" dirty="0"/>
          </a:p>
          <a:p>
            <a:pPr marL="0" marR="0" lvl="0" indent="0" algn="l" rtl="0">
              <a:spcBef>
                <a:spcPts val="0"/>
              </a:spcBef>
              <a:spcAft>
                <a:spcPts val="0"/>
              </a:spcAft>
              <a:buNone/>
            </a:pPr>
            <a:r>
              <a:rPr lang="es-ES" sz="1800" dirty="0">
                <a:solidFill>
                  <a:schemeClr val="accent6"/>
                </a:solidFill>
                <a:latin typeface="Abadi" panose="020B0604020104020204" pitchFamily="34" charset="0"/>
                <a:ea typeface="Droid Sans Mono"/>
                <a:cs typeface="Droid Sans Mono"/>
                <a:sym typeface="Droid Sans Mono"/>
              </a:rPr>
              <a:t>IF “nivel” &lt; 0.5 THEN</a:t>
            </a:r>
            <a:endParaRPr sz="1800" dirty="0"/>
          </a:p>
          <a:p>
            <a:pPr marL="0" marR="0" lvl="0" indent="0" algn="l" rtl="0">
              <a:spcBef>
                <a:spcPts val="0"/>
              </a:spcBef>
              <a:spcAft>
                <a:spcPts val="0"/>
              </a:spcAft>
              <a:buNone/>
            </a:pPr>
            <a:r>
              <a:rPr lang="es-ES" sz="1800" dirty="0">
                <a:solidFill>
                  <a:schemeClr val="accent6"/>
                </a:solidFill>
                <a:latin typeface="Abadi" panose="020B0604020104020204" pitchFamily="34" charset="0"/>
                <a:ea typeface="Droid Sans Mono"/>
                <a:cs typeface="Droid Sans Mono"/>
                <a:sym typeface="Droid Sans Mono"/>
              </a:rPr>
              <a:t>    “Bomba” := 1;  </a:t>
            </a:r>
            <a:endParaRPr sz="1800" dirty="0"/>
          </a:p>
          <a:p>
            <a:pPr marL="0" marR="0" lvl="0" indent="0" algn="l" rtl="0">
              <a:spcBef>
                <a:spcPts val="0"/>
              </a:spcBef>
              <a:spcAft>
                <a:spcPts val="0"/>
              </a:spcAft>
              <a:buNone/>
            </a:pPr>
            <a:r>
              <a:rPr lang="es-ES" sz="1800" dirty="0">
                <a:solidFill>
                  <a:schemeClr val="accent6"/>
                </a:solidFill>
                <a:latin typeface="Abadi" panose="020B0604020104020204" pitchFamily="34" charset="0"/>
                <a:ea typeface="Droid Sans Mono"/>
                <a:cs typeface="Droid Sans Mono"/>
                <a:sym typeface="Droid Sans Mono"/>
              </a:rPr>
              <a:t>ELSIF “nivel” &gt; 2.8 THEN</a:t>
            </a:r>
            <a:endParaRPr sz="1800" dirty="0"/>
          </a:p>
          <a:p>
            <a:pPr marL="0" marR="0" lvl="0" indent="0" algn="l" rtl="0">
              <a:spcBef>
                <a:spcPts val="0"/>
              </a:spcBef>
              <a:spcAft>
                <a:spcPts val="0"/>
              </a:spcAft>
              <a:buNone/>
            </a:pPr>
            <a:r>
              <a:rPr lang="es-ES" sz="1800" dirty="0">
                <a:solidFill>
                  <a:schemeClr val="accent6"/>
                </a:solidFill>
                <a:latin typeface="Abadi" panose="020B0604020104020204" pitchFamily="34" charset="0"/>
                <a:ea typeface="Droid Sans Mono"/>
                <a:cs typeface="Droid Sans Mono"/>
                <a:sym typeface="Droid Sans Mono"/>
              </a:rPr>
              <a:t>    “Bomba” := 0;</a:t>
            </a:r>
            <a:endParaRPr sz="1800" dirty="0"/>
          </a:p>
          <a:p>
            <a:pPr marL="0" marR="0" lvl="0" indent="0" algn="l" rtl="0">
              <a:spcBef>
                <a:spcPts val="0"/>
              </a:spcBef>
              <a:spcAft>
                <a:spcPts val="0"/>
              </a:spcAft>
              <a:buNone/>
            </a:pPr>
            <a:r>
              <a:rPr lang="es-ES" sz="1800" dirty="0">
                <a:solidFill>
                  <a:schemeClr val="accent6"/>
                </a:solidFill>
                <a:latin typeface="Abadi" panose="020B0604020104020204" pitchFamily="34" charset="0"/>
                <a:ea typeface="Droid Sans Mono"/>
                <a:cs typeface="Droid Sans Mono"/>
                <a:sym typeface="Droid Sans Mono"/>
              </a:rPr>
              <a:t>END_IF;  </a:t>
            </a:r>
            <a:endParaRPr sz="18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7" name="Imagen 6">
            <a:extLst>
              <a:ext uri="{FF2B5EF4-FFF2-40B4-BE49-F238E27FC236}">
                <a16:creationId xmlns:a16="http://schemas.microsoft.com/office/drawing/2014/main" id="{C90A8486-827C-4527-80BD-EF20DF32E53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05" b="89831" l="5263" r="89474">
                        <a14:foregroundMark x1="44737" y1="31638" x2="44737" y2="31638"/>
                        <a14:foregroundMark x1="64912" y1="33333" x2="64912" y2="33333"/>
                        <a14:foregroundMark x1="71930" y1="44068" x2="71930" y2="44068"/>
                        <a14:foregroundMark x1="5263" y1="33333" x2="5263" y2="33333"/>
                        <a14:foregroundMark x1="87719" y1="49718" x2="85965" y2="49718"/>
                        <a14:foregroundMark x1="89474" y1="44068" x2="89474" y2="44068"/>
                        <a14:foregroundMark x1="75439" y1="57062" x2="75439" y2="57062"/>
                      </a14:backgroundRemoval>
                    </a14:imgEffect>
                  </a14:imgLayer>
                </a14:imgProps>
              </a:ext>
            </a:extLst>
          </a:blip>
          <a:stretch>
            <a:fillRect/>
          </a:stretch>
        </p:blipFill>
        <p:spPr>
          <a:xfrm rot="16200000">
            <a:off x="6996771" y="3235781"/>
            <a:ext cx="568673" cy="55195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sp>
        <p:nvSpPr>
          <p:cNvPr id="1727" name="Google Shape;1727;p43"/>
          <p:cNvSpPr txBox="1">
            <a:spLocks noGrp="1"/>
          </p:cNvSpPr>
          <p:nvPr>
            <p:ph type="title"/>
          </p:nvPr>
        </p:nvSpPr>
        <p:spPr>
          <a:xfrm>
            <a:off x="2971800" y="1992354"/>
            <a:ext cx="5867400" cy="197004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000"/>
              <a:buFont typeface="Calibri"/>
              <a:buNone/>
            </a:pPr>
            <a:r>
              <a:rPr lang="es-ES"/>
              <a:t>RECURSOS COMPARTIDOS</a:t>
            </a:r>
            <a:endParaRPr/>
          </a:p>
        </p:txBody>
      </p:sp>
      <p:sp>
        <p:nvSpPr>
          <p:cNvPr id="1728" name="Google Shape;1728;p43"/>
          <p:cNvSpPr txBox="1">
            <a:spLocks noGrp="1"/>
          </p:cNvSpPr>
          <p:nvPr>
            <p:ph type="body" idx="1"/>
          </p:nvPr>
        </p:nvSpPr>
        <p:spPr>
          <a:xfrm>
            <a:off x="381000" y="5105400"/>
            <a:ext cx="8229601" cy="375787"/>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rgbClr val="717171"/>
              </a:buClr>
              <a:buSzPts val="1800"/>
              <a:buNone/>
            </a:pPr>
            <a:endParaRPr/>
          </a:p>
        </p:txBody>
      </p:sp>
      <p:sp>
        <p:nvSpPr>
          <p:cNvPr id="1729" name="Google Shape;1729;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45</a:t>
            </a:fld>
            <a:endParaRPr/>
          </a:p>
        </p:txBody>
      </p:sp>
      <p:sp>
        <p:nvSpPr>
          <p:cNvPr id="1730" name="Google Shape;1730;p43"/>
          <p:cNvSpPr txBox="1"/>
          <p:nvPr/>
        </p:nvSpPr>
        <p:spPr>
          <a:xfrm>
            <a:off x="1289339" y="1869381"/>
            <a:ext cx="1074718" cy="2215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3800" b="1">
                <a:solidFill>
                  <a:srgbClr val="7F7F7F"/>
                </a:solidFill>
                <a:latin typeface="Calibri"/>
                <a:ea typeface="Calibri"/>
                <a:cs typeface="Calibri"/>
                <a:sym typeface="Calibri"/>
              </a:rPr>
              <a:t>6</a:t>
            </a:r>
            <a:endParaRPr sz="13800" b="1">
              <a:solidFill>
                <a:srgbClr val="7F7F7F"/>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6" name="Google Shape;1736;p44"/>
          <p:cNvSpPr txBox="1">
            <a:spLocks noGrp="1"/>
          </p:cNvSpPr>
          <p:nvPr>
            <p:ph type="title"/>
          </p:nvPr>
        </p:nvSpPr>
        <p:spPr>
          <a:xfrm>
            <a:off x="380999" y="1"/>
            <a:ext cx="7068015" cy="838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Calibri"/>
              <a:buNone/>
            </a:pPr>
            <a:r>
              <a:rPr lang="es-ES"/>
              <a:t>Recursos compartidos</a:t>
            </a:r>
            <a:endParaRPr/>
          </a:p>
        </p:txBody>
      </p:sp>
      <p:pic>
        <p:nvPicPr>
          <p:cNvPr id="1737" name="Google Shape;1737;p44"/>
          <p:cNvPicPr preferRelativeResize="0">
            <a:picLocks noGrp="1"/>
          </p:cNvPicPr>
          <p:nvPr>
            <p:ph type="body" idx="1"/>
          </p:nvPr>
        </p:nvPicPr>
        <p:blipFill rotWithShape="1">
          <a:blip r:embed="rId3">
            <a:alphaModFix/>
          </a:blip>
          <a:srcRect/>
          <a:stretch/>
        </p:blipFill>
        <p:spPr>
          <a:xfrm>
            <a:off x="409527" y="1293812"/>
            <a:ext cx="3905088" cy="5018087"/>
          </a:xfrm>
          <a:prstGeom prst="rect">
            <a:avLst/>
          </a:prstGeom>
          <a:noFill/>
          <a:ln>
            <a:noFill/>
          </a:ln>
        </p:spPr>
      </p:pic>
      <p:sp>
        <p:nvSpPr>
          <p:cNvPr id="1738" name="Google Shape;1738;p44"/>
          <p:cNvSpPr/>
          <p:nvPr/>
        </p:nvSpPr>
        <p:spPr>
          <a:xfrm>
            <a:off x="4427538" y="2514274"/>
            <a:ext cx="4572000" cy="3970318"/>
          </a:xfrm>
          <a:prstGeom prst="rect">
            <a:avLst/>
          </a:prstGeom>
          <a:solidFill>
            <a:srgbClr val="CCFFFF">
              <a:alpha val="29803"/>
            </a:srgbClr>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Noto Sans Symbols"/>
              <a:buNone/>
            </a:pPr>
            <a:r>
              <a:rPr lang="es-ES" sz="1800" dirty="0">
                <a:solidFill>
                  <a:schemeClr val="dk1"/>
                </a:solidFill>
                <a:latin typeface="Times New Roman"/>
                <a:ea typeface="Times New Roman"/>
                <a:cs typeface="Times New Roman"/>
                <a:sym typeface="Times New Roman"/>
              </a:rPr>
              <a:t>(1a) y (1b): secuencia de instrucciones para las tareas de los elementos a y b antes de emplear el recurso</a:t>
            </a:r>
            <a:endParaRPr dirty="0"/>
          </a:p>
          <a:p>
            <a:pPr marL="0" marR="0" lvl="0" indent="0" algn="just" rtl="0">
              <a:spcBef>
                <a:spcPts val="0"/>
              </a:spcBef>
              <a:spcAft>
                <a:spcPts val="0"/>
              </a:spcAft>
              <a:buClr>
                <a:schemeClr val="dk1"/>
              </a:buClr>
              <a:buSzPts val="1800"/>
              <a:buFont typeface="Noto Sans Symbols"/>
              <a:buNone/>
            </a:pPr>
            <a:r>
              <a:rPr lang="es-ES" sz="1800" dirty="0">
                <a:solidFill>
                  <a:schemeClr val="dk1"/>
                </a:solidFill>
                <a:latin typeface="Times New Roman"/>
                <a:ea typeface="Times New Roman"/>
                <a:cs typeface="Times New Roman"/>
                <a:sym typeface="Times New Roman"/>
              </a:rPr>
              <a:t>(2): etapa que, en el caso de estar activa, indica que el recurso está libre.</a:t>
            </a:r>
            <a:endParaRPr dirty="0"/>
          </a:p>
          <a:p>
            <a:pPr marL="0" marR="0" lvl="0" indent="0" algn="just" rtl="0">
              <a:spcBef>
                <a:spcPts val="0"/>
              </a:spcBef>
              <a:spcAft>
                <a:spcPts val="0"/>
              </a:spcAft>
              <a:buClr>
                <a:schemeClr val="dk1"/>
              </a:buClr>
              <a:buSzPts val="1800"/>
              <a:buFont typeface="Noto Sans Symbols"/>
              <a:buNone/>
            </a:pPr>
            <a:r>
              <a:rPr lang="es-ES" sz="1800" dirty="0">
                <a:solidFill>
                  <a:schemeClr val="dk1"/>
                </a:solidFill>
                <a:latin typeface="Times New Roman"/>
                <a:ea typeface="Times New Roman"/>
                <a:cs typeface="Times New Roman"/>
                <a:sym typeface="Times New Roman"/>
              </a:rPr>
              <a:t>(3a) y (3b): son etapas de espera.</a:t>
            </a:r>
            <a:endParaRPr dirty="0"/>
          </a:p>
          <a:p>
            <a:pPr marL="0" marR="0" lvl="0" indent="0" algn="just" rtl="0">
              <a:spcBef>
                <a:spcPts val="0"/>
              </a:spcBef>
              <a:spcAft>
                <a:spcPts val="0"/>
              </a:spcAft>
              <a:buClr>
                <a:schemeClr val="dk1"/>
              </a:buClr>
              <a:buSzPts val="1800"/>
              <a:buFont typeface="Noto Sans Symbols"/>
              <a:buNone/>
            </a:pPr>
            <a:r>
              <a:rPr lang="es-ES" sz="1800" dirty="0">
                <a:solidFill>
                  <a:schemeClr val="dk1"/>
                </a:solidFill>
                <a:latin typeface="Times New Roman"/>
                <a:ea typeface="Times New Roman"/>
                <a:cs typeface="Times New Roman"/>
                <a:sym typeface="Times New Roman"/>
              </a:rPr>
              <a:t>(4a) y (4b): secuencia de instrucciones para las tareas de los elementos a y b mientras emplean el recurso</a:t>
            </a:r>
            <a:endParaRPr dirty="0"/>
          </a:p>
          <a:p>
            <a:pPr marL="0" marR="0" lvl="0" indent="0" algn="just" rtl="0">
              <a:spcBef>
                <a:spcPts val="0"/>
              </a:spcBef>
              <a:spcAft>
                <a:spcPts val="0"/>
              </a:spcAft>
              <a:buClr>
                <a:schemeClr val="dk1"/>
              </a:buClr>
              <a:buSzPts val="1800"/>
              <a:buFont typeface="Noto Sans Symbols"/>
              <a:buNone/>
            </a:pPr>
            <a:r>
              <a:rPr lang="es-ES" sz="1800" dirty="0">
                <a:solidFill>
                  <a:schemeClr val="dk1"/>
                </a:solidFill>
                <a:latin typeface="Times New Roman"/>
                <a:ea typeface="Times New Roman"/>
                <a:cs typeface="Times New Roman"/>
                <a:sym typeface="Times New Roman"/>
              </a:rPr>
              <a:t>(5a) y (5b): secuencia de instrucciones para las tareas de los elementos a y b tras utilizar el recurso.</a:t>
            </a:r>
            <a:endParaRPr dirty="0"/>
          </a:p>
          <a:p>
            <a:pPr marL="0" marR="0" lvl="0" indent="0" algn="just" rtl="0">
              <a:spcBef>
                <a:spcPts val="0"/>
              </a:spcBef>
              <a:spcAft>
                <a:spcPts val="0"/>
              </a:spcAft>
              <a:buClr>
                <a:schemeClr val="dk1"/>
              </a:buClr>
              <a:buSzPts val="1800"/>
              <a:buFont typeface="Noto Sans Symbols"/>
              <a:buNone/>
            </a:pPr>
            <a:r>
              <a:rPr lang="es-ES" sz="1800" dirty="0">
                <a:solidFill>
                  <a:schemeClr val="dk1"/>
                </a:solidFill>
                <a:latin typeface="Times New Roman"/>
                <a:ea typeface="Times New Roman"/>
                <a:cs typeface="Times New Roman"/>
                <a:sym typeface="Times New Roman"/>
              </a:rPr>
              <a:t>(6): instrucciones que han de realizarse antes de liberar el recurso</a:t>
            </a:r>
            <a:endParaRPr dirty="0"/>
          </a:p>
        </p:txBody>
      </p:sp>
      <p:sp>
        <p:nvSpPr>
          <p:cNvPr id="1739" name="Google Shape;1739;p44"/>
          <p:cNvSpPr txBox="1"/>
          <p:nvPr/>
        </p:nvSpPr>
        <p:spPr>
          <a:xfrm>
            <a:off x="4429125" y="929949"/>
            <a:ext cx="4560888" cy="1528763"/>
          </a:xfrm>
          <a:prstGeom prst="rect">
            <a:avLst/>
          </a:prstGeom>
          <a:solidFill>
            <a:srgbClr val="CCFFFF"/>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1800"/>
              <a:buFont typeface="Noto Sans Symbols"/>
              <a:buNone/>
            </a:pPr>
            <a:r>
              <a:rPr lang="es-ES" sz="1800">
                <a:solidFill>
                  <a:schemeClr val="dk1"/>
                </a:solidFill>
                <a:latin typeface="Arial"/>
                <a:ea typeface="Arial"/>
                <a:cs typeface="Arial"/>
                <a:sym typeface="Arial"/>
              </a:rPr>
              <a:t>Procesos en los que dos o más elementos, líneas o subprocesos utilizan un mismo recurso, no pudiendo ser este recurso utilizado por más de un elemento a la vez.</a:t>
            </a:r>
            <a:endParaRPr/>
          </a:p>
          <a:p>
            <a:pPr marL="0" marR="0" lvl="0" indent="0" algn="just" rtl="0">
              <a:spcBef>
                <a:spcPts val="900"/>
              </a:spcBef>
              <a:spcAft>
                <a:spcPts val="0"/>
              </a:spcAft>
              <a:buClr>
                <a:schemeClr val="dk1"/>
              </a:buClr>
              <a:buSzPts val="1800"/>
              <a:buFont typeface="Noto Sans Symbols"/>
              <a:buNone/>
            </a:pPr>
            <a:endParaRPr sz="1800" b="1">
              <a:solidFill>
                <a:schemeClr val="dk1"/>
              </a:solidFill>
              <a:latin typeface="Arial"/>
              <a:ea typeface="Arial"/>
              <a:cs typeface="Arial"/>
              <a:sym typeface="Arial"/>
            </a:endParaRPr>
          </a:p>
        </p:txBody>
      </p:sp>
      <p:sp>
        <p:nvSpPr>
          <p:cNvPr id="1740" name="Google Shape;1740;p44"/>
          <p:cNvSpPr/>
          <p:nvPr/>
        </p:nvSpPr>
        <p:spPr>
          <a:xfrm>
            <a:off x="0" y="6547068"/>
            <a:ext cx="296876" cy="348813"/>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None/>
            </a:pPr>
            <a:r>
              <a:rPr lang="es-ES" sz="1800">
                <a:solidFill>
                  <a:schemeClr val="dk1"/>
                </a:solidFill>
                <a:latin typeface="Calibri"/>
                <a:ea typeface="Calibri"/>
                <a:cs typeface="Calibri"/>
                <a:sym typeface="Calibri"/>
              </a:rPr>
              <a:t>E</a:t>
            </a: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44"/>
        <p:cNvGrpSpPr/>
        <p:nvPr/>
      </p:nvGrpSpPr>
      <p:grpSpPr>
        <a:xfrm>
          <a:off x="0" y="0"/>
          <a:ext cx="0" cy="0"/>
          <a:chOff x="0" y="0"/>
          <a:chExt cx="0" cy="0"/>
        </a:xfrm>
      </p:grpSpPr>
      <p:sp>
        <p:nvSpPr>
          <p:cNvPr id="1745" name="Google Shape;1745;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47</a:t>
            </a:fld>
            <a:endParaRPr/>
          </a:p>
        </p:txBody>
      </p:sp>
      <p:sp>
        <p:nvSpPr>
          <p:cNvPr id="1746" name="Google Shape;1746;p45"/>
          <p:cNvSpPr/>
          <p:nvPr/>
        </p:nvSpPr>
        <p:spPr>
          <a:xfrm>
            <a:off x="-22625" y="164173"/>
            <a:ext cx="4285618" cy="280076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Estación de extracción de mineral con dos vagonetas que al llenarse, deben llevar el mineral hasta otro punto donde se descarga sobre una cinta trasportadora.</a:t>
            </a:r>
            <a:endParaRPr/>
          </a:p>
          <a:p>
            <a:pPr marL="0" marR="0" lvl="0" indent="0" algn="l" rtl="0">
              <a:spcBef>
                <a:spcPts val="0"/>
              </a:spcBef>
              <a:spcAft>
                <a:spcPts val="0"/>
              </a:spcAft>
              <a:buNone/>
            </a:pPr>
            <a:r>
              <a:rPr lang="es-ES" sz="1100">
                <a:solidFill>
                  <a:schemeClr val="dk1"/>
                </a:solidFill>
                <a:latin typeface="Calibri"/>
                <a:ea typeface="Calibri"/>
                <a:cs typeface="Calibri"/>
                <a:sym typeface="Calibri"/>
              </a:rPr>
              <a:t>1. Cuando SLlenoA se activa, debe desplazarse hacia la derecha (MAder) </a:t>
            </a:r>
            <a:endParaRPr/>
          </a:p>
          <a:p>
            <a:pPr marL="0" marR="0" lvl="0" indent="0" algn="l" rtl="0">
              <a:spcBef>
                <a:spcPts val="0"/>
              </a:spcBef>
              <a:spcAft>
                <a:spcPts val="0"/>
              </a:spcAft>
              <a:buNone/>
            </a:pPr>
            <a:r>
              <a:rPr lang="es-ES" sz="1100">
                <a:solidFill>
                  <a:schemeClr val="dk1"/>
                </a:solidFill>
                <a:latin typeface="Calibri"/>
                <a:ea typeface="Calibri"/>
                <a:cs typeface="Calibri"/>
                <a:sym typeface="Calibri"/>
              </a:rPr>
              <a:t> hasta que llega al fin de la pista A (se activa SFinPistaA).</a:t>
            </a:r>
            <a:endParaRPr/>
          </a:p>
          <a:p>
            <a:pPr marL="0" marR="0" lvl="0" indent="0" algn="l" rtl="0">
              <a:spcBef>
                <a:spcPts val="0"/>
              </a:spcBef>
              <a:spcAft>
                <a:spcPts val="0"/>
              </a:spcAft>
              <a:buNone/>
            </a:pPr>
            <a:r>
              <a:rPr lang="es-ES" sz="1100">
                <a:solidFill>
                  <a:schemeClr val="dk1"/>
                </a:solidFill>
                <a:latin typeface="Calibri"/>
                <a:ea typeface="Calibri"/>
                <a:cs typeface="Calibri"/>
                <a:sym typeface="Calibri"/>
              </a:rPr>
              <a:t>2. Si el tramo único está libre, se actúa sobre KAgujA hasta activar SAgA </a:t>
            </a:r>
            <a:endParaRPr/>
          </a:p>
          <a:p>
            <a:pPr marL="0" marR="0" lvl="0" indent="0" algn="l" rtl="0">
              <a:spcBef>
                <a:spcPts val="0"/>
              </a:spcBef>
              <a:spcAft>
                <a:spcPts val="0"/>
              </a:spcAft>
              <a:buNone/>
            </a:pPr>
            <a:r>
              <a:rPr lang="es-ES" sz="1100">
                <a:solidFill>
                  <a:schemeClr val="dk1"/>
                </a:solidFill>
                <a:latin typeface="Calibri"/>
                <a:ea typeface="Calibri"/>
                <a:cs typeface="Calibri"/>
                <a:sym typeface="Calibri"/>
              </a:rPr>
              <a:t> e iniciará de nuevo la marcha hacia la derecha, parándose con SFinTU.</a:t>
            </a:r>
            <a:endParaRPr/>
          </a:p>
          <a:p>
            <a:pPr marL="0" marR="0" lvl="0" indent="0" algn="l" rtl="0">
              <a:spcBef>
                <a:spcPts val="0"/>
              </a:spcBef>
              <a:spcAft>
                <a:spcPts val="0"/>
              </a:spcAft>
              <a:buNone/>
            </a:pPr>
            <a:r>
              <a:rPr lang="es-ES" sz="1100">
                <a:solidFill>
                  <a:schemeClr val="dk1"/>
                </a:solidFill>
                <a:latin typeface="Calibri"/>
                <a:ea typeface="Calibri"/>
                <a:cs typeface="Calibri"/>
                <a:sym typeface="Calibri"/>
              </a:rPr>
              <a:t>3. Se acciona KVolc hasta activar SFinVac. Una cinta KCinta se activará</a:t>
            </a:r>
            <a:br>
              <a:rPr lang="es-ES" sz="1100">
                <a:solidFill>
                  <a:schemeClr val="dk1"/>
                </a:solidFill>
                <a:latin typeface="Calibri"/>
                <a:ea typeface="Calibri"/>
                <a:cs typeface="Calibri"/>
                <a:sym typeface="Calibri"/>
              </a:rPr>
            </a:br>
            <a:r>
              <a:rPr lang="es-ES" sz="1100">
                <a:solidFill>
                  <a:schemeClr val="dk1"/>
                </a:solidFill>
                <a:latin typeface="Calibri"/>
                <a:ea typeface="Calibri"/>
                <a:cs typeface="Calibri"/>
                <a:sym typeface="Calibri"/>
              </a:rPr>
              <a:t> durante 10 s desde el inicio del volcado.</a:t>
            </a:r>
            <a:endParaRPr/>
          </a:p>
          <a:p>
            <a:pPr marL="0" marR="0" lvl="0" indent="0" algn="l" rtl="0">
              <a:spcBef>
                <a:spcPts val="0"/>
              </a:spcBef>
              <a:spcAft>
                <a:spcPts val="0"/>
              </a:spcAft>
              <a:buNone/>
            </a:pPr>
            <a:r>
              <a:rPr lang="es-ES" sz="1100">
                <a:solidFill>
                  <a:schemeClr val="dk1"/>
                </a:solidFill>
                <a:latin typeface="Calibri"/>
                <a:ea typeface="Calibri"/>
                <a:cs typeface="Calibri"/>
                <a:sym typeface="Calibri"/>
              </a:rPr>
              <a:t>4. Se activará MAizq hasta SFrenadoA. Cuando haya pasado por el </a:t>
            </a:r>
            <a:br>
              <a:rPr lang="es-ES" sz="1100">
                <a:solidFill>
                  <a:schemeClr val="dk1"/>
                </a:solidFill>
                <a:latin typeface="Calibri"/>
                <a:ea typeface="Calibri"/>
                <a:cs typeface="Calibri"/>
                <a:sym typeface="Calibri"/>
              </a:rPr>
            </a:br>
            <a:r>
              <a:rPr lang="es-ES" sz="1100">
                <a:solidFill>
                  <a:schemeClr val="dk1"/>
                </a:solidFill>
                <a:latin typeface="Calibri"/>
                <a:ea typeface="Calibri"/>
                <a:cs typeface="Calibri"/>
                <a:sym typeface="Calibri"/>
              </a:rPr>
              <a:t>sensor SInicTU quiere decir que ha abandonado el tramo compartido, </a:t>
            </a:r>
            <a:br>
              <a:rPr lang="es-ES" sz="1100">
                <a:solidFill>
                  <a:schemeClr val="dk1"/>
                </a:solidFill>
                <a:latin typeface="Calibri"/>
                <a:ea typeface="Calibri"/>
                <a:cs typeface="Calibri"/>
                <a:sym typeface="Calibri"/>
              </a:rPr>
            </a:br>
            <a:r>
              <a:rPr lang="es-ES" sz="1100">
                <a:solidFill>
                  <a:schemeClr val="dk1"/>
                </a:solidFill>
                <a:latin typeface="Calibri"/>
                <a:ea typeface="Calibri"/>
                <a:cs typeface="Calibri"/>
                <a:sym typeface="Calibri"/>
              </a:rPr>
              <a:t>por lo que queda libre.</a:t>
            </a:r>
            <a:endParaRPr/>
          </a:p>
          <a:p>
            <a:pPr marL="0" marR="0" lvl="0" indent="0" algn="l" rtl="0">
              <a:spcBef>
                <a:spcPts val="0"/>
              </a:spcBef>
              <a:spcAft>
                <a:spcPts val="0"/>
              </a:spcAft>
              <a:buNone/>
            </a:pPr>
            <a:r>
              <a:rPr lang="es-ES" sz="1100">
                <a:solidFill>
                  <a:schemeClr val="dk1"/>
                </a:solidFill>
                <a:latin typeface="Calibri"/>
                <a:ea typeface="Calibri"/>
                <a:cs typeface="Calibri"/>
                <a:sym typeface="Calibri"/>
              </a:rPr>
              <a:t>Suponer el mismo procedimiento para B pero con menor prioridad.</a:t>
            </a:r>
            <a:endParaRPr/>
          </a:p>
          <a:p>
            <a:pPr marL="0" marR="0" lvl="0" indent="0" algn="l" rtl="0">
              <a:spcBef>
                <a:spcPts val="0"/>
              </a:spcBef>
              <a:spcAft>
                <a:spcPts val="0"/>
              </a:spcAft>
              <a:buNone/>
            </a:pPr>
            <a:r>
              <a:rPr lang="es-ES" sz="1100">
                <a:solidFill>
                  <a:schemeClr val="dk1"/>
                </a:solidFill>
                <a:latin typeface="Calibri"/>
                <a:ea typeface="Calibri"/>
                <a:cs typeface="Calibri"/>
                <a:sym typeface="Calibri"/>
              </a:rPr>
              <a:t>Dejar 4 segundos desde que una vagoneta sale del tramo único hasta </a:t>
            </a:r>
            <a:br>
              <a:rPr lang="es-ES" sz="1100">
                <a:solidFill>
                  <a:schemeClr val="dk1"/>
                </a:solidFill>
                <a:latin typeface="Calibri"/>
                <a:ea typeface="Calibri"/>
                <a:cs typeface="Calibri"/>
                <a:sym typeface="Calibri"/>
              </a:rPr>
            </a:br>
            <a:r>
              <a:rPr lang="es-ES" sz="1100">
                <a:solidFill>
                  <a:schemeClr val="dk1"/>
                </a:solidFill>
                <a:latin typeface="Calibri"/>
                <a:ea typeface="Calibri"/>
                <a:cs typeface="Calibri"/>
                <a:sym typeface="Calibri"/>
              </a:rPr>
              <a:t>que el tramo puede ser utilizado de nuevo (se libera el recurso).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1747" name="Google Shape;1747;p45"/>
          <p:cNvSpPr/>
          <p:nvPr/>
        </p:nvSpPr>
        <p:spPr>
          <a:xfrm>
            <a:off x="0" y="45720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748" name="Google Shape;1748;p45"/>
          <p:cNvGrpSpPr/>
          <p:nvPr/>
        </p:nvGrpSpPr>
        <p:grpSpPr>
          <a:xfrm>
            <a:off x="98730" y="2826856"/>
            <a:ext cx="4041939" cy="1880190"/>
            <a:chOff x="998482" y="1075327"/>
            <a:chExt cx="3773543" cy="1880190"/>
          </a:xfrm>
        </p:grpSpPr>
        <p:sp>
          <p:nvSpPr>
            <p:cNvPr id="1749" name="Google Shape;1749;p45"/>
            <p:cNvSpPr/>
            <p:nvPr/>
          </p:nvSpPr>
          <p:spPr>
            <a:xfrm rot="10800000" flipH="1">
              <a:off x="998482" y="2105341"/>
              <a:ext cx="3573517" cy="469693"/>
            </a:xfrm>
            <a:custGeom>
              <a:avLst/>
              <a:gdLst/>
              <a:ahLst/>
              <a:cxnLst/>
              <a:rect l="l" t="t" r="r" b="b"/>
              <a:pathLst>
                <a:path w="3573517" h="469693" extrusionOk="0">
                  <a:moveTo>
                    <a:pt x="0" y="28258"/>
                  </a:moveTo>
                  <a:cubicBezTo>
                    <a:pt x="562303" y="-646"/>
                    <a:pt x="1164896" y="-17287"/>
                    <a:pt x="1481958" y="28258"/>
                  </a:cubicBezTo>
                  <a:cubicBezTo>
                    <a:pt x="1799020" y="73803"/>
                    <a:pt x="1774496" y="196425"/>
                    <a:pt x="1902372" y="301528"/>
                  </a:cubicBezTo>
                  <a:cubicBezTo>
                    <a:pt x="2030248" y="406631"/>
                    <a:pt x="2086303" y="453928"/>
                    <a:pt x="2312275" y="469693"/>
                  </a:cubicBezTo>
                  <a:lnTo>
                    <a:pt x="3573517" y="469693"/>
                  </a:lnTo>
                </a:path>
              </a:pathLst>
            </a:custGeom>
            <a:noFill/>
            <a:ln w="57150" cap="flat" cmpd="dbl">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0" name="Google Shape;1750;p45"/>
            <p:cNvSpPr/>
            <p:nvPr/>
          </p:nvSpPr>
          <p:spPr>
            <a:xfrm>
              <a:off x="998483" y="1635648"/>
              <a:ext cx="3573517" cy="469693"/>
            </a:xfrm>
            <a:custGeom>
              <a:avLst/>
              <a:gdLst/>
              <a:ahLst/>
              <a:cxnLst/>
              <a:rect l="l" t="t" r="r" b="b"/>
              <a:pathLst>
                <a:path w="3573517" h="469693" extrusionOk="0">
                  <a:moveTo>
                    <a:pt x="0" y="28258"/>
                  </a:moveTo>
                  <a:cubicBezTo>
                    <a:pt x="562303" y="-646"/>
                    <a:pt x="1164896" y="-17287"/>
                    <a:pt x="1481958" y="28258"/>
                  </a:cubicBezTo>
                  <a:cubicBezTo>
                    <a:pt x="1799020" y="73803"/>
                    <a:pt x="1774496" y="196425"/>
                    <a:pt x="1902372" y="301528"/>
                  </a:cubicBezTo>
                  <a:cubicBezTo>
                    <a:pt x="2030248" y="406631"/>
                    <a:pt x="2086303" y="453928"/>
                    <a:pt x="2312275" y="469693"/>
                  </a:cubicBezTo>
                  <a:lnTo>
                    <a:pt x="3573517" y="469693"/>
                  </a:lnTo>
                </a:path>
              </a:pathLst>
            </a:custGeom>
            <a:noFill/>
            <a:ln w="57150" cap="flat" cmpd="dbl">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1" name="Google Shape;1751;p45"/>
            <p:cNvSpPr txBox="1"/>
            <p:nvPr/>
          </p:nvSpPr>
          <p:spPr>
            <a:xfrm>
              <a:off x="1142314" y="1140241"/>
              <a:ext cx="86804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SFrenadoA</a:t>
              </a:r>
              <a:endParaRPr/>
            </a:p>
          </p:txBody>
        </p:sp>
        <p:sp>
          <p:nvSpPr>
            <p:cNvPr id="1752" name="Google Shape;1752;p45"/>
            <p:cNvSpPr txBox="1"/>
            <p:nvPr/>
          </p:nvSpPr>
          <p:spPr>
            <a:xfrm>
              <a:off x="2193088" y="1238127"/>
              <a:ext cx="80962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SFinPistaA</a:t>
              </a:r>
              <a:endParaRPr/>
            </a:p>
          </p:txBody>
        </p:sp>
        <p:sp>
          <p:nvSpPr>
            <p:cNvPr id="1753" name="Google Shape;1753;p45"/>
            <p:cNvSpPr txBox="1"/>
            <p:nvPr/>
          </p:nvSpPr>
          <p:spPr>
            <a:xfrm>
              <a:off x="3219450" y="1621587"/>
              <a:ext cx="80962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SInicTU</a:t>
              </a:r>
              <a:endParaRPr/>
            </a:p>
          </p:txBody>
        </p:sp>
        <p:sp>
          <p:nvSpPr>
            <p:cNvPr id="1754" name="Google Shape;1754;p45"/>
            <p:cNvSpPr txBox="1"/>
            <p:nvPr/>
          </p:nvSpPr>
          <p:spPr>
            <a:xfrm>
              <a:off x="3962400" y="1613716"/>
              <a:ext cx="80962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SFinTU</a:t>
              </a:r>
              <a:endParaRPr/>
            </a:p>
          </p:txBody>
        </p:sp>
        <p:sp>
          <p:nvSpPr>
            <p:cNvPr id="1755" name="Google Shape;1755;p45"/>
            <p:cNvSpPr txBox="1"/>
            <p:nvPr/>
          </p:nvSpPr>
          <p:spPr>
            <a:xfrm>
              <a:off x="3938039" y="1075327"/>
              <a:ext cx="80962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Posición descarga</a:t>
              </a:r>
              <a:endParaRPr/>
            </a:p>
          </p:txBody>
        </p:sp>
        <p:cxnSp>
          <p:nvCxnSpPr>
            <p:cNvPr id="1756" name="Google Shape;1756;p45"/>
            <p:cNvCxnSpPr/>
            <p:nvPr/>
          </p:nvCxnSpPr>
          <p:spPr>
            <a:xfrm>
              <a:off x="998482" y="1545415"/>
              <a:ext cx="0" cy="288104"/>
            </a:xfrm>
            <a:prstGeom prst="straightConnector1">
              <a:avLst/>
            </a:prstGeom>
            <a:noFill/>
            <a:ln w="9525" cap="flat" cmpd="sng">
              <a:solidFill>
                <a:srgbClr val="F38417"/>
              </a:solidFill>
              <a:prstDash val="solid"/>
              <a:round/>
              <a:headEnd type="none" w="sm" len="sm"/>
              <a:tailEnd type="none" w="sm" len="sm"/>
            </a:ln>
          </p:spPr>
        </p:cxnSp>
        <p:cxnSp>
          <p:nvCxnSpPr>
            <p:cNvPr id="1757" name="Google Shape;1757;p45"/>
            <p:cNvCxnSpPr/>
            <p:nvPr/>
          </p:nvCxnSpPr>
          <p:spPr>
            <a:xfrm>
              <a:off x="998482" y="2387812"/>
              <a:ext cx="0" cy="288104"/>
            </a:xfrm>
            <a:prstGeom prst="straightConnector1">
              <a:avLst/>
            </a:prstGeom>
            <a:noFill/>
            <a:ln w="9525" cap="flat" cmpd="sng">
              <a:solidFill>
                <a:srgbClr val="F38417"/>
              </a:solidFill>
              <a:prstDash val="solid"/>
              <a:round/>
              <a:headEnd type="none" w="sm" len="sm"/>
              <a:tailEnd type="none" w="sm" len="sm"/>
            </a:ln>
          </p:spPr>
        </p:cxnSp>
        <p:cxnSp>
          <p:nvCxnSpPr>
            <p:cNvPr id="1758" name="Google Shape;1758;p45"/>
            <p:cNvCxnSpPr/>
            <p:nvPr/>
          </p:nvCxnSpPr>
          <p:spPr>
            <a:xfrm>
              <a:off x="1208032" y="1518286"/>
              <a:ext cx="0" cy="288104"/>
            </a:xfrm>
            <a:prstGeom prst="straightConnector1">
              <a:avLst/>
            </a:prstGeom>
            <a:noFill/>
            <a:ln w="9525" cap="flat" cmpd="sng">
              <a:solidFill>
                <a:srgbClr val="F38417"/>
              </a:solidFill>
              <a:prstDash val="solid"/>
              <a:round/>
              <a:headEnd type="none" w="sm" len="sm"/>
              <a:tailEnd type="none" w="sm" len="sm"/>
            </a:ln>
          </p:spPr>
        </p:cxnSp>
        <p:cxnSp>
          <p:nvCxnSpPr>
            <p:cNvPr id="1759" name="Google Shape;1759;p45"/>
            <p:cNvCxnSpPr/>
            <p:nvPr/>
          </p:nvCxnSpPr>
          <p:spPr>
            <a:xfrm>
              <a:off x="1208032" y="2387812"/>
              <a:ext cx="0" cy="288104"/>
            </a:xfrm>
            <a:prstGeom prst="straightConnector1">
              <a:avLst/>
            </a:prstGeom>
            <a:noFill/>
            <a:ln w="9525" cap="flat" cmpd="sng">
              <a:solidFill>
                <a:srgbClr val="F38417"/>
              </a:solidFill>
              <a:prstDash val="solid"/>
              <a:round/>
              <a:headEnd type="none" w="sm" len="sm"/>
              <a:tailEnd type="none" w="sm" len="sm"/>
            </a:ln>
          </p:spPr>
        </p:cxnSp>
        <p:cxnSp>
          <p:nvCxnSpPr>
            <p:cNvPr id="1760" name="Google Shape;1760;p45"/>
            <p:cNvCxnSpPr/>
            <p:nvPr/>
          </p:nvCxnSpPr>
          <p:spPr>
            <a:xfrm>
              <a:off x="2512957" y="2387812"/>
              <a:ext cx="0" cy="288104"/>
            </a:xfrm>
            <a:prstGeom prst="straightConnector1">
              <a:avLst/>
            </a:prstGeom>
            <a:noFill/>
            <a:ln w="9525" cap="flat" cmpd="sng">
              <a:solidFill>
                <a:srgbClr val="F38417"/>
              </a:solidFill>
              <a:prstDash val="solid"/>
              <a:round/>
              <a:headEnd type="none" w="sm" len="sm"/>
              <a:tailEnd type="none" w="sm" len="sm"/>
            </a:ln>
          </p:spPr>
        </p:cxnSp>
        <p:cxnSp>
          <p:nvCxnSpPr>
            <p:cNvPr id="1761" name="Google Shape;1761;p45"/>
            <p:cNvCxnSpPr/>
            <p:nvPr/>
          </p:nvCxnSpPr>
          <p:spPr>
            <a:xfrm>
              <a:off x="2512957" y="1545415"/>
              <a:ext cx="0" cy="288104"/>
            </a:xfrm>
            <a:prstGeom prst="straightConnector1">
              <a:avLst/>
            </a:prstGeom>
            <a:noFill/>
            <a:ln w="9525" cap="flat" cmpd="sng">
              <a:solidFill>
                <a:srgbClr val="F38417"/>
              </a:solidFill>
              <a:prstDash val="solid"/>
              <a:round/>
              <a:headEnd type="none" w="sm" len="sm"/>
              <a:tailEnd type="none" w="sm" len="sm"/>
            </a:ln>
          </p:spPr>
        </p:cxnSp>
        <p:cxnSp>
          <p:nvCxnSpPr>
            <p:cNvPr id="1762" name="Google Shape;1762;p45"/>
            <p:cNvCxnSpPr/>
            <p:nvPr/>
          </p:nvCxnSpPr>
          <p:spPr>
            <a:xfrm>
              <a:off x="3455932" y="1961289"/>
              <a:ext cx="0" cy="288104"/>
            </a:xfrm>
            <a:prstGeom prst="straightConnector1">
              <a:avLst/>
            </a:prstGeom>
            <a:noFill/>
            <a:ln w="9525" cap="flat" cmpd="sng">
              <a:solidFill>
                <a:srgbClr val="F38417"/>
              </a:solidFill>
              <a:prstDash val="solid"/>
              <a:round/>
              <a:headEnd type="none" w="sm" len="sm"/>
              <a:tailEnd type="none" w="sm" len="sm"/>
            </a:ln>
          </p:spPr>
        </p:cxnSp>
        <p:cxnSp>
          <p:nvCxnSpPr>
            <p:cNvPr id="1763" name="Google Shape;1763;p45"/>
            <p:cNvCxnSpPr/>
            <p:nvPr/>
          </p:nvCxnSpPr>
          <p:spPr>
            <a:xfrm>
              <a:off x="4256032" y="1961289"/>
              <a:ext cx="0" cy="288104"/>
            </a:xfrm>
            <a:prstGeom prst="straightConnector1">
              <a:avLst/>
            </a:prstGeom>
            <a:noFill/>
            <a:ln w="9525" cap="flat" cmpd="sng">
              <a:solidFill>
                <a:srgbClr val="F38417"/>
              </a:solidFill>
              <a:prstDash val="solid"/>
              <a:round/>
              <a:headEnd type="none" w="sm" len="sm"/>
              <a:tailEnd type="none" w="sm" len="sm"/>
            </a:ln>
          </p:spPr>
        </p:cxnSp>
        <p:cxnSp>
          <p:nvCxnSpPr>
            <p:cNvPr id="1764" name="Google Shape;1764;p45"/>
            <p:cNvCxnSpPr/>
            <p:nvPr/>
          </p:nvCxnSpPr>
          <p:spPr>
            <a:xfrm>
              <a:off x="4571998" y="1961289"/>
              <a:ext cx="0" cy="288104"/>
            </a:xfrm>
            <a:prstGeom prst="straightConnector1">
              <a:avLst/>
            </a:prstGeom>
            <a:noFill/>
            <a:ln w="9525" cap="flat" cmpd="sng">
              <a:solidFill>
                <a:srgbClr val="F38417"/>
              </a:solidFill>
              <a:prstDash val="solid"/>
              <a:round/>
              <a:headEnd type="none" w="sm" len="sm"/>
              <a:tailEnd type="none" w="sm" len="sm"/>
            </a:ln>
          </p:spPr>
        </p:cxnSp>
        <p:cxnSp>
          <p:nvCxnSpPr>
            <p:cNvPr id="1765" name="Google Shape;1765;p45"/>
            <p:cNvCxnSpPr/>
            <p:nvPr/>
          </p:nvCxnSpPr>
          <p:spPr>
            <a:xfrm rot="10800000">
              <a:off x="1022771" y="1880579"/>
              <a:ext cx="201347" cy="112577"/>
            </a:xfrm>
            <a:prstGeom prst="straightConnector1">
              <a:avLst/>
            </a:prstGeom>
            <a:noFill/>
            <a:ln w="9525" cap="flat" cmpd="sng">
              <a:solidFill>
                <a:srgbClr val="F38417"/>
              </a:solidFill>
              <a:prstDash val="solid"/>
              <a:round/>
              <a:headEnd type="none" w="sm" len="sm"/>
              <a:tailEnd type="triangle" w="med" len="med"/>
            </a:ln>
          </p:spPr>
        </p:cxnSp>
        <p:cxnSp>
          <p:nvCxnSpPr>
            <p:cNvPr id="1766" name="Google Shape;1766;p45"/>
            <p:cNvCxnSpPr/>
            <p:nvPr/>
          </p:nvCxnSpPr>
          <p:spPr>
            <a:xfrm>
              <a:off x="4511328" y="1492298"/>
              <a:ext cx="56069" cy="421506"/>
            </a:xfrm>
            <a:prstGeom prst="straightConnector1">
              <a:avLst/>
            </a:prstGeom>
            <a:noFill/>
            <a:ln w="9525" cap="flat" cmpd="sng">
              <a:solidFill>
                <a:srgbClr val="F38417"/>
              </a:solidFill>
              <a:prstDash val="solid"/>
              <a:round/>
              <a:headEnd type="none" w="sm" len="sm"/>
              <a:tailEnd type="triangle" w="med" len="med"/>
            </a:ln>
          </p:spPr>
        </p:cxnSp>
        <p:sp>
          <p:nvSpPr>
            <p:cNvPr id="1767" name="Google Shape;1767;p45"/>
            <p:cNvSpPr txBox="1"/>
            <p:nvPr/>
          </p:nvSpPr>
          <p:spPr>
            <a:xfrm>
              <a:off x="1208031" y="1889897"/>
              <a:ext cx="73408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Posición de carga</a:t>
              </a:r>
              <a:endParaRPr/>
            </a:p>
          </p:txBody>
        </p:sp>
        <p:cxnSp>
          <p:nvCxnSpPr>
            <p:cNvPr id="1768" name="Google Shape;1768;p45"/>
            <p:cNvCxnSpPr/>
            <p:nvPr/>
          </p:nvCxnSpPr>
          <p:spPr>
            <a:xfrm flipH="1">
              <a:off x="1039823" y="2239545"/>
              <a:ext cx="189489" cy="119517"/>
            </a:xfrm>
            <a:prstGeom prst="straightConnector1">
              <a:avLst/>
            </a:prstGeom>
            <a:noFill/>
            <a:ln w="9525" cap="flat" cmpd="sng">
              <a:solidFill>
                <a:srgbClr val="F38417"/>
              </a:solidFill>
              <a:prstDash val="solid"/>
              <a:round/>
              <a:headEnd type="none" w="sm" len="sm"/>
              <a:tailEnd type="triangle" w="med" len="med"/>
            </a:ln>
          </p:spPr>
        </p:cxnSp>
        <p:sp>
          <p:nvSpPr>
            <p:cNvPr id="1769" name="Google Shape;1769;p45"/>
            <p:cNvSpPr txBox="1"/>
            <p:nvPr/>
          </p:nvSpPr>
          <p:spPr>
            <a:xfrm>
              <a:off x="1028615" y="2693907"/>
              <a:ext cx="87824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SFrenadoB</a:t>
              </a:r>
              <a:endParaRPr/>
            </a:p>
          </p:txBody>
        </p:sp>
        <p:sp>
          <p:nvSpPr>
            <p:cNvPr id="1770" name="Google Shape;1770;p45"/>
            <p:cNvSpPr txBox="1"/>
            <p:nvPr/>
          </p:nvSpPr>
          <p:spPr>
            <a:xfrm>
              <a:off x="2193088" y="2686125"/>
              <a:ext cx="80962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SFinPistaB</a:t>
              </a:r>
              <a:endParaRPr/>
            </a:p>
          </p:txBody>
        </p:sp>
      </p:grpSp>
      <p:grpSp>
        <p:nvGrpSpPr>
          <p:cNvPr id="1771" name="Google Shape;1771;p45"/>
          <p:cNvGrpSpPr/>
          <p:nvPr/>
        </p:nvGrpSpPr>
        <p:grpSpPr>
          <a:xfrm>
            <a:off x="78966" y="4851538"/>
            <a:ext cx="4009883" cy="1435526"/>
            <a:chOff x="956614" y="3128214"/>
            <a:chExt cx="3784728" cy="1435526"/>
          </a:xfrm>
        </p:grpSpPr>
        <p:sp>
          <p:nvSpPr>
            <p:cNvPr id="1772" name="Google Shape;1772;p45"/>
            <p:cNvSpPr/>
            <p:nvPr/>
          </p:nvSpPr>
          <p:spPr>
            <a:xfrm>
              <a:off x="1008993" y="3436883"/>
              <a:ext cx="3563007" cy="546554"/>
            </a:xfrm>
            <a:custGeom>
              <a:avLst/>
              <a:gdLst/>
              <a:ahLst/>
              <a:cxnLst/>
              <a:rect l="l" t="t" r="r" b="b"/>
              <a:pathLst>
                <a:path w="3563007" h="546554" extrusionOk="0">
                  <a:moveTo>
                    <a:pt x="0" y="189186"/>
                  </a:moveTo>
                  <a:cubicBezTo>
                    <a:pt x="50800" y="168165"/>
                    <a:pt x="157628" y="206540"/>
                    <a:pt x="220717" y="231228"/>
                  </a:cubicBezTo>
                  <a:cubicBezTo>
                    <a:pt x="283806" y="255916"/>
                    <a:pt x="309726" y="280494"/>
                    <a:pt x="378536" y="337316"/>
                  </a:cubicBezTo>
                  <a:cubicBezTo>
                    <a:pt x="447346" y="394138"/>
                    <a:pt x="554476" y="480465"/>
                    <a:pt x="662153" y="515007"/>
                  </a:cubicBezTo>
                  <a:cubicBezTo>
                    <a:pt x="769830" y="549549"/>
                    <a:pt x="891464" y="544568"/>
                    <a:pt x="1024595" y="544568"/>
                  </a:cubicBezTo>
                  <a:cubicBezTo>
                    <a:pt x="1157726" y="544568"/>
                    <a:pt x="1340699" y="558964"/>
                    <a:pt x="1479988" y="510244"/>
                  </a:cubicBezTo>
                  <a:cubicBezTo>
                    <a:pt x="1619277" y="461524"/>
                    <a:pt x="1728623" y="309261"/>
                    <a:pt x="1860331" y="252248"/>
                  </a:cubicBezTo>
                  <a:cubicBezTo>
                    <a:pt x="1992039" y="195235"/>
                    <a:pt x="2049518" y="182179"/>
                    <a:pt x="2270235" y="168165"/>
                  </a:cubicBezTo>
                  <a:cubicBezTo>
                    <a:pt x="2490952" y="154151"/>
                    <a:pt x="2990194" y="190937"/>
                    <a:pt x="3184635" y="168165"/>
                  </a:cubicBezTo>
                  <a:cubicBezTo>
                    <a:pt x="3379076" y="145393"/>
                    <a:pt x="3373821" y="59558"/>
                    <a:pt x="3436883" y="31531"/>
                  </a:cubicBezTo>
                  <a:cubicBezTo>
                    <a:pt x="3499945" y="3503"/>
                    <a:pt x="3531476" y="1751"/>
                    <a:pt x="3563007" y="0"/>
                  </a:cubicBezTo>
                </a:path>
              </a:pathLst>
            </a:custGeom>
            <a:no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773" name="Google Shape;1773;p45"/>
            <p:cNvCxnSpPr/>
            <p:nvPr/>
          </p:nvCxnSpPr>
          <p:spPr>
            <a:xfrm>
              <a:off x="4571998" y="3284948"/>
              <a:ext cx="0" cy="288104"/>
            </a:xfrm>
            <a:prstGeom prst="straightConnector1">
              <a:avLst/>
            </a:prstGeom>
            <a:noFill/>
            <a:ln w="9525" cap="flat" cmpd="sng">
              <a:solidFill>
                <a:srgbClr val="F38417"/>
              </a:solidFill>
              <a:prstDash val="solid"/>
              <a:round/>
              <a:headEnd type="none" w="sm" len="sm"/>
              <a:tailEnd type="none" w="sm" len="sm"/>
            </a:ln>
          </p:spPr>
        </p:cxnSp>
        <p:cxnSp>
          <p:nvCxnSpPr>
            <p:cNvPr id="1774" name="Google Shape;1774;p45"/>
            <p:cNvCxnSpPr/>
            <p:nvPr/>
          </p:nvCxnSpPr>
          <p:spPr>
            <a:xfrm>
              <a:off x="4256032" y="3436883"/>
              <a:ext cx="0" cy="288104"/>
            </a:xfrm>
            <a:prstGeom prst="straightConnector1">
              <a:avLst/>
            </a:prstGeom>
            <a:noFill/>
            <a:ln w="9525" cap="flat" cmpd="sng">
              <a:solidFill>
                <a:srgbClr val="F38417"/>
              </a:solidFill>
              <a:prstDash val="solid"/>
              <a:round/>
              <a:headEnd type="none" w="sm" len="sm"/>
              <a:tailEnd type="none" w="sm" len="sm"/>
            </a:ln>
          </p:spPr>
        </p:cxnSp>
        <p:cxnSp>
          <p:nvCxnSpPr>
            <p:cNvPr id="1775" name="Google Shape;1775;p45"/>
            <p:cNvCxnSpPr/>
            <p:nvPr/>
          </p:nvCxnSpPr>
          <p:spPr>
            <a:xfrm>
              <a:off x="3455932" y="3436883"/>
              <a:ext cx="0" cy="288104"/>
            </a:xfrm>
            <a:prstGeom prst="straightConnector1">
              <a:avLst/>
            </a:prstGeom>
            <a:noFill/>
            <a:ln w="9525" cap="flat" cmpd="sng">
              <a:solidFill>
                <a:srgbClr val="F38417"/>
              </a:solidFill>
              <a:prstDash val="solid"/>
              <a:round/>
              <a:headEnd type="none" w="sm" len="sm"/>
              <a:tailEnd type="none" w="sm" len="sm"/>
            </a:ln>
          </p:spPr>
        </p:cxnSp>
        <p:cxnSp>
          <p:nvCxnSpPr>
            <p:cNvPr id="1776" name="Google Shape;1776;p45"/>
            <p:cNvCxnSpPr/>
            <p:nvPr/>
          </p:nvCxnSpPr>
          <p:spPr>
            <a:xfrm>
              <a:off x="2512957" y="3782075"/>
              <a:ext cx="0" cy="288104"/>
            </a:xfrm>
            <a:prstGeom prst="straightConnector1">
              <a:avLst/>
            </a:prstGeom>
            <a:noFill/>
            <a:ln w="9525" cap="flat" cmpd="sng">
              <a:solidFill>
                <a:srgbClr val="F38417"/>
              </a:solidFill>
              <a:prstDash val="solid"/>
              <a:round/>
              <a:headEnd type="none" w="sm" len="sm"/>
              <a:tailEnd type="none" w="sm" len="sm"/>
            </a:ln>
          </p:spPr>
        </p:cxnSp>
        <p:cxnSp>
          <p:nvCxnSpPr>
            <p:cNvPr id="1777" name="Google Shape;1777;p45"/>
            <p:cNvCxnSpPr/>
            <p:nvPr/>
          </p:nvCxnSpPr>
          <p:spPr>
            <a:xfrm>
              <a:off x="1208032" y="3502949"/>
              <a:ext cx="0" cy="288104"/>
            </a:xfrm>
            <a:prstGeom prst="straightConnector1">
              <a:avLst/>
            </a:prstGeom>
            <a:noFill/>
            <a:ln w="9525" cap="flat" cmpd="sng">
              <a:solidFill>
                <a:srgbClr val="F38417"/>
              </a:solidFill>
              <a:prstDash val="solid"/>
              <a:round/>
              <a:headEnd type="none" w="sm" len="sm"/>
              <a:tailEnd type="none" w="sm" len="sm"/>
            </a:ln>
          </p:spPr>
        </p:cxnSp>
        <p:cxnSp>
          <p:nvCxnSpPr>
            <p:cNvPr id="1778" name="Google Shape;1778;p45"/>
            <p:cNvCxnSpPr/>
            <p:nvPr/>
          </p:nvCxnSpPr>
          <p:spPr>
            <a:xfrm>
              <a:off x="998482" y="3473197"/>
              <a:ext cx="0" cy="288104"/>
            </a:xfrm>
            <a:prstGeom prst="straightConnector1">
              <a:avLst/>
            </a:prstGeom>
            <a:noFill/>
            <a:ln w="9525" cap="flat" cmpd="sng">
              <a:solidFill>
                <a:srgbClr val="F38417"/>
              </a:solidFill>
              <a:prstDash val="solid"/>
              <a:round/>
              <a:headEnd type="none" w="sm" len="sm"/>
              <a:tailEnd type="none" w="sm" len="sm"/>
            </a:ln>
          </p:spPr>
        </p:cxnSp>
        <p:sp>
          <p:nvSpPr>
            <p:cNvPr id="1779" name="Google Shape;1779;p45"/>
            <p:cNvSpPr txBox="1"/>
            <p:nvPr/>
          </p:nvSpPr>
          <p:spPr>
            <a:xfrm>
              <a:off x="956614" y="4132853"/>
              <a:ext cx="73408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Posición de carga</a:t>
              </a:r>
              <a:endParaRPr/>
            </a:p>
          </p:txBody>
        </p:sp>
        <p:sp>
          <p:nvSpPr>
            <p:cNvPr id="1780" name="Google Shape;1780;p45"/>
            <p:cNvSpPr txBox="1"/>
            <p:nvPr/>
          </p:nvSpPr>
          <p:spPr>
            <a:xfrm>
              <a:off x="1285401" y="3230111"/>
              <a:ext cx="82418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SFrenadoX</a:t>
              </a:r>
              <a:endParaRPr/>
            </a:p>
          </p:txBody>
        </p:sp>
        <p:sp>
          <p:nvSpPr>
            <p:cNvPr id="1781" name="Google Shape;1781;p45"/>
            <p:cNvSpPr txBox="1"/>
            <p:nvPr/>
          </p:nvSpPr>
          <p:spPr>
            <a:xfrm>
              <a:off x="2114548" y="3486315"/>
              <a:ext cx="80962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SFinPistaX</a:t>
              </a:r>
              <a:endParaRPr/>
            </a:p>
          </p:txBody>
        </p:sp>
        <p:sp>
          <p:nvSpPr>
            <p:cNvPr id="1782" name="Google Shape;1782;p45"/>
            <p:cNvSpPr txBox="1"/>
            <p:nvPr/>
          </p:nvSpPr>
          <p:spPr>
            <a:xfrm>
              <a:off x="3132082" y="3174048"/>
              <a:ext cx="80962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SInicTU</a:t>
              </a:r>
              <a:endParaRPr/>
            </a:p>
          </p:txBody>
        </p:sp>
        <p:sp>
          <p:nvSpPr>
            <p:cNvPr id="1783" name="Google Shape;1783;p45"/>
            <p:cNvSpPr txBox="1"/>
            <p:nvPr/>
          </p:nvSpPr>
          <p:spPr>
            <a:xfrm>
              <a:off x="3804418" y="3128214"/>
              <a:ext cx="60959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SFinTU</a:t>
              </a:r>
              <a:endParaRPr/>
            </a:p>
          </p:txBody>
        </p:sp>
        <p:sp>
          <p:nvSpPr>
            <p:cNvPr id="1784" name="Google Shape;1784;p45"/>
            <p:cNvSpPr txBox="1"/>
            <p:nvPr/>
          </p:nvSpPr>
          <p:spPr>
            <a:xfrm>
              <a:off x="3931717" y="4003396"/>
              <a:ext cx="80962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00">
                  <a:solidFill>
                    <a:schemeClr val="dk1"/>
                  </a:solidFill>
                  <a:latin typeface="Calibri"/>
                  <a:ea typeface="Calibri"/>
                  <a:cs typeface="Calibri"/>
                  <a:sym typeface="Calibri"/>
                </a:rPr>
                <a:t>Posición descarga</a:t>
              </a:r>
              <a:endParaRPr/>
            </a:p>
          </p:txBody>
        </p:sp>
        <p:cxnSp>
          <p:nvCxnSpPr>
            <p:cNvPr id="1785" name="Google Shape;1785;p45"/>
            <p:cNvCxnSpPr>
              <a:stCxn id="1779" idx="0"/>
            </p:cNvCxnSpPr>
            <p:nvPr/>
          </p:nvCxnSpPr>
          <p:spPr>
            <a:xfrm rot="10800000">
              <a:off x="1041655" y="3817253"/>
              <a:ext cx="282000" cy="315600"/>
            </a:xfrm>
            <a:prstGeom prst="straightConnector1">
              <a:avLst/>
            </a:prstGeom>
            <a:noFill/>
            <a:ln w="9525" cap="flat" cmpd="sng">
              <a:solidFill>
                <a:srgbClr val="F38417"/>
              </a:solidFill>
              <a:prstDash val="solid"/>
              <a:round/>
              <a:headEnd type="none" w="sm" len="sm"/>
              <a:tailEnd type="triangle" w="med" len="med"/>
            </a:ln>
          </p:spPr>
        </p:cxnSp>
        <p:cxnSp>
          <p:nvCxnSpPr>
            <p:cNvPr id="1786" name="Google Shape;1786;p45"/>
            <p:cNvCxnSpPr/>
            <p:nvPr/>
          </p:nvCxnSpPr>
          <p:spPr>
            <a:xfrm rot="10800000" flipH="1">
              <a:off x="4297615" y="3630954"/>
              <a:ext cx="264361" cy="392723"/>
            </a:xfrm>
            <a:prstGeom prst="straightConnector1">
              <a:avLst/>
            </a:prstGeom>
            <a:noFill/>
            <a:ln w="9525" cap="flat" cmpd="sng">
              <a:solidFill>
                <a:srgbClr val="F38417"/>
              </a:solidFill>
              <a:prstDash val="solid"/>
              <a:round/>
              <a:headEnd type="none" w="sm" len="sm"/>
              <a:tailEnd type="triangle" w="med" len="med"/>
            </a:ln>
          </p:spPr>
        </p:cxnSp>
        <p:grpSp>
          <p:nvGrpSpPr>
            <p:cNvPr id="1787" name="Google Shape;1787;p45"/>
            <p:cNvGrpSpPr/>
            <p:nvPr/>
          </p:nvGrpSpPr>
          <p:grpSpPr>
            <a:xfrm>
              <a:off x="992846" y="3473685"/>
              <a:ext cx="261263" cy="134519"/>
              <a:chOff x="6064796" y="4594900"/>
              <a:chExt cx="355054" cy="260130"/>
            </a:xfrm>
          </p:grpSpPr>
          <p:sp>
            <p:nvSpPr>
              <p:cNvPr id="1788" name="Google Shape;1788;p45"/>
              <p:cNvSpPr/>
              <p:nvPr/>
            </p:nvSpPr>
            <p:spPr>
              <a:xfrm rot="10800000" flipH="1">
                <a:off x="6064796" y="4594900"/>
                <a:ext cx="355054" cy="204474"/>
              </a:xfrm>
              <a:prstGeom prst="trapezoid">
                <a:avLst>
                  <a:gd name="adj" fmla="val 25000"/>
                </a:avLst>
              </a:prstGeom>
              <a:gradFill>
                <a:gsLst>
                  <a:gs pos="0">
                    <a:srgbClr val="7BE2FF"/>
                  </a:gs>
                  <a:gs pos="35000">
                    <a:srgbClr val="A3E9FF"/>
                  </a:gs>
                  <a:gs pos="100000">
                    <a:srgbClr val="D9F5FF"/>
                  </a:gs>
                </a:gsLst>
                <a:lin ang="16200000" scaled="0"/>
              </a:gradFill>
              <a:ln w="9525" cap="flat" cmpd="sng">
                <a:solidFill>
                  <a:srgbClr val="00ADE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89" name="Google Shape;1789;p45"/>
              <p:cNvSpPr/>
              <p:nvPr/>
            </p:nvSpPr>
            <p:spPr>
              <a:xfrm>
                <a:off x="6134100" y="4809311"/>
                <a:ext cx="57150" cy="45719"/>
              </a:xfrm>
              <a:prstGeom prst="ellipse">
                <a:avLst/>
              </a:prstGeom>
              <a:gradFill>
                <a:gsLst>
                  <a:gs pos="0">
                    <a:srgbClr val="7BE2FF"/>
                  </a:gs>
                  <a:gs pos="35000">
                    <a:srgbClr val="A3E9FF"/>
                  </a:gs>
                  <a:gs pos="100000">
                    <a:srgbClr val="D9F5FF"/>
                  </a:gs>
                </a:gsLst>
                <a:lin ang="16200000" scaled="0"/>
              </a:gradFill>
              <a:ln w="9525" cap="flat" cmpd="sng">
                <a:solidFill>
                  <a:srgbClr val="00ADE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90" name="Google Shape;1790;p45"/>
              <p:cNvSpPr/>
              <p:nvPr/>
            </p:nvSpPr>
            <p:spPr>
              <a:xfrm>
                <a:off x="6305550" y="4809311"/>
                <a:ext cx="57150" cy="45719"/>
              </a:xfrm>
              <a:prstGeom prst="ellipse">
                <a:avLst/>
              </a:prstGeom>
              <a:gradFill>
                <a:gsLst>
                  <a:gs pos="0">
                    <a:srgbClr val="7BE2FF"/>
                  </a:gs>
                  <a:gs pos="35000">
                    <a:srgbClr val="A3E9FF"/>
                  </a:gs>
                  <a:gs pos="100000">
                    <a:srgbClr val="D9F5FF"/>
                  </a:gs>
                </a:gsLst>
                <a:lin ang="16200000" scaled="0"/>
              </a:gradFill>
              <a:ln w="9525" cap="flat" cmpd="sng">
                <a:solidFill>
                  <a:srgbClr val="00ADE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91" name="Google Shape;1791;p45"/>
            <p:cNvGrpSpPr/>
            <p:nvPr/>
          </p:nvGrpSpPr>
          <p:grpSpPr>
            <a:xfrm>
              <a:off x="4375367" y="3292867"/>
              <a:ext cx="261263" cy="134519"/>
              <a:chOff x="6064796" y="4594900"/>
              <a:chExt cx="355054" cy="260130"/>
            </a:xfrm>
          </p:grpSpPr>
          <p:sp>
            <p:nvSpPr>
              <p:cNvPr id="1792" name="Google Shape;1792;p45"/>
              <p:cNvSpPr/>
              <p:nvPr/>
            </p:nvSpPr>
            <p:spPr>
              <a:xfrm rot="10800000" flipH="1">
                <a:off x="6064796" y="4594900"/>
                <a:ext cx="355054" cy="204474"/>
              </a:xfrm>
              <a:prstGeom prst="trapezoid">
                <a:avLst>
                  <a:gd name="adj" fmla="val 25000"/>
                </a:avLst>
              </a:prstGeom>
              <a:gradFill>
                <a:gsLst>
                  <a:gs pos="0">
                    <a:srgbClr val="BBBBBB"/>
                  </a:gs>
                  <a:gs pos="35000">
                    <a:srgbClr val="D0D0D0"/>
                  </a:gs>
                  <a:gs pos="100000">
                    <a:srgbClr val="EDEDED"/>
                  </a:gs>
                </a:gsLst>
                <a:lin ang="16200000" scaled="0"/>
              </a:gra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93" name="Google Shape;1793;p45"/>
              <p:cNvSpPr/>
              <p:nvPr/>
            </p:nvSpPr>
            <p:spPr>
              <a:xfrm>
                <a:off x="6134100" y="4809311"/>
                <a:ext cx="57150" cy="45719"/>
              </a:xfrm>
              <a:prstGeom prst="ellipse">
                <a:avLst/>
              </a:prstGeom>
              <a:gradFill>
                <a:gsLst>
                  <a:gs pos="0">
                    <a:srgbClr val="BBBBBB"/>
                  </a:gs>
                  <a:gs pos="35000">
                    <a:srgbClr val="D0D0D0"/>
                  </a:gs>
                  <a:gs pos="100000">
                    <a:srgbClr val="EDEDED"/>
                  </a:gs>
                </a:gsLst>
                <a:lin ang="16200000" scaled="0"/>
              </a:gra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94" name="Google Shape;1794;p45"/>
              <p:cNvSpPr/>
              <p:nvPr/>
            </p:nvSpPr>
            <p:spPr>
              <a:xfrm>
                <a:off x="6305550" y="4809311"/>
                <a:ext cx="57150" cy="45719"/>
              </a:xfrm>
              <a:prstGeom prst="ellipse">
                <a:avLst/>
              </a:prstGeom>
              <a:gradFill>
                <a:gsLst>
                  <a:gs pos="0">
                    <a:srgbClr val="BBBBBB"/>
                  </a:gs>
                  <a:gs pos="35000">
                    <a:srgbClr val="D0D0D0"/>
                  </a:gs>
                  <a:gs pos="100000">
                    <a:srgbClr val="EDEDED"/>
                  </a:gs>
                </a:gsLst>
                <a:lin ang="16200000" scaled="0"/>
              </a:gra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795" name="Google Shape;1795;p45"/>
          <p:cNvGrpSpPr/>
          <p:nvPr/>
        </p:nvGrpSpPr>
        <p:grpSpPr>
          <a:xfrm>
            <a:off x="4325654" y="706575"/>
            <a:ext cx="4692650" cy="5256213"/>
            <a:chOff x="3762376" y="457201"/>
            <a:chExt cx="4692650" cy="5256213"/>
          </a:xfrm>
        </p:grpSpPr>
        <p:cxnSp>
          <p:nvCxnSpPr>
            <p:cNvPr id="1796" name="Google Shape;1796;p45"/>
            <p:cNvCxnSpPr/>
            <p:nvPr/>
          </p:nvCxnSpPr>
          <p:spPr>
            <a:xfrm>
              <a:off x="5664201" y="2374901"/>
              <a:ext cx="0" cy="2192338"/>
            </a:xfrm>
            <a:prstGeom prst="straightConnector1">
              <a:avLst/>
            </a:prstGeom>
            <a:noFill/>
            <a:ln w="9525" cap="flat" cmpd="sng">
              <a:solidFill>
                <a:srgbClr val="000000"/>
              </a:solidFill>
              <a:prstDash val="solid"/>
              <a:round/>
              <a:headEnd type="none" w="med" len="med"/>
              <a:tailEnd type="none" w="med" len="med"/>
            </a:ln>
          </p:spPr>
        </p:cxnSp>
        <p:sp>
          <p:nvSpPr>
            <p:cNvPr id="1797" name="Google Shape;1797;p45"/>
            <p:cNvSpPr/>
            <p:nvPr/>
          </p:nvSpPr>
          <p:spPr>
            <a:xfrm flipH="1">
              <a:off x="5729855" y="1922465"/>
              <a:ext cx="697797" cy="234948"/>
            </a:xfrm>
            <a:custGeom>
              <a:avLst/>
              <a:gdLst/>
              <a:ahLst/>
              <a:cxnLst/>
              <a:rect l="l" t="t" r="r" b="b"/>
              <a:pathLst>
                <a:path w="1356" h="346" extrusionOk="0">
                  <a:moveTo>
                    <a:pt x="1348" y="346"/>
                  </a:moveTo>
                  <a:lnTo>
                    <a:pt x="1356" y="0"/>
                  </a:lnTo>
                  <a:lnTo>
                    <a:pt x="0" y="0"/>
                  </a:lnTo>
                  <a:lnTo>
                    <a:pt x="0" y="339"/>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8" name="Google Shape;1798;p45"/>
            <p:cNvSpPr/>
            <p:nvPr/>
          </p:nvSpPr>
          <p:spPr>
            <a:xfrm flipH="1">
              <a:off x="5435601" y="2159001"/>
              <a:ext cx="430213" cy="287338"/>
            </a:xfrm>
            <a:prstGeom prst="rect">
              <a:avLst/>
            </a:prstGeom>
            <a:solidFill>
              <a:srgbClr val="FFFFFF"/>
            </a:solidFill>
            <a:ln w="38100" cap="flat" cmpd="dbl">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9" name="Google Shape;1799;p45"/>
            <p:cNvSpPr/>
            <p:nvPr/>
          </p:nvSpPr>
          <p:spPr>
            <a:xfrm>
              <a:off x="3870326" y="1549401"/>
              <a:ext cx="430213" cy="28733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800" name="Google Shape;1800;p45"/>
            <p:cNvCxnSpPr/>
            <p:nvPr/>
          </p:nvCxnSpPr>
          <p:spPr>
            <a:xfrm>
              <a:off x="3978276" y="1849439"/>
              <a:ext cx="0" cy="287337"/>
            </a:xfrm>
            <a:prstGeom prst="straightConnector1">
              <a:avLst/>
            </a:prstGeom>
            <a:noFill/>
            <a:ln w="9525" cap="flat" cmpd="sng">
              <a:solidFill>
                <a:srgbClr val="000000"/>
              </a:solidFill>
              <a:prstDash val="solid"/>
              <a:round/>
              <a:headEnd type="none" w="med" len="med"/>
              <a:tailEnd type="none" w="med" len="med"/>
            </a:ln>
          </p:spPr>
        </p:cxnSp>
        <p:cxnSp>
          <p:nvCxnSpPr>
            <p:cNvPr id="1801" name="Google Shape;1801;p45"/>
            <p:cNvCxnSpPr/>
            <p:nvPr/>
          </p:nvCxnSpPr>
          <p:spPr>
            <a:xfrm>
              <a:off x="3762376" y="2151064"/>
              <a:ext cx="646113" cy="0"/>
            </a:xfrm>
            <a:prstGeom prst="straightConnector1">
              <a:avLst/>
            </a:prstGeom>
            <a:noFill/>
            <a:ln w="53975" cap="flat" cmpd="dbl">
              <a:solidFill>
                <a:srgbClr val="000000"/>
              </a:solidFill>
              <a:prstDash val="solid"/>
              <a:round/>
              <a:headEnd type="none" w="med" len="med"/>
              <a:tailEnd type="none" w="med" len="med"/>
            </a:ln>
          </p:spPr>
        </p:cxnSp>
        <p:sp>
          <p:nvSpPr>
            <p:cNvPr id="1802" name="Google Shape;1802;p45"/>
            <p:cNvSpPr/>
            <p:nvPr/>
          </p:nvSpPr>
          <p:spPr>
            <a:xfrm>
              <a:off x="3870326" y="3068639"/>
              <a:ext cx="430213" cy="28733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3" name="Google Shape;1803;p45"/>
            <p:cNvSpPr/>
            <p:nvPr/>
          </p:nvSpPr>
          <p:spPr>
            <a:xfrm>
              <a:off x="4235451" y="1920876"/>
              <a:ext cx="1317625" cy="219075"/>
            </a:xfrm>
            <a:custGeom>
              <a:avLst/>
              <a:gdLst/>
              <a:ahLst/>
              <a:cxnLst/>
              <a:rect l="l" t="t" r="r" b="b"/>
              <a:pathLst>
                <a:path w="1356" h="346" extrusionOk="0">
                  <a:moveTo>
                    <a:pt x="1348" y="346"/>
                  </a:moveTo>
                  <a:lnTo>
                    <a:pt x="1356" y="0"/>
                  </a:lnTo>
                  <a:lnTo>
                    <a:pt x="0" y="0"/>
                  </a:lnTo>
                  <a:lnTo>
                    <a:pt x="0" y="339"/>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4" name="Google Shape;1804;p45"/>
            <p:cNvSpPr/>
            <p:nvPr/>
          </p:nvSpPr>
          <p:spPr>
            <a:xfrm flipH="1">
              <a:off x="3873501" y="457201"/>
              <a:ext cx="430213" cy="287338"/>
            </a:xfrm>
            <a:prstGeom prst="rect">
              <a:avLst/>
            </a:prstGeom>
            <a:solidFill>
              <a:srgbClr val="FFFFFF"/>
            </a:solidFill>
            <a:ln w="38100" cap="flat" cmpd="dbl">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05" name="Google Shape;1805;p45"/>
            <p:cNvGrpSpPr/>
            <p:nvPr/>
          </p:nvGrpSpPr>
          <p:grpSpPr>
            <a:xfrm>
              <a:off x="4013201" y="728664"/>
              <a:ext cx="142875" cy="282575"/>
              <a:chOff x="2453" y="2061"/>
              <a:chExt cx="226" cy="444"/>
            </a:xfrm>
          </p:grpSpPr>
          <p:cxnSp>
            <p:nvCxnSpPr>
              <p:cNvPr id="1806" name="Google Shape;1806;p45"/>
              <p:cNvCxnSpPr/>
              <p:nvPr/>
            </p:nvCxnSpPr>
            <p:spPr>
              <a:xfrm>
                <a:off x="2566" y="2061"/>
                <a:ext cx="0" cy="444"/>
              </a:xfrm>
              <a:prstGeom prst="straightConnector1">
                <a:avLst/>
              </a:prstGeom>
              <a:noFill/>
              <a:ln w="9525" cap="flat" cmpd="sng">
                <a:solidFill>
                  <a:srgbClr val="000000"/>
                </a:solidFill>
                <a:prstDash val="solid"/>
                <a:round/>
                <a:headEnd type="none" w="med" len="med"/>
                <a:tailEnd type="none" w="med" len="med"/>
              </a:ln>
            </p:spPr>
          </p:cxnSp>
          <p:cxnSp>
            <p:nvCxnSpPr>
              <p:cNvPr id="1807" name="Google Shape;1807;p45"/>
              <p:cNvCxnSpPr/>
              <p:nvPr/>
            </p:nvCxnSpPr>
            <p:spPr>
              <a:xfrm>
                <a:off x="2453" y="2287"/>
                <a:ext cx="226" cy="0"/>
              </a:xfrm>
              <a:prstGeom prst="straightConnector1">
                <a:avLst/>
              </a:prstGeom>
              <a:noFill/>
              <a:ln w="9525" cap="flat" cmpd="sng">
                <a:solidFill>
                  <a:srgbClr val="000000"/>
                </a:solidFill>
                <a:prstDash val="solid"/>
                <a:round/>
                <a:headEnd type="none" w="med" len="med"/>
                <a:tailEnd type="none" w="med" len="med"/>
              </a:ln>
            </p:spPr>
          </p:cxnSp>
        </p:grpSp>
        <p:grpSp>
          <p:nvGrpSpPr>
            <p:cNvPr id="1808" name="Google Shape;1808;p45"/>
            <p:cNvGrpSpPr/>
            <p:nvPr/>
          </p:nvGrpSpPr>
          <p:grpSpPr>
            <a:xfrm>
              <a:off x="4013201" y="1271589"/>
              <a:ext cx="142875" cy="282575"/>
              <a:chOff x="2453" y="2061"/>
              <a:chExt cx="226" cy="444"/>
            </a:xfrm>
          </p:grpSpPr>
          <p:cxnSp>
            <p:nvCxnSpPr>
              <p:cNvPr id="1809" name="Google Shape;1809;p45"/>
              <p:cNvCxnSpPr/>
              <p:nvPr/>
            </p:nvCxnSpPr>
            <p:spPr>
              <a:xfrm>
                <a:off x="2566" y="2061"/>
                <a:ext cx="0" cy="444"/>
              </a:xfrm>
              <a:prstGeom prst="straightConnector1">
                <a:avLst/>
              </a:prstGeom>
              <a:noFill/>
              <a:ln w="9525" cap="flat" cmpd="sng">
                <a:solidFill>
                  <a:srgbClr val="000000"/>
                </a:solidFill>
                <a:prstDash val="solid"/>
                <a:round/>
                <a:headEnd type="none" w="med" len="med"/>
                <a:tailEnd type="none" w="med" len="med"/>
              </a:ln>
            </p:spPr>
          </p:cxnSp>
          <p:cxnSp>
            <p:nvCxnSpPr>
              <p:cNvPr id="1810" name="Google Shape;1810;p45"/>
              <p:cNvCxnSpPr/>
              <p:nvPr/>
            </p:nvCxnSpPr>
            <p:spPr>
              <a:xfrm>
                <a:off x="2453" y="2287"/>
                <a:ext cx="226" cy="0"/>
              </a:xfrm>
              <a:prstGeom prst="straightConnector1">
                <a:avLst/>
              </a:prstGeom>
              <a:noFill/>
              <a:ln w="9525" cap="flat" cmpd="sng">
                <a:solidFill>
                  <a:srgbClr val="000000"/>
                </a:solidFill>
                <a:prstDash val="solid"/>
                <a:round/>
                <a:headEnd type="none" w="med" len="med"/>
                <a:tailEnd type="none" w="med" len="med"/>
              </a:ln>
            </p:spPr>
          </p:cxnSp>
        </p:grpSp>
        <p:grpSp>
          <p:nvGrpSpPr>
            <p:cNvPr id="1811" name="Google Shape;1811;p45"/>
            <p:cNvGrpSpPr/>
            <p:nvPr/>
          </p:nvGrpSpPr>
          <p:grpSpPr>
            <a:xfrm>
              <a:off x="4013201" y="2151064"/>
              <a:ext cx="142875" cy="295275"/>
              <a:chOff x="2453" y="2061"/>
              <a:chExt cx="226" cy="444"/>
            </a:xfrm>
          </p:grpSpPr>
          <p:cxnSp>
            <p:nvCxnSpPr>
              <p:cNvPr id="1812" name="Google Shape;1812;p45"/>
              <p:cNvCxnSpPr/>
              <p:nvPr/>
            </p:nvCxnSpPr>
            <p:spPr>
              <a:xfrm>
                <a:off x="2566" y="2061"/>
                <a:ext cx="0" cy="444"/>
              </a:xfrm>
              <a:prstGeom prst="straightConnector1">
                <a:avLst/>
              </a:prstGeom>
              <a:noFill/>
              <a:ln w="9525" cap="flat" cmpd="sng">
                <a:solidFill>
                  <a:srgbClr val="000000"/>
                </a:solidFill>
                <a:prstDash val="solid"/>
                <a:round/>
                <a:headEnd type="none" w="med" len="med"/>
                <a:tailEnd type="none" w="med" len="med"/>
              </a:ln>
            </p:spPr>
          </p:cxnSp>
          <p:cxnSp>
            <p:nvCxnSpPr>
              <p:cNvPr id="1813" name="Google Shape;1813;p45"/>
              <p:cNvCxnSpPr/>
              <p:nvPr/>
            </p:nvCxnSpPr>
            <p:spPr>
              <a:xfrm>
                <a:off x="2453" y="2287"/>
                <a:ext cx="226" cy="0"/>
              </a:xfrm>
              <a:prstGeom prst="straightConnector1">
                <a:avLst/>
              </a:prstGeom>
              <a:noFill/>
              <a:ln w="9525" cap="flat" cmpd="sng">
                <a:solidFill>
                  <a:srgbClr val="000000"/>
                </a:solidFill>
                <a:prstDash val="solid"/>
                <a:round/>
                <a:headEnd type="none" w="med" len="med"/>
                <a:tailEnd type="none" w="med" len="med"/>
              </a:ln>
            </p:spPr>
          </p:cxnSp>
        </p:grpSp>
        <p:sp>
          <p:nvSpPr>
            <p:cNvPr id="1814" name="Google Shape;1814;p45"/>
            <p:cNvSpPr/>
            <p:nvPr/>
          </p:nvSpPr>
          <p:spPr>
            <a:xfrm>
              <a:off x="3870326" y="3659189"/>
              <a:ext cx="430213" cy="28733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15" name="Google Shape;1815;p45"/>
            <p:cNvGrpSpPr/>
            <p:nvPr/>
          </p:nvGrpSpPr>
          <p:grpSpPr>
            <a:xfrm>
              <a:off x="4013201" y="3959226"/>
              <a:ext cx="142875" cy="282575"/>
              <a:chOff x="2453" y="2061"/>
              <a:chExt cx="226" cy="444"/>
            </a:xfrm>
          </p:grpSpPr>
          <p:cxnSp>
            <p:nvCxnSpPr>
              <p:cNvPr id="1816" name="Google Shape;1816;p45"/>
              <p:cNvCxnSpPr/>
              <p:nvPr/>
            </p:nvCxnSpPr>
            <p:spPr>
              <a:xfrm>
                <a:off x="2566" y="2061"/>
                <a:ext cx="0" cy="444"/>
              </a:xfrm>
              <a:prstGeom prst="straightConnector1">
                <a:avLst/>
              </a:prstGeom>
              <a:noFill/>
              <a:ln w="9525" cap="flat" cmpd="sng">
                <a:solidFill>
                  <a:srgbClr val="000000"/>
                </a:solidFill>
                <a:prstDash val="solid"/>
                <a:round/>
                <a:headEnd type="none" w="med" len="med"/>
                <a:tailEnd type="none" w="med" len="med"/>
              </a:ln>
            </p:spPr>
          </p:cxnSp>
          <p:cxnSp>
            <p:nvCxnSpPr>
              <p:cNvPr id="1817" name="Google Shape;1817;p45"/>
              <p:cNvCxnSpPr/>
              <p:nvPr/>
            </p:nvCxnSpPr>
            <p:spPr>
              <a:xfrm>
                <a:off x="2453" y="2287"/>
                <a:ext cx="226" cy="0"/>
              </a:xfrm>
              <a:prstGeom prst="straightConnector1">
                <a:avLst/>
              </a:prstGeom>
              <a:noFill/>
              <a:ln w="9525" cap="flat" cmpd="sng">
                <a:solidFill>
                  <a:srgbClr val="000000"/>
                </a:solidFill>
                <a:prstDash val="solid"/>
                <a:round/>
                <a:headEnd type="none" w="med" len="med"/>
                <a:tailEnd type="none" w="med" len="med"/>
              </a:ln>
            </p:spPr>
          </p:cxnSp>
        </p:grpSp>
        <p:grpSp>
          <p:nvGrpSpPr>
            <p:cNvPr id="1818" name="Google Shape;1818;p45"/>
            <p:cNvGrpSpPr/>
            <p:nvPr/>
          </p:nvGrpSpPr>
          <p:grpSpPr>
            <a:xfrm>
              <a:off x="4013201" y="3370264"/>
              <a:ext cx="142875" cy="295275"/>
              <a:chOff x="2453" y="2061"/>
              <a:chExt cx="226" cy="444"/>
            </a:xfrm>
          </p:grpSpPr>
          <p:cxnSp>
            <p:nvCxnSpPr>
              <p:cNvPr id="1819" name="Google Shape;1819;p45"/>
              <p:cNvCxnSpPr/>
              <p:nvPr/>
            </p:nvCxnSpPr>
            <p:spPr>
              <a:xfrm>
                <a:off x="2566" y="2061"/>
                <a:ext cx="0" cy="444"/>
              </a:xfrm>
              <a:prstGeom prst="straightConnector1">
                <a:avLst/>
              </a:prstGeom>
              <a:noFill/>
              <a:ln w="9525" cap="flat" cmpd="sng">
                <a:solidFill>
                  <a:srgbClr val="000000"/>
                </a:solidFill>
                <a:prstDash val="solid"/>
                <a:round/>
                <a:headEnd type="none" w="med" len="med"/>
                <a:tailEnd type="none" w="med" len="med"/>
              </a:ln>
            </p:spPr>
          </p:cxnSp>
          <p:cxnSp>
            <p:nvCxnSpPr>
              <p:cNvPr id="1820" name="Google Shape;1820;p45"/>
              <p:cNvCxnSpPr/>
              <p:nvPr/>
            </p:nvCxnSpPr>
            <p:spPr>
              <a:xfrm>
                <a:off x="2453" y="2287"/>
                <a:ext cx="226" cy="0"/>
              </a:xfrm>
              <a:prstGeom prst="straightConnector1">
                <a:avLst/>
              </a:prstGeom>
              <a:noFill/>
              <a:ln w="9525" cap="flat" cmpd="sng">
                <a:solidFill>
                  <a:srgbClr val="000000"/>
                </a:solidFill>
                <a:prstDash val="solid"/>
                <a:round/>
                <a:headEnd type="none" w="med" len="med"/>
                <a:tailEnd type="none" w="med" len="med"/>
              </a:ln>
            </p:spPr>
          </p:cxnSp>
        </p:grpSp>
        <p:sp>
          <p:nvSpPr>
            <p:cNvPr id="1821" name="Google Shape;1821;p45"/>
            <p:cNvSpPr/>
            <p:nvPr/>
          </p:nvSpPr>
          <p:spPr>
            <a:xfrm>
              <a:off x="6443664" y="1568451"/>
              <a:ext cx="430212" cy="28733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822" name="Google Shape;1822;p45"/>
            <p:cNvCxnSpPr/>
            <p:nvPr/>
          </p:nvCxnSpPr>
          <p:spPr>
            <a:xfrm>
              <a:off x="6737351" y="1857376"/>
              <a:ext cx="0" cy="287338"/>
            </a:xfrm>
            <a:prstGeom prst="straightConnector1">
              <a:avLst/>
            </a:prstGeom>
            <a:noFill/>
            <a:ln w="9525" cap="flat" cmpd="sng">
              <a:solidFill>
                <a:srgbClr val="000000"/>
              </a:solidFill>
              <a:prstDash val="solid"/>
              <a:round/>
              <a:headEnd type="none" w="med" len="med"/>
              <a:tailEnd type="none" w="med" len="med"/>
            </a:ln>
          </p:spPr>
        </p:cxnSp>
        <p:cxnSp>
          <p:nvCxnSpPr>
            <p:cNvPr id="1823" name="Google Shape;1823;p45"/>
            <p:cNvCxnSpPr/>
            <p:nvPr/>
          </p:nvCxnSpPr>
          <p:spPr>
            <a:xfrm>
              <a:off x="6335714" y="2151064"/>
              <a:ext cx="646112" cy="0"/>
            </a:xfrm>
            <a:prstGeom prst="straightConnector1">
              <a:avLst/>
            </a:prstGeom>
            <a:noFill/>
            <a:ln w="53975" cap="flat" cmpd="dbl">
              <a:solidFill>
                <a:srgbClr val="000000"/>
              </a:solidFill>
              <a:prstDash val="solid"/>
              <a:round/>
              <a:headEnd type="none" w="med" len="med"/>
              <a:tailEnd type="none" w="med" len="med"/>
            </a:ln>
          </p:spPr>
        </p:cxnSp>
        <p:sp>
          <p:nvSpPr>
            <p:cNvPr id="1824" name="Google Shape;1824;p45"/>
            <p:cNvSpPr/>
            <p:nvPr/>
          </p:nvSpPr>
          <p:spPr>
            <a:xfrm>
              <a:off x="6443664" y="3068639"/>
              <a:ext cx="430212" cy="28733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825" name="Google Shape;1825;p45"/>
            <p:cNvCxnSpPr/>
            <p:nvPr/>
          </p:nvCxnSpPr>
          <p:spPr>
            <a:xfrm>
              <a:off x="6765926" y="2214564"/>
              <a:ext cx="144463" cy="0"/>
            </a:xfrm>
            <a:prstGeom prst="straightConnector1">
              <a:avLst/>
            </a:prstGeom>
            <a:noFill/>
            <a:ln w="9525" cap="flat" cmpd="sng">
              <a:solidFill>
                <a:srgbClr val="000000"/>
              </a:solidFill>
              <a:prstDash val="solid"/>
              <a:round/>
              <a:headEnd type="none" w="med" len="med"/>
              <a:tailEnd type="none" w="med" len="med"/>
            </a:ln>
          </p:spPr>
        </p:cxnSp>
        <p:sp>
          <p:nvSpPr>
            <p:cNvPr id="1826" name="Google Shape;1826;p45"/>
            <p:cNvSpPr/>
            <p:nvPr/>
          </p:nvSpPr>
          <p:spPr>
            <a:xfrm flipH="1">
              <a:off x="6432551" y="457201"/>
              <a:ext cx="430213" cy="287338"/>
            </a:xfrm>
            <a:prstGeom prst="rect">
              <a:avLst/>
            </a:prstGeom>
            <a:solidFill>
              <a:srgbClr val="FFFFFF"/>
            </a:solidFill>
            <a:ln w="38100" cap="flat" cmpd="dbl">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27" name="Google Shape;1827;p45"/>
            <p:cNvGrpSpPr/>
            <p:nvPr/>
          </p:nvGrpSpPr>
          <p:grpSpPr>
            <a:xfrm>
              <a:off x="6586539" y="728664"/>
              <a:ext cx="142875" cy="282575"/>
              <a:chOff x="2453" y="2061"/>
              <a:chExt cx="226" cy="444"/>
            </a:xfrm>
          </p:grpSpPr>
          <p:cxnSp>
            <p:nvCxnSpPr>
              <p:cNvPr id="1828" name="Google Shape;1828;p45"/>
              <p:cNvCxnSpPr/>
              <p:nvPr/>
            </p:nvCxnSpPr>
            <p:spPr>
              <a:xfrm>
                <a:off x="2566" y="2061"/>
                <a:ext cx="0" cy="444"/>
              </a:xfrm>
              <a:prstGeom prst="straightConnector1">
                <a:avLst/>
              </a:prstGeom>
              <a:noFill/>
              <a:ln w="9525" cap="flat" cmpd="sng">
                <a:solidFill>
                  <a:srgbClr val="000000"/>
                </a:solidFill>
                <a:prstDash val="solid"/>
                <a:round/>
                <a:headEnd type="none" w="med" len="med"/>
                <a:tailEnd type="none" w="med" len="med"/>
              </a:ln>
            </p:spPr>
          </p:cxnSp>
          <p:cxnSp>
            <p:nvCxnSpPr>
              <p:cNvPr id="1829" name="Google Shape;1829;p45"/>
              <p:cNvCxnSpPr/>
              <p:nvPr/>
            </p:nvCxnSpPr>
            <p:spPr>
              <a:xfrm>
                <a:off x="2453" y="2287"/>
                <a:ext cx="226" cy="0"/>
              </a:xfrm>
              <a:prstGeom prst="straightConnector1">
                <a:avLst/>
              </a:prstGeom>
              <a:noFill/>
              <a:ln w="9525" cap="flat" cmpd="sng">
                <a:solidFill>
                  <a:srgbClr val="000000"/>
                </a:solidFill>
                <a:prstDash val="solid"/>
                <a:round/>
                <a:headEnd type="none" w="med" len="med"/>
                <a:tailEnd type="none" w="med" len="med"/>
              </a:ln>
            </p:spPr>
          </p:cxnSp>
        </p:grpSp>
        <p:grpSp>
          <p:nvGrpSpPr>
            <p:cNvPr id="1830" name="Google Shape;1830;p45"/>
            <p:cNvGrpSpPr/>
            <p:nvPr/>
          </p:nvGrpSpPr>
          <p:grpSpPr>
            <a:xfrm>
              <a:off x="6586539" y="1281114"/>
              <a:ext cx="142875" cy="282575"/>
              <a:chOff x="2453" y="2061"/>
              <a:chExt cx="226" cy="444"/>
            </a:xfrm>
          </p:grpSpPr>
          <p:cxnSp>
            <p:nvCxnSpPr>
              <p:cNvPr id="1831" name="Google Shape;1831;p45"/>
              <p:cNvCxnSpPr/>
              <p:nvPr/>
            </p:nvCxnSpPr>
            <p:spPr>
              <a:xfrm>
                <a:off x="2566" y="2061"/>
                <a:ext cx="0" cy="444"/>
              </a:xfrm>
              <a:prstGeom prst="straightConnector1">
                <a:avLst/>
              </a:prstGeom>
              <a:noFill/>
              <a:ln w="9525" cap="flat" cmpd="sng">
                <a:solidFill>
                  <a:srgbClr val="000000"/>
                </a:solidFill>
                <a:prstDash val="solid"/>
                <a:round/>
                <a:headEnd type="none" w="med" len="med"/>
                <a:tailEnd type="none" w="med" len="med"/>
              </a:ln>
            </p:spPr>
          </p:cxnSp>
          <p:cxnSp>
            <p:nvCxnSpPr>
              <p:cNvPr id="1832" name="Google Shape;1832;p45"/>
              <p:cNvCxnSpPr/>
              <p:nvPr/>
            </p:nvCxnSpPr>
            <p:spPr>
              <a:xfrm>
                <a:off x="2453" y="2287"/>
                <a:ext cx="226" cy="0"/>
              </a:xfrm>
              <a:prstGeom prst="straightConnector1">
                <a:avLst/>
              </a:prstGeom>
              <a:noFill/>
              <a:ln w="9525" cap="flat" cmpd="sng">
                <a:solidFill>
                  <a:srgbClr val="000000"/>
                </a:solidFill>
                <a:prstDash val="solid"/>
                <a:round/>
                <a:headEnd type="none" w="med" len="med"/>
                <a:tailEnd type="none" w="med" len="med"/>
              </a:ln>
            </p:spPr>
          </p:cxnSp>
        </p:grpSp>
        <p:grpSp>
          <p:nvGrpSpPr>
            <p:cNvPr id="1833" name="Google Shape;1833;p45"/>
            <p:cNvGrpSpPr/>
            <p:nvPr/>
          </p:nvGrpSpPr>
          <p:grpSpPr>
            <a:xfrm>
              <a:off x="6586539" y="2151064"/>
              <a:ext cx="142875" cy="295275"/>
              <a:chOff x="2453" y="2061"/>
              <a:chExt cx="226" cy="444"/>
            </a:xfrm>
          </p:grpSpPr>
          <p:cxnSp>
            <p:nvCxnSpPr>
              <p:cNvPr id="1834" name="Google Shape;1834;p45"/>
              <p:cNvCxnSpPr/>
              <p:nvPr/>
            </p:nvCxnSpPr>
            <p:spPr>
              <a:xfrm>
                <a:off x="2566" y="2061"/>
                <a:ext cx="0" cy="444"/>
              </a:xfrm>
              <a:prstGeom prst="straightConnector1">
                <a:avLst/>
              </a:prstGeom>
              <a:noFill/>
              <a:ln w="9525" cap="flat" cmpd="sng">
                <a:solidFill>
                  <a:srgbClr val="000000"/>
                </a:solidFill>
                <a:prstDash val="solid"/>
                <a:round/>
                <a:headEnd type="none" w="med" len="med"/>
                <a:tailEnd type="none" w="med" len="med"/>
              </a:ln>
            </p:spPr>
          </p:cxnSp>
          <p:cxnSp>
            <p:nvCxnSpPr>
              <p:cNvPr id="1835" name="Google Shape;1835;p45"/>
              <p:cNvCxnSpPr/>
              <p:nvPr/>
            </p:nvCxnSpPr>
            <p:spPr>
              <a:xfrm>
                <a:off x="2453" y="2287"/>
                <a:ext cx="226" cy="0"/>
              </a:xfrm>
              <a:prstGeom prst="straightConnector1">
                <a:avLst/>
              </a:prstGeom>
              <a:noFill/>
              <a:ln w="9525" cap="flat" cmpd="sng">
                <a:solidFill>
                  <a:srgbClr val="000000"/>
                </a:solidFill>
                <a:prstDash val="solid"/>
                <a:round/>
                <a:headEnd type="none" w="med" len="med"/>
                <a:tailEnd type="none" w="med" len="med"/>
              </a:ln>
            </p:spPr>
          </p:cxnSp>
        </p:grpSp>
        <p:sp>
          <p:nvSpPr>
            <p:cNvPr id="1836" name="Google Shape;1836;p45"/>
            <p:cNvSpPr/>
            <p:nvPr/>
          </p:nvSpPr>
          <p:spPr>
            <a:xfrm>
              <a:off x="6443664" y="3659189"/>
              <a:ext cx="430212" cy="28733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37" name="Google Shape;1837;p45"/>
            <p:cNvGrpSpPr/>
            <p:nvPr/>
          </p:nvGrpSpPr>
          <p:grpSpPr>
            <a:xfrm>
              <a:off x="6586539" y="3959226"/>
              <a:ext cx="142875" cy="282575"/>
              <a:chOff x="2453" y="2061"/>
              <a:chExt cx="226" cy="444"/>
            </a:xfrm>
          </p:grpSpPr>
          <p:cxnSp>
            <p:nvCxnSpPr>
              <p:cNvPr id="1838" name="Google Shape;1838;p45"/>
              <p:cNvCxnSpPr/>
              <p:nvPr/>
            </p:nvCxnSpPr>
            <p:spPr>
              <a:xfrm>
                <a:off x="2566" y="2061"/>
                <a:ext cx="0" cy="444"/>
              </a:xfrm>
              <a:prstGeom prst="straightConnector1">
                <a:avLst/>
              </a:prstGeom>
              <a:noFill/>
              <a:ln w="9525" cap="flat" cmpd="sng">
                <a:solidFill>
                  <a:srgbClr val="000000"/>
                </a:solidFill>
                <a:prstDash val="solid"/>
                <a:round/>
                <a:headEnd type="none" w="med" len="med"/>
                <a:tailEnd type="none" w="med" len="med"/>
              </a:ln>
            </p:spPr>
          </p:cxnSp>
          <p:cxnSp>
            <p:nvCxnSpPr>
              <p:cNvPr id="1839" name="Google Shape;1839;p45"/>
              <p:cNvCxnSpPr/>
              <p:nvPr/>
            </p:nvCxnSpPr>
            <p:spPr>
              <a:xfrm>
                <a:off x="2453" y="2287"/>
                <a:ext cx="226" cy="0"/>
              </a:xfrm>
              <a:prstGeom prst="straightConnector1">
                <a:avLst/>
              </a:prstGeom>
              <a:noFill/>
              <a:ln w="9525" cap="flat" cmpd="sng">
                <a:solidFill>
                  <a:srgbClr val="000000"/>
                </a:solidFill>
                <a:prstDash val="solid"/>
                <a:round/>
                <a:headEnd type="none" w="med" len="med"/>
                <a:tailEnd type="none" w="med" len="med"/>
              </a:ln>
            </p:spPr>
          </p:cxnSp>
        </p:grpSp>
        <p:grpSp>
          <p:nvGrpSpPr>
            <p:cNvPr id="1840" name="Google Shape;1840;p45"/>
            <p:cNvGrpSpPr/>
            <p:nvPr/>
          </p:nvGrpSpPr>
          <p:grpSpPr>
            <a:xfrm>
              <a:off x="6586539" y="3370264"/>
              <a:ext cx="142875" cy="295275"/>
              <a:chOff x="2453" y="2061"/>
              <a:chExt cx="226" cy="444"/>
            </a:xfrm>
          </p:grpSpPr>
          <p:cxnSp>
            <p:nvCxnSpPr>
              <p:cNvPr id="1841" name="Google Shape;1841;p45"/>
              <p:cNvCxnSpPr/>
              <p:nvPr/>
            </p:nvCxnSpPr>
            <p:spPr>
              <a:xfrm>
                <a:off x="2566" y="2061"/>
                <a:ext cx="0" cy="444"/>
              </a:xfrm>
              <a:prstGeom prst="straightConnector1">
                <a:avLst/>
              </a:prstGeom>
              <a:noFill/>
              <a:ln w="9525" cap="flat" cmpd="sng">
                <a:solidFill>
                  <a:srgbClr val="000000"/>
                </a:solidFill>
                <a:prstDash val="solid"/>
                <a:round/>
                <a:headEnd type="none" w="med" len="med"/>
                <a:tailEnd type="none" w="med" len="med"/>
              </a:ln>
            </p:spPr>
          </p:cxnSp>
          <p:cxnSp>
            <p:nvCxnSpPr>
              <p:cNvPr id="1842" name="Google Shape;1842;p45"/>
              <p:cNvCxnSpPr/>
              <p:nvPr/>
            </p:nvCxnSpPr>
            <p:spPr>
              <a:xfrm>
                <a:off x="2453" y="2287"/>
                <a:ext cx="226" cy="0"/>
              </a:xfrm>
              <a:prstGeom prst="straightConnector1">
                <a:avLst/>
              </a:prstGeom>
              <a:noFill/>
              <a:ln w="9525" cap="flat" cmpd="sng">
                <a:solidFill>
                  <a:srgbClr val="000000"/>
                </a:solidFill>
                <a:prstDash val="solid"/>
                <a:round/>
                <a:headEnd type="none" w="med" len="med"/>
                <a:tailEnd type="none" w="med" len="med"/>
              </a:ln>
            </p:spPr>
          </p:cxnSp>
        </p:grpSp>
        <p:cxnSp>
          <p:nvCxnSpPr>
            <p:cNvPr id="1843" name="Google Shape;1843;p45"/>
            <p:cNvCxnSpPr/>
            <p:nvPr/>
          </p:nvCxnSpPr>
          <p:spPr>
            <a:xfrm rot="10800000">
              <a:off x="5664201" y="3292476"/>
              <a:ext cx="0" cy="238125"/>
            </a:xfrm>
            <a:prstGeom prst="straightConnector1">
              <a:avLst/>
            </a:prstGeom>
            <a:noFill/>
            <a:ln w="9525" cap="flat" cmpd="sng">
              <a:solidFill>
                <a:srgbClr val="000000"/>
              </a:solidFill>
              <a:prstDash val="solid"/>
              <a:round/>
              <a:headEnd type="none" w="med" len="med"/>
              <a:tailEnd type="triangle" w="med" len="med"/>
            </a:ln>
          </p:spPr>
        </p:cxnSp>
        <p:sp>
          <p:nvSpPr>
            <p:cNvPr id="1844" name="Google Shape;1844;p45"/>
            <p:cNvSpPr txBox="1"/>
            <p:nvPr/>
          </p:nvSpPr>
          <p:spPr>
            <a:xfrm>
              <a:off x="4035426" y="457201"/>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0a</a:t>
              </a:r>
              <a:endParaRPr sz="1800" b="0" i="0" u="none" strike="noStrike" cap="none">
                <a:solidFill>
                  <a:schemeClr val="dk1"/>
                </a:solidFill>
                <a:latin typeface="Arial"/>
                <a:ea typeface="Arial"/>
                <a:cs typeface="Arial"/>
                <a:sym typeface="Arial"/>
              </a:endParaRPr>
            </a:p>
          </p:txBody>
        </p:sp>
        <p:sp>
          <p:nvSpPr>
            <p:cNvPr id="1845" name="Google Shape;1845;p45"/>
            <p:cNvSpPr txBox="1"/>
            <p:nvPr/>
          </p:nvSpPr>
          <p:spPr>
            <a:xfrm>
              <a:off x="4196557" y="754064"/>
              <a:ext cx="609600"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SLlenoA</a:t>
              </a:r>
              <a:endParaRPr sz="1800" b="0" i="0" u="none" strike="noStrike" cap="none">
                <a:solidFill>
                  <a:schemeClr val="dk1"/>
                </a:solidFill>
                <a:latin typeface="Arial"/>
                <a:ea typeface="Arial"/>
                <a:cs typeface="Arial"/>
                <a:sym typeface="Arial"/>
              </a:endParaRPr>
            </a:p>
          </p:txBody>
        </p:sp>
        <p:sp>
          <p:nvSpPr>
            <p:cNvPr id="1846" name="Google Shape;1846;p45"/>
            <p:cNvSpPr txBox="1"/>
            <p:nvPr/>
          </p:nvSpPr>
          <p:spPr>
            <a:xfrm>
              <a:off x="4235451" y="1317626"/>
              <a:ext cx="792163"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SFinPistaA</a:t>
              </a:r>
              <a:endParaRPr sz="1800" b="0" i="0" u="none" strike="noStrike" cap="none">
                <a:solidFill>
                  <a:schemeClr val="dk1"/>
                </a:solidFill>
                <a:latin typeface="Arial"/>
                <a:ea typeface="Arial"/>
                <a:cs typeface="Arial"/>
                <a:sym typeface="Arial"/>
              </a:endParaRPr>
            </a:p>
          </p:txBody>
        </p:sp>
        <p:sp>
          <p:nvSpPr>
            <p:cNvPr id="1847" name="Google Shape;1847;p45"/>
            <p:cNvSpPr txBox="1"/>
            <p:nvPr/>
          </p:nvSpPr>
          <p:spPr>
            <a:xfrm>
              <a:off x="4235451" y="2209801"/>
              <a:ext cx="125413"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1</a:t>
              </a:r>
              <a:endParaRPr sz="1800" b="0" i="0" u="none" strike="noStrike" cap="none">
                <a:solidFill>
                  <a:schemeClr val="dk1"/>
                </a:solidFill>
                <a:latin typeface="Arial"/>
                <a:ea typeface="Arial"/>
                <a:cs typeface="Arial"/>
                <a:sym typeface="Arial"/>
              </a:endParaRPr>
            </a:p>
          </p:txBody>
        </p:sp>
        <p:sp>
          <p:nvSpPr>
            <p:cNvPr id="1848" name="Google Shape;1848;p45"/>
            <p:cNvSpPr txBox="1"/>
            <p:nvPr/>
          </p:nvSpPr>
          <p:spPr>
            <a:xfrm>
              <a:off x="4160839" y="3370264"/>
              <a:ext cx="792162"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SFinTU</a:t>
              </a:r>
              <a:endParaRPr sz="1800" b="0" i="0" u="none" strike="noStrike" cap="none">
                <a:solidFill>
                  <a:schemeClr val="dk1"/>
                </a:solidFill>
                <a:latin typeface="Arial"/>
                <a:ea typeface="Arial"/>
                <a:cs typeface="Arial"/>
                <a:sym typeface="Arial"/>
              </a:endParaRPr>
            </a:p>
          </p:txBody>
        </p:sp>
        <p:sp>
          <p:nvSpPr>
            <p:cNvPr id="1849" name="Google Shape;1849;p45"/>
            <p:cNvSpPr txBox="1"/>
            <p:nvPr/>
          </p:nvSpPr>
          <p:spPr>
            <a:xfrm>
              <a:off x="4160839" y="4013201"/>
              <a:ext cx="792162"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SFinVac</a:t>
              </a:r>
              <a:endParaRPr sz="1800" b="0" i="0" u="none" strike="noStrike" cap="none">
                <a:solidFill>
                  <a:schemeClr val="dk1"/>
                </a:solidFill>
                <a:latin typeface="Arial"/>
                <a:ea typeface="Arial"/>
                <a:cs typeface="Arial"/>
                <a:sym typeface="Arial"/>
              </a:endParaRPr>
            </a:p>
          </p:txBody>
        </p:sp>
        <p:sp>
          <p:nvSpPr>
            <p:cNvPr id="1850" name="Google Shape;1850;p45"/>
            <p:cNvSpPr txBox="1"/>
            <p:nvPr/>
          </p:nvSpPr>
          <p:spPr>
            <a:xfrm>
              <a:off x="6775451" y="755649"/>
              <a:ext cx="609600"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SLlenoB</a:t>
              </a:r>
              <a:endParaRPr sz="1800" b="0" i="0" u="none" strike="noStrike" cap="none">
                <a:solidFill>
                  <a:schemeClr val="dk1"/>
                </a:solidFill>
                <a:latin typeface="Arial"/>
                <a:ea typeface="Arial"/>
                <a:cs typeface="Arial"/>
                <a:sym typeface="Arial"/>
              </a:endParaRPr>
            </a:p>
          </p:txBody>
        </p:sp>
        <p:sp>
          <p:nvSpPr>
            <p:cNvPr id="1851" name="Google Shape;1851;p45"/>
            <p:cNvSpPr txBox="1"/>
            <p:nvPr/>
          </p:nvSpPr>
          <p:spPr>
            <a:xfrm>
              <a:off x="6737351" y="1317626"/>
              <a:ext cx="792163"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SFinPistaB</a:t>
              </a:r>
              <a:endParaRPr sz="1800" b="0" i="0" u="none" strike="noStrike" cap="none">
                <a:solidFill>
                  <a:schemeClr val="dk1"/>
                </a:solidFill>
                <a:latin typeface="Arial"/>
                <a:ea typeface="Arial"/>
                <a:cs typeface="Arial"/>
                <a:sym typeface="Arial"/>
              </a:endParaRPr>
            </a:p>
          </p:txBody>
        </p:sp>
        <p:sp>
          <p:nvSpPr>
            <p:cNvPr id="1852" name="Google Shape;1852;p45"/>
            <p:cNvSpPr txBox="1"/>
            <p:nvPr/>
          </p:nvSpPr>
          <p:spPr>
            <a:xfrm>
              <a:off x="6737351" y="2209801"/>
              <a:ext cx="211138"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 2a</a:t>
              </a:r>
              <a:endParaRPr sz="1800" b="0" i="0" u="none" strike="noStrike" cap="none">
                <a:solidFill>
                  <a:schemeClr val="dk1"/>
                </a:solidFill>
                <a:latin typeface="Arial"/>
                <a:ea typeface="Arial"/>
                <a:cs typeface="Arial"/>
                <a:sym typeface="Arial"/>
              </a:endParaRPr>
            </a:p>
          </p:txBody>
        </p:sp>
        <p:sp>
          <p:nvSpPr>
            <p:cNvPr id="1853" name="Google Shape;1853;p45"/>
            <p:cNvSpPr txBox="1"/>
            <p:nvPr/>
          </p:nvSpPr>
          <p:spPr>
            <a:xfrm>
              <a:off x="6764339" y="3370264"/>
              <a:ext cx="792162"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SFinTU</a:t>
              </a:r>
              <a:endParaRPr sz="1800" b="0" i="0" u="none" strike="noStrike" cap="none">
                <a:solidFill>
                  <a:schemeClr val="dk1"/>
                </a:solidFill>
                <a:latin typeface="Arial"/>
                <a:ea typeface="Arial"/>
                <a:cs typeface="Arial"/>
                <a:sym typeface="Arial"/>
              </a:endParaRPr>
            </a:p>
          </p:txBody>
        </p:sp>
        <p:sp>
          <p:nvSpPr>
            <p:cNvPr id="1854" name="Google Shape;1854;p45"/>
            <p:cNvSpPr txBox="1"/>
            <p:nvPr/>
          </p:nvSpPr>
          <p:spPr>
            <a:xfrm>
              <a:off x="6764339" y="4013201"/>
              <a:ext cx="792162"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SFinVac</a:t>
              </a:r>
              <a:endParaRPr sz="1800" b="0" i="0" u="none" strike="noStrike" cap="none">
                <a:solidFill>
                  <a:schemeClr val="dk1"/>
                </a:solidFill>
                <a:latin typeface="Arial"/>
                <a:ea typeface="Arial"/>
                <a:cs typeface="Arial"/>
                <a:sym typeface="Arial"/>
              </a:endParaRPr>
            </a:p>
          </p:txBody>
        </p:sp>
        <p:sp>
          <p:nvSpPr>
            <p:cNvPr id="1855" name="Google Shape;1855;p45"/>
            <p:cNvSpPr txBox="1"/>
            <p:nvPr/>
          </p:nvSpPr>
          <p:spPr>
            <a:xfrm>
              <a:off x="6584951" y="457201"/>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0b</a:t>
              </a:r>
              <a:endParaRPr sz="1800" b="0" i="0" u="none" strike="noStrike" cap="none">
                <a:solidFill>
                  <a:schemeClr val="dk1"/>
                </a:solidFill>
                <a:latin typeface="Arial"/>
                <a:ea typeface="Arial"/>
                <a:cs typeface="Arial"/>
                <a:sym typeface="Arial"/>
              </a:endParaRPr>
            </a:p>
          </p:txBody>
        </p:sp>
        <p:sp>
          <p:nvSpPr>
            <p:cNvPr id="1856" name="Google Shape;1856;p45"/>
            <p:cNvSpPr txBox="1"/>
            <p:nvPr/>
          </p:nvSpPr>
          <p:spPr>
            <a:xfrm>
              <a:off x="3997326" y="1600201"/>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2a</a:t>
              </a:r>
              <a:endParaRPr sz="1800" b="0" i="0" u="none" strike="noStrike" cap="none">
                <a:solidFill>
                  <a:schemeClr val="dk1"/>
                </a:solidFill>
                <a:latin typeface="Arial"/>
                <a:ea typeface="Arial"/>
                <a:cs typeface="Arial"/>
                <a:sym typeface="Arial"/>
              </a:endParaRPr>
            </a:p>
          </p:txBody>
        </p:sp>
        <p:sp>
          <p:nvSpPr>
            <p:cNvPr id="1857" name="Google Shape;1857;p45"/>
            <p:cNvSpPr txBox="1"/>
            <p:nvPr/>
          </p:nvSpPr>
          <p:spPr>
            <a:xfrm>
              <a:off x="6546851" y="1587501"/>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2b</a:t>
              </a:r>
              <a:endParaRPr sz="1800" b="0" i="0" u="none" strike="noStrike" cap="none">
                <a:solidFill>
                  <a:schemeClr val="dk1"/>
                </a:solidFill>
                <a:latin typeface="Arial"/>
                <a:ea typeface="Arial"/>
                <a:cs typeface="Arial"/>
                <a:sym typeface="Arial"/>
              </a:endParaRPr>
            </a:p>
          </p:txBody>
        </p:sp>
        <p:sp>
          <p:nvSpPr>
            <p:cNvPr id="1858" name="Google Shape;1858;p45"/>
            <p:cNvSpPr txBox="1"/>
            <p:nvPr/>
          </p:nvSpPr>
          <p:spPr>
            <a:xfrm>
              <a:off x="4035426" y="3133726"/>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4a</a:t>
              </a:r>
              <a:endParaRPr sz="1800" b="0" i="0" u="none" strike="noStrike" cap="none">
                <a:solidFill>
                  <a:schemeClr val="dk1"/>
                </a:solidFill>
                <a:latin typeface="Arial"/>
                <a:ea typeface="Arial"/>
                <a:cs typeface="Arial"/>
                <a:sym typeface="Arial"/>
              </a:endParaRPr>
            </a:p>
          </p:txBody>
        </p:sp>
        <p:sp>
          <p:nvSpPr>
            <p:cNvPr id="1859" name="Google Shape;1859;p45"/>
            <p:cNvSpPr txBox="1"/>
            <p:nvPr/>
          </p:nvSpPr>
          <p:spPr>
            <a:xfrm>
              <a:off x="6584951" y="3121026"/>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4b</a:t>
              </a:r>
              <a:endParaRPr sz="1800" b="0" i="0" u="none" strike="noStrike" cap="none">
                <a:solidFill>
                  <a:schemeClr val="dk1"/>
                </a:solidFill>
                <a:latin typeface="Arial"/>
                <a:ea typeface="Arial"/>
                <a:cs typeface="Arial"/>
                <a:sym typeface="Arial"/>
              </a:endParaRPr>
            </a:p>
          </p:txBody>
        </p:sp>
        <p:sp>
          <p:nvSpPr>
            <p:cNvPr id="1860" name="Google Shape;1860;p45"/>
            <p:cNvSpPr txBox="1"/>
            <p:nvPr/>
          </p:nvSpPr>
          <p:spPr>
            <a:xfrm>
              <a:off x="4035426" y="3717926"/>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5a</a:t>
              </a:r>
              <a:endParaRPr sz="1800" b="0" i="0" u="none" strike="noStrike" cap="none">
                <a:solidFill>
                  <a:schemeClr val="dk1"/>
                </a:solidFill>
                <a:latin typeface="Arial"/>
                <a:ea typeface="Arial"/>
                <a:cs typeface="Arial"/>
                <a:sym typeface="Arial"/>
              </a:endParaRPr>
            </a:p>
          </p:txBody>
        </p:sp>
        <p:sp>
          <p:nvSpPr>
            <p:cNvPr id="1861" name="Google Shape;1861;p45"/>
            <p:cNvSpPr txBox="1"/>
            <p:nvPr/>
          </p:nvSpPr>
          <p:spPr>
            <a:xfrm>
              <a:off x="6584951" y="3703639"/>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5b</a:t>
              </a:r>
              <a:endParaRPr sz="1800" b="0" i="0" u="none" strike="noStrike" cap="none">
                <a:solidFill>
                  <a:schemeClr val="dk1"/>
                </a:solidFill>
                <a:latin typeface="Arial"/>
                <a:ea typeface="Arial"/>
                <a:cs typeface="Arial"/>
                <a:sym typeface="Arial"/>
              </a:endParaRPr>
            </a:p>
          </p:txBody>
        </p:sp>
        <p:sp>
          <p:nvSpPr>
            <p:cNvPr id="1862" name="Google Shape;1862;p45"/>
            <p:cNvSpPr txBox="1"/>
            <p:nvPr/>
          </p:nvSpPr>
          <p:spPr>
            <a:xfrm>
              <a:off x="5602289" y="2209801"/>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8</a:t>
              </a:r>
              <a:endParaRPr sz="1800" b="0" i="0" u="none" strike="noStrike" cap="none">
                <a:solidFill>
                  <a:schemeClr val="dk1"/>
                </a:solidFill>
                <a:latin typeface="Arial"/>
                <a:ea typeface="Arial"/>
                <a:cs typeface="Arial"/>
                <a:sym typeface="Arial"/>
              </a:endParaRPr>
            </a:p>
          </p:txBody>
        </p:sp>
        <p:grpSp>
          <p:nvGrpSpPr>
            <p:cNvPr id="1863" name="Google Shape;1863;p45"/>
            <p:cNvGrpSpPr/>
            <p:nvPr/>
          </p:nvGrpSpPr>
          <p:grpSpPr>
            <a:xfrm>
              <a:off x="4268789" y="957264"/>
              <a:ext cx="850900" cy="285750"/>
              <a:chOff x="8540" y="4429"/>
              <a:chExt cx="1340" cy="451"/>
            </a:xfrm>
          </p:grpSpPr>
          <p:cxnSp>
            <p:nvCxnSpPr>
              <p:cNvPr id="1864" name="Google Shape;1864;p45"/>
              <p:cNvCxnSpPr/>
              <p:nvPr/>
            </p:nvCxnSpPr>
            <p:spPr>
              <a:xfrm rot="10800000">
                <a:off x="8540" y="4657"/>
                <a:ext cx="317" cy="0"/>
              </a:xfrm>
              <a:prstGeom prst="straightConnector1">
                <a:avLst/>
              </a:prstGeom>
              <a:noFill/>
              <a:ln w="9525" cap="flat" cmpd="sng">
                <a:solidFill>
                  <a:srgbClr val="000000"/>
                </a:solidFill>
                <a:prstDash val="solid"/>
                <a:round/>
                <a:headEnd type="none" w="med" len="med"/>
                <a:tailEnd type="none" w="med" len="med"/>
              </a:ln>
            </p:spPr>
          </p:cxnSp>
          <p:sp>
            <p:nvSpPr>
              <p:cNvPr id="1865" name="Google Shape;1865;p45"/>
              <p:cNvSpPr txBox="1"/>
              <p:nvPr/>
            </p:nvSpPr>
            <p:spPr>
              <a:xfrm>
                <a:off x="8857" y="4429"/>
                <a:ext cx="1023" cy="45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MAder</a:t>
                </a:r>
                <a:endParaRPr sz="1800" b="0" i="0" u="none" strike="noStrike" cap="none">
                  <a:solidFill>
                    <a:schemeClr val="dk1"/>
                  </a:solidFill>
                  <a:latin typeface="Arial"/>
                  <a:ea typeface="Arial"/>
                  <a:cs typeface="Arial"/>
                  <a:sym typeface="Arial"/>
                </a:endParaRPr>
              </a:p>
            </p:txBody>
          </p:sp>
        </p:grpSp>
        <p:grpSp>
          <p:nvGrpSpPr>
            <p:cNvPr id="1866" name="Google Shape;1866;p45"/>
            <p:cNvGrpSpPr/>
            <p:nvPr/>
          </p:nvGrpSpPr>
          <p:grpSpPr>
            <a:xfrm>
              <a:off x="4294189" y="3070226"/>
              <a:ext cx="850900" cy="285750"/>
              <a:chOff x="8540" y="4429"/>
              <a:chExt cx="1340" cy="451"/>
            </a:xfrm>
          </p:grpSpPr>
          <p:cxnSp>
            <p:nvCxnSpPr>
              <p:cNvPr id="1867" name="Google Shape;1867;p45"/>
              <p:cNvCxnSpPr/>
              <p:nvPr/>
            </p:nvCxnSpPr>
            <p:spPr>
              <a:xfrm rot="10800000">
                <a:off x="8540" y="4657"/>
                <a:ext cx="317" cy="0"/>
              </a:xfrm>
              <a:prstGeom prst="straightConnector1">
                <a:avLst/>
              </a:prstGeom>
              <a:noFill/>
              <a:ln w="9525" cap="flat" cmpd="sng">
                <a:solidFill>
                  <a:srgbClr val="000000"/>
                </a:solidFill>
                <a:prstDash val="solid"/>
                <a:round/>
                <a:headEnd type="none" w="med" len="med"/>
                <a:tailEnd type="none" w="med" len="med"/>
              </a:ln>
            </p:spPr>
          </p:cxnSp>
          <p:sp>
            <p:nvSpPr>
              <p:cNvPr id="1868" name="Google Shape;1868;p45"/>
              <p:cNvSpPr txBox="1"/>
              <p:nvPr/>
            </p:nvSpPr>
            <p:spPr>
              <a:xfrm>
                <a:off x="8857" y="4429"/>
                <a:ext cx="1023" cy="45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MAder</a:t>
                </a:r>
                <a:endParaRPr sz="1800" b="0" i="0" u="none" strike="noStrike" cap="none">
                  <a:solidFill>
                    <a:schemeClr val="dk1"/>
                  </a:solidFill>
                  <a:latin typeface="Arial"/>
                  <a:ea typeface="Arial"/>
                  <a:cs typeface="Arial"/>
                  <a:sym typeface="Arial"/>
                </a:endParaRPr>
              </a:p>
            </p:txBody>
          </p:sp>
        </p:grpSp>
        <p:grpSp>
          <p:nvGrpSpPr>
            <p:cNvPr id="1869" name="Google Shape;1869;p45"/>
            <p:cNvGrpSpPr/>
            <p:nvPr/>
          </p:nvGrpSpPr>
          <p:grpSpPr>
            <a:xfrm>
              <a:off x="6861176" y="957264"/>
              <a:ext cx="850900" cy="285750"/>
              <a:chOff x="8540" y="4429"/>
              <a:chExt cx="1340" cy="451"/>
            </a:xfrm>
          </p:grpSpPr>
          <p:cxnSp>
            <p:nvCxnSpPr>
              <p:cNvPr id="1870" name="Google Shape;1870;p45"/>
              <p:cNvCxnSpPr/>
              <p:nvPr/>
            </p:nvCxnSpPr>
            <p:spPr>
              <a:xfrm rot="10800000">
                <a:off x="8540" y="4657"/>
                <a:ext cx="317" cy="0"/>
              </a:xfrm>
              <a:prstGeom prst="straightConnector1">
                <a:avLst/>
              </a:prstGeom>
              <a:noFill/>
              <a:ln w="9525" cap="flat" cmpd="sng">
                <a:solidFill>
                  <a:srgbClr val="000000"/>
                </a:solidFill>
                <a:prstDash val="solid"/>
                <a:round/>
                <a:headEnd type="none" w="med" len="med"/>
                <a:tailEnd type="none" w="med" len="med"/>
              </a:ln>
            </p:spPr>
          </p:cxnSp>
          <p:sp>
            <p:nvSpPr>
              <p:cNvPr id="1871" name="Google Shape;1871;p45"/>
              <p:cNvSpPr txBox="1"/>
              <p:nvPr/>
            </p:nvSpPr>
            <p:spPr>
              <a:xfrm>
                <a:off x="8857" y="4429"/>
                <a:ext cx="1023" cy="45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MBder</a:t>
                </a:r>
                <a:endParaRPr sz="1800" b="0" i="0" u="none" strike="noStrike" cap="none">
                  <a:solidFill>
                    <a:schemeClr val="dk1"/>
                  </a:solidFill>
                  <a:latin typeface="Arial"/>
                  <a:ea typeface="Arial"/>
                  <a:cs typeface="Arial"/>
                  <a:sym typeface="Arial"/>
                </a:endParaRPr>
              </a:p>
            </p:txBody>
          </p:sp>
        </p:grpSp>
        <p:grpSp>
          <p:nvGrpSpPr>
            <p:cNvPr id="1872" name="Google Shape;1872;p45"/>
            <p:cNvGrpSpPr/>
            <p:nvPr/>
          </p:nvGrpSpPr>
          <p:grpSpPr>
            <a:xfrm>
              <a:off x="6873876" y="3070226"/>
              <a:ext cx="850900" cy="285750"/>
              <a:chOff x="8540" y="4429"/>
              <a:chExt cx="1340" cy="451"/>
            </a:xfrm>
          </p:grpSpPr>
          <p:cxnSp>
            <p:nvCxnSpPr>
              <p:cNvPr id="1873" name="Google Shape;1873;p45"/>
              <p:cNvCxnSpPr/>
              <p:nvPr/>
            </p:nvCxnSpPr>
            <p:spPr>
              <a:xfrm rot="10800000">
                <a:off x="8540" y="4657"/>
                <a:ext cx="317" cy="0"/>
              </a:xfrm>
              <a:prstGeom prst="straightConnector1">
                <a:avLst/>
              </a:prstGeom>
              <a:noFill/>
              <a:ln w="9525" cap="flat" cmpd="sng">
                <a:solidFill>
                  <a:srgbClr val="000000"/>
                </a:solidFill>
                <a:prstDash val="solid"/>
                <a:round/>
                <a:headEnd type="none" w="med" len="med"/>
                <a:tailEnd type="none" w="med" len="med"/>
              </a:ln>
            </p:spPr>
          </p:cxnSp>
          <p:sp>
            <p:nvSpPr>
              <p:cNvPr id="1874" name="Google Shape;1874;p45"/>
              <p:cNvSpPr txBox="1"/>
              <p:nvPr/>
            </p:nvSpPr>
            <p:spPr>
              <a:xfrm>
                <a:off x="8857" y="4429"/>
                <a:ext cx="1023" cy="45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MBder</a:t>
                </a:r>
                <a:endParaRPr sz="1800" b="0" i="0" u="none" strike="noStrike" cap="none">
                  <a:solidFill>
                    <a:schemeClr val="dk1"/>
                  </a:solidFill>
                  <a:latin typeface="Arial"/>
                  <a:ea typeface="Arial"/>
                  <a:cs typeface="Arial"/>
                  <a:sym typeface="Arial"/>
                </a:endParaRPr>
              </a:p>
            </p:txBody>
          </p:sp>
        </p:grpSp>
        <p:sp>
          <p:nvSpPr>
            <p:cNvPr id="1875" name="Google Shape;1875;p45"/>
            <p:cNvSpPr/>
            <p:nvPr/>
          </p:nvSpPr>
          <p:spPr>
            <a:xfrm flipH="1">
              <a:off x="5435601" y="4551364"/>
              <a:ext cx="430213" cy="28733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876" name="Google Shape;1876;p45"/>
            <p:cNvCxnSpPr/>
            <p:nvPr/>
          </p:nvCxnSpPr>
          <p:spPr>
            <a:xfrm>
              <a:off x="5592764" y="4429126"/>
              <a:ext cx="142875" cy="0"/>
            </a:xfrm>
            <a:prstGeom prst="straightConnector1">
              <a:avLst/>
            </a:prstGeom>
            <a:noFill/>
            <a:ln w="9525" cap="flat" cmpd="sng">
              <a:solidFill>
                <a:srgbClr val="000000"/>
              </a:solidFill>
              <a:prstDash val="solid"/>
              <a:round/>
              <a:headEnd type="none" w="med" len="med"/>
              <a:tailEnd type="none" w="med" len="med"/>
            </a:ln>
          </p:spPr>
        </p:cxnSp>
        <p:sp>
          <p:nvSpPr>
            <p:cNvPr id="1877" name="Google Shape;1877;p45"/>
            <p:cNvSpPr/>
            <p:nvPr/>
          </p:nvSpPr>
          <p:spPr>
            <a:xfrm>
              <a:off x="3870326" y="4256089"/>
              <a:ext cx="430213" cy="28733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78" name="Google Shape;1878;p45"/>
            <p:cNvGrpSpPr/>
            <p:nvPr/>
          </p:nvGrpSpPr>
          <p:grpSpPr>
            <a:xfrm>
              <a:off x="4013201" y="4556126"/>
              <a:ext cx="142875" cy="282575"/>
              <a:chOff x="2453" y="2061"/>
              <a:chExt cx="226" cy="444"/>
            </a:xfrm>
          </p:grpSpPr>
          <p:cxnSp>
            <p:nvCxnSpPr>
              <p:cNvPr id="1879" name="Google Shape;1879;p45"/>
              <p:cNvCxnSpPr/>
              <p:nvPr/>
            </p:nvCxnSpPr>
            <p:spPr>
              <a:xfrm>
                <a:off x="2566" y="2061"/>
                <a:ext cx="0" cy="444"/>
              </a:xfrm>
              <a:prstGeom prst="straightConnector1">
                <a:avLst/>
              </a:prstGeom>
              <a:noFill/>
              <a:ln w="9525" cap="flat" cmpd="sng">
                <a:solidFill>
                  <a:srgbClr val="000000"/>
                </a:solidFill>
                <a:prstDash val="solid"/>
                <a:round/>
                <a:headEnd type="none" w="med" len="med"/>
                <a:tailEnd type="none" w="med" len="med"/>
              </a:ln>
            </p:spPr>
          </p:cxnSp>
          <p:cxnSp>
            <p:nvCxnSpPr>
              <p:cNvPr id="1880" name="Google Shape;1880;p45"/>
              <p:cNvCxnSpPr/>
              <p:nvPr/>
            </p:nvCxnSpPr>
            <p:spPr>
              <a:xfrm>
                <a:off x="2453" y="2287"/>
                <a:ext cx="226" cy="0"/>
              </a:xfrm>
              <a:prstGeom prst="straightConnector1">
                <a:avLst/>
              </a:prstGeom>
              <a:noFill/>
              <a:ln w="9525" cap="flat" cmpd="sng">
                <a:solidFill>
                  <a:srgbClr val="000000"/>
                </a:solidFill>
                <a:prstDash val="solid"/>
                <a:round/>
                <a:headEnd type="none" w="med" len="med"/>
                <a:tailEnd type="none" w="med" len="med"/>
              </a:ln>
            </p:spPr>
          </p:cxnSp>
        </p:grpSp>
        <p:cxnSp>
          <p:nvCxnSpPr>
            <p:cNvPr id="1881" name="Google Shape;1881;p45"/>
            <p:cNvCxnSpPr/>
            <p:nvPr/>
          </p:nvCxnSpPr>
          <p:spPr>
            <a:xfrm>
              <a:off x="3833814" y="4849814"/>
              <a:ext cx="646112" cy="0"/>
            </a:xfrm>
            <a:prstGeom prst="straightConnector1">
              <a:avLst/>
            </a:prstGeom>
            <a:noFill/>
            <a:ln w="53975" cap="flat" cmpd="dbl">
              <a:solidFill>
                <a:srgbClr val="000000"/>
              </a:solidFill>
              <a:prstDash val="solid"/>
              <a:round/>
              <a:headEnd type="none" w="med" len="med"/>
              <a:tailEnd type="none" w="med" len="med"/>
            </a:ln>
          </p:spPr>
        </p:cxnSp>
        <p:cxnSp>
          <p:nvCxnSpPr>
            <p:cNvPr id="1882" name="Google Shape;1882;p45"/>
            <p:cNvCxnSpPr/>
            <p:nvPr/>
          </p:nvCxnSpPr>
          <p:spPr>
            <a:xfrm>
              <a:off x="3968751" y="4849814"/>
              <a:ext cx="0" cy="280987"/>
            </a:xfrm>
            <a:prstGeom prst="straightConnector1">
              <a:avLst/>
            </a:prstGeom>
            <a:noFill/>
            <a:ln w="9525" cap="flat" cmpd="sng">
              <a:solidFill>
                <a:srgbClr val="000000"/>
              </a:solidFill>
              <a:prstDash val="solid"/>
              <a:round/>
              <a:headEnd type="none" w="med" len="med"/>
              <a:tailEnd type="none" w="med" len="med"/>
            </a:ln>
          </p:spPr>
        </p:cxnSp>
        <p:sp>
          <p:nvSpPr>
            <p:cNvPr id="1883" name="Google Shape;1883;p45"/>
            <p:cNvSpPr/>
            <p:nvPr/>
          </p:nvSpPr>
          <p:spPr>
            <a:xfrm>
              <a:off x="3870326" y="5137151"/>
              <a:ext cx="430213" cy="28733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884" name="Google Shape;1884;p45"/>
            <p:cNvCxnSpPr/>
            <p:nvPr/>
          </p:nvCxnSpPr>
          <p:spPr>
            <a:xfrm>
              <a:off x="4013201" y="5584197"/>
              <a:ext cx="142875" cy="0"/>
            </a:xfrm>
            <a:prstGeom prst="straightConnector1">
              <a:avLst/>
            </a:prstGeom>
            <a:noFill/>
            <a:ln w="9525" cap="flat" cmpd="sng">
              <a:solidFill>
                <a:srgbClr val="000000"/>
              </a:solidFill>
              <a:prstDash val="solid"/>
              <a:round/>
              <a:headEnd type="none" w="med" len="med"/>
              <a:tailEnd type="none" w="med" len="med"/>
            </a:ln>
          </p:spPr>
        </p:cxnSp>
        <p:sp>
          <p:nvSpPr>
            <p:cNvPr id="1885" name="Google Shape;1885;p45"/>
            <p:cNvSpPr/>
            <p:nvPr/>
          </p:nvSpPr>
          <p:spPr>
            <a:xfrm rot="10800000" flipH="1">
              <a:off x="4235452" y="4845060"/>
              <a:ext cx="1324082" cy="223829"/>
            </a:xfrm>
            <a:custGeom>
              <a:avLst/>
              <a:gdLst/>
              <a:ahLst/>
              <a:cxnLst/>
              <a:rect l="l" t="t" r="r" b="b"/>
              <a:pathLst>
                <a:path w="10049" h="10217" extrusionOk="0">
                  <a:moveTo>
                    <a:pt x="10049" y="10217"/>
                  </a:moveTo>
                  <a:cubicBezTo>
                    <a:pt x="10057" y="6884"/>
                    <a:pt x="9992" y="3333"/>
                    <a:pt x="10000" y="0"/>
                  </a:cubicBezTo>
                  <a:lnTo>
                    <a:pt x="0" y="0"/>
                  </a:lnTo>
                  <a:lnTo>
                    <a:pt x="0" y="9798"/>
                  </a:lnTo>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6" name="Google Shape;1886;p45"/>
            <p:cNvSpPr/>
            <p:nvPr/>
          </p:nvSpPr>
          <p:spPr>
            <a:xfrm>
              <a:off x="6443664" y="4256089"/>
              <a:ext cx="430212" cy="28733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87" name="Google Shape;1887;p45"/>
            <p:cNvGrpSpPr/>
            <p:nvPr/>
          </p:nvGrpSpPr>
          <p:grpSpPr>
            <a:xfrm>
              <a:off x="6586539" y="4556126"/>
              <a:ext cx="142875" cy="282575"/>
              <a:chOff x="2453" y="2061"/>
              <a:chExt cx="226" cy="444"/>
            </a:xfrm>
          </p:grpSpPr>
          <p:cxnSp>
            <p:nvCxnSpPr>
              <p:cNvPr id="1888" name="Google Shape;1888;p45"/>
              <p:cNvCxnSpPr/>
              <p:nvPr/>
            </p:nvCxnSpPr>
            <p:spPr>
              <a:xfrm>
                <a:off x="2566" y="2061"/>
                <a:ext cx="0" cy="444"/>
              </a:xfrm>
              <a:prstGeom prst="straightConnector1">
                <a:avLst/>
              </a:prstGeom>
              <a:noFill/>
              <a:ln w="9525" cap="flat" cmpd="sng">
                <a:solidFill>
                  <a:srgbClr val="000000"/>
                </a:solidFill>
                <a:prstDash val="solid"/>
                <a:round/>
                <a:headEnd type="none" w="med" len="med"/>
                <a:tailEnd type="none" w="med" len="med"/>
              </a:ln>
            </p:spPr>
          </p:cxnSp>
          <p:cxnSp>
            <p:nvCxnSpPr>
              <p:cNvPr id="1889" name="Google Shape;1889;p45"/>
              <p:cNvCxnSpPr/>
              <p:nvPr/>
            </p:nvCxnSpPr>
            <p:spPr>
              <a:xfrm>
                <a:off x="2453" y="2287"/>
                <a:ext cx="226" cy="0"/>
              </a:xfrm>
              <a:prstGeom prst="straightConnector1">
                <a:avLst/>
              </a:prstGeom>
              <a:noFill/>
              <a:ln w="9525" cap="flat" cmpd="sng">
                <a:solidFill>
                  <a:srgbClr val="000000"/>
                </a:solidFill>
                <a:prstDash val="solid"/>
                <a:round/>
                <a:headEnd type="none" w="med" len="med"/>
                <a:tailEnd type="none" w="med" len="med"/>
              </a:ln>
            </p:spPr>
          </p:cxnSp>
        </p:grpSp>
        <p:cxnSp>
          <p:nvCxnSpPr>
            <p:cNvPr id="1890" name="Google Shape;1890;p45"/>
            <p:cNvCxnSpPr/>
            <p:nvPr/>
          </p:nvCxnSpPr>
          <p:spPr>
            <a:xfrm>
              <a:off x="6335714" y="4849814"/>
              <a:ext cx="646112" cy="0"/>
            </a:xfrm>
            <a:prstGeom prst="straightConnector1">
              <a:avLst/>
            </a:prstGeom>
            <a:noFill/>
            <a:ln w="53975" cap="flat" cmpd="dbl">
              <a:solidFill>
                <a:srgbClr val="000000"/>
              </a:solidFill>
              <a:prstDash val="solid"/>
              <a:round/>
              <a:headEnd type="none" w="med" len="med"/>
              <a:tailEnd type="none" w="med" len="med"/>
            </a:ln>
          </p:spPr>
        </p:cxnSp>
        <p:cxnSp>
          <p:nvCxnSpPr>
            <p:cNvPr id="1891" name="Google Shape;1891;p45"/>
            <p:cNvCxnSpPr/>
            <p:nvPr/>
          </p:nvCxnSpPr>
          <p:spPr>
            <a:xfrm>
              <a:off x="6810376" y="4849814"/>
              <a:ext cx="0" cy="280987"/>
            </a:xfrm>
            <a:prstGeom prst="straightConnector1">
              <a:avLst/>
            </a:prstGeom>
            <a:noFill/>
            <a:ln w="9525" cap="flat" cmpd="sng">
              <a:solidFill>
                <a:srgbClr val="000000"/>
              </a:solidFill>
              <a:prstDash val="solid"/>
              <a:round/>
              <a:headEnd type="none" w="med" len="med"/>
              <a:tailEnd type="none" w="med" len="med"/>
            </a:ln>
          </p:spPr>
        </p:cxnSp>
        <p:sp>
          <p:nvSpPr>
            <p:cNvPr id="1892" name="Google Shape;1892;p45"/>
            <p:cNvSpPr/>
            <p:nvPr/>
          </p:nvSpPr>
          <p:spPr>
            <a:xfrm>
              <a:off x="6557964" y="5137151"/>
              <a:ext cx="430212" cy="28733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893" name="Google Shape;1893;p45"/>
            <p:cNvCxnSpPr/>
            <p:nvPr/>
          </p:nvCxnSpPr>
          <p:spPr>
            <a:xfrm>
              <a:off x="6715130" y="5584197"/>
              <a:ext cx="142875" cy="0"/>
            </a:xfrm>
            <a:prstGeom prst="straightConnector1">
              <a:avLst/>
            </a:prstGeom>
            <a:noFill/>
            <a:ln w="9525" cap="flat" cmpd="sng">
              <a:solidFill>
                <a:srgbClr val="000000"/>
              </a:solidFill>
              <a:prstDash val="solid"/>
              <a:round/>
              <a:headEnd type="none" w="med" len="med"/>
              <a:tailEnd type="none" w="med" len="med"/>
            </a:ln>
          </p:spPr>
        </p:cxnSp>
        <p:sp>
          <p:nvSpPr>
            <p:cNvPr id="1894" name="Google Shape;1894;p45"/>
            <p:cNvSpPr/>
            <p:nvPr/>
          </p:nvSpPr>
          <p:spPr>
            <a:xfrm rot="10800000">
              <a:off x="5728832" y="4849813"/>
              <a:ext cx="698820" cy="223819"/>
            </a:xfrm>
            <a:custGeom>
              <a:avLst/>
              <a:gdLst/>
              <a:ahLst/>
              <a:cxnLst/>
              <a:rect l="l" t="t" r="r" b="b"/>
              <a:pathLst>
                <a:path w="10054" h="10000" extrusionOk="0">
                  <a:moveTo>
                    <a:pt x="10054" y="10000"/>
                  </a:moveTo>
                  <a:cubicBezTo>
                    <a:pt x="10036" y="6667"/>
                    <a:pt x="10018" y="3333"/>
                    <a:pt x="10000" y="0"/>
                  </a:cubicBezTo>
                  <a:lnTo>
                    <a:pt x="0" y="0"/>
                  </a:lnTo>
                  <a:lnTo>
                    <a:pt x="0" y="9798"/>
                  </a:lnTo>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5" name="Google Shape;1895;p45"/>
            <p:cNvSpPr txBox="1"/>
            <p:nvPr/>
          </p:nvSpPr>
          <p:spPr>
            <a:xfrm>
              <a:off x="4160839" y="4602164"/>
              <a:ext cx="792162"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SInicTU</a:t>
              </a:r>
              <a:endParaRPr sz="1800" b="0" i="0" u="none" strike="noStrike" cap="none">
                <a:solidFill>
                  <a:schemeClr val="dk1"/>
                </a:solidFill>
                <a:latin typeface="Arial"/>
                <a:ea typeface="Arial"/>
                <a:cs typeface="Arial"/>
                <a:sym typeface="Arial"/>
              </a:endParaRPr>
            </a:p>
          </p:txBody>
        </p:sp>
        <p:sp>
          <p:nvSpPr>
            <p:cNvPr id="1896" name="Google Shape;1896;p45"/>
            <p:cNvSpPr txBox="1"/>
            <p:nvPr/>
          </p:nvSpPr>
          <p:spPr>
            <a:xfrm>
              <a:off x="4235451" y="5440364"/>
              <a:ext cx="792163"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SFrenadoA</a:t>
              </a:r>
              <a:endParaRPr sz="1800" b="0" i="0" u="none" strike="noStrike" cap="none">
                <a:solidFill>
                  <a:schemeClr val="dk1"/>
                </a:solidFill>
                <a:latin typeface="Arial"/>
                <a:ea typeface="Arial"/>
                <a:cs typeface="Arial"/>
                <a:sym typeface="Arial"/>
              </a:endParaRPr>
            </a:p>
          </p:txBody>
        </p:sp>
        <p:sp>
          <p:nvSpPr>
            <p:cNvPr id="1897" name="Google Shape;1897;p45"/>
            <p:cNvSpPr txBox="1"/>
            <p:nvPr/>
          </p:nvSpPr>
          <p:spPr>
            <a:xfrm>
              <a:off x="6764339" y="4602164"/>
              <a:ext cx="792162"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SInicTU</a:t>
              </a:r>
              <a:endParaRPr sz="1800" b="0" i="0" u="none" strike="noStrike" cap="none">
                <a:solidFill>
                  <a:schemeClr val="dk1"/>
                </a:solidFill>
                <a:latin typeface="Arial"/>
                <a:ea typeface="Arial"/>
                <a:cs typeface="Arial"/>
                <a:sym typeface="Arial"/>
              </a:endParaRPr>
            </a:p>
          </p:txBody>
        </p:sp>
        <p:sp>
          <p:nvSpPr>
            <p:cNvPr id="1898" name="Google Shape;1898;p45"/>
            <p:cNvSpPr txBox="1"/>
            <p:nvPr/>
          </p:nvSpPr>
          <p:spPr>
            <a:xfrm>
              <a:off x="6904042" y="5478464"/>
              <a:ext cx="792163"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SFrenadoB</a:t>
              </a:r>
              <a:endParaRPr sz="1800" b="0" i="0" u="none" strike="noStrike" cap="none">
                <a:solidFill>
                  <a:schemeClr val="dk1"/>
                </a:solidFill>
                <a:latin typeface="Arial"/>
                <a:ea typeface="Arial"/>
                <a:cs typeface="Arial"/>
                <a:sym typeface="Arial"/>
              </a:endParaRPr>
            </a:p>
          </p:txBody>
        </p:sp>
        <p:sp>
          <p:nvSpPr>
            <p:cNvPr id="1899" name="Google Shape;1899;p45"/>
            <p:cNvSpPr txBox="1"/>
            <p:nvPr/>
          </p:nvSpPr>
          <p:spPr>
            <a:xfrm>
              <a:off x="5735639" y="4332289"/>
              <a:ext cx="609600"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T2/X9</a:t>
              </a:r>
              <a:endParaRPr sz="1800" b="0" i="0" u="none" strike="noStrike" cap="none">
                <a:solidFill>
                  <a:schemeClr val="dk1"/>
                </a:solidFill>
                <a:latin typeface="Arial"/>
                <a:ea typeface="Arial"/>
                <a:cs typeface="Arial"/>
                <a:sym typeface="Arial"/>
              </a:endParaRPr>
            </a:p>
          </p:txBody>
        </p:sp>
        <p:sp>
          <p:nvSpPr>
            <p:cNvPr id="1900" name="Google Shape;1900;p45"/>
            <p:cNvSpPr txBox="1"/>
            <p:nvPr/>
          </p:nvSpPr>
          <p:spPr>
            <a:xfrm>
              <a:off x="4035426" y="4314826"/>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6a</a:t>
              </a:r>
              <a:endParaRPr sz="1800" b="0" i="0" u="none" strike="noStrike" cap="none">
                <a:solidFill>
                  <a:schemeClr val="dk1"/>
                </a:solidFill>
                <a:latin typeface="Arial"/>
                <a:ea typeface="Arial"/>
                <a:cs typeface="Arial"/>
                <a:sym typeface="Arial"/>
              </a:endParaRPr>
            </a:p>
          </p:txBody>
        </p:sp>
        <p:sp>
          <p:nvSpPr>
            <p:cNvPr id="1901" name="Google Shape;1901;p45"/>
            <p:cNvSpPr txBox="1"/>
            <p:nvPr/>
          </p:nvSpPr>
          <p:spPr>
            <a:xfrm>
              <a:off x="6584951" y="4302126"/>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6b</a:t>
              </a:r>
              <a:endParaRPr sz="1800" b="0" i="0" u="none" strike="noStrike" cap="none">
                <a:solidFill>
                  <a:schemeClr val="dk1"/>
                </a:solidFill>
                <a:latin typeface="Arial"/>
                <a:ea typeface="Arial"/>
                <a:cs typeface="Arial"/>
                <a:sym typeface="Arial"/>
              </a:endParaRPr>
            </a:p>
          </p:txBody>
        </p:sp>
        <p:sp>
          <p:nvSpPr>
            <p:cNvPr id="1902" name="Google Shape;1902;p45"/>
            <p:cNvSpPr txBox="1"/>
            <p:nvPr/>
          </p:nvSpPr>
          <p:spPr>
            <a:xfrm>
              <a:off x="4035426" y="5194301"/>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7a</a:t>
              </a:r>
              <a:endParaRPr sz="1800" b="0" i="0" u="none" strike="noStrike" cap="none">
                <a:solidFill>
                  <a:schemeClr val="dk1"/>
                </a:solidFill>
                <a:latin typeface="Arial"/>
                <a:ea typeface="Arial"/>
                <a:cs typeface="Arial"/>
                <a:sym typeface="Arial"/>
              </a:endParaRPr>
            </a:p>
          </p:txBody>
        </p:sp>
        <p:sp>
          <p:nvSpPr>
            <p:cNvPr id="1903" name="Google Shape;1903;p45"/>
            <p:cNvSpPr txBox="1"/>
            <p:nvPr/>
          </p:nvSpPr>
          <p:spPr>
            <a:xfrm>
              <a:off x="6706394" y="5186362"/>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dirty="0">
                  <a:solidFill>
                    <a:schemeClr val="dk1"/>
                  </a:solidFill>
                  <a:latin typeface="Arial"/>
                  <a:ea typeface="Arial"/>
                  <a:cs typeface="Arial"/>
                  <a:sym typeface="Arial"/>
                </a:rPr>
                <a:t>7b</a:t>
              </a:r>
              <a:endParaRPr sz="1800" b="0" i="0" u="none" strike="noStrike" cap="none" dirty="0">
                <a:solidFill>
                  <a:schemeClr val="dk1"/>
                </a:solidFill>
                <a:latin typeface="Arial"/>
                <a:ea typeface="Arial"/>
                <a:cs typeface="Arial"/>
                <a:sym typeface="Arial"/>
              </a:endParaRPr>
            </a:p>
          </p:txBody>
        </p:sp>
        <p:sp>
          <p:nvSpPr>
            <p:cNvPr id="1904" name="Google Shape;1904;p45"/>
            <p:cNvSpPr txBox="1"/>
            <p:nvPr/>
          </p:nvSpPr>
          <p:spPr>
            <a:xfrm>
              <a:off x="5627689" y="4602164"/>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9</a:t>
              </a:r>
              <a:endParaRPr sz="1800" b="0" i="0" u="none" strike="noStrike" cap="none">
                <a:solidFill>
                  <a:schemeClr val="dk1"/>
                </a:solidFill>
                <a:latin typeface="Arial"/>
                <a:ea typeface="Arial"/>
                <a:cs typeface="Arial"/>
                <a:sym typeface="Arial"/>
              </a:endParaRPr>
            </a:p>
          </p:txBody>
        </p:sp>
        <p:grpSp>
          <p:nvGrpSpPr>
            <p:cNvPr id="1905" name="Google Shape;1905;p45"/>
            <p:cNvGrpSpPr/>
            <p:nvPr/>
          </p:nvGrpSpPr>
          <p:grpSpPr>
            <a:xfrm>
              <a:off x="4294189" y="4256089"/>
              <a:ext cx="850900" cy="285750"/>
              <a:chOff x="8540" y="4429"/>
              <a:chExt cx="1340" cy="451"/>
            </a:xfrm>
          </p:grpSpPr>
          <p:cxnSp>
            <p:nvCxnSpPr>
              <p:cNvPr id="1906" name="Google Shape;1906;p45"/>
              <p:cNvCxnSpPr/>
              <p:nvPr/>
            </p:nvCxnSpPr>
            <p:spPr>
              <a:xfrm rot="10800000">
                <a:off x="8540" y="4657"/>
                <a:ext cx="317" cy="0"/>
              </a:xfrm>
              <a:prstGeom prst="straightConnector1">
                <a:avLst/>
              </a:prstGeom>
              <a:noFill/>
              <a:ln w="9525" cap="flat" cmpd="sng">
                <a:solidFill>
                  <a:srgbClr val="000000"/>
                </a:solidFill>
                <a:prstDash val="solid"/>
                <a:round/>
                <a:headEnd type="none" w="med" len="med"/>
                <a:tailEnd type="none" w="med" len="med"/>
              </a:ln>
            </p:spPr>
          </p:cxnSp>
          <p:sp>
            <p:nvSpPr>
              <p:cNvPr id="1907" name="Google Shape;1907;p45"/>
              <p:cNvSpPr txBox="1"/>
              <p:nvPr/>
            </p:nvSpPr>
            <p:spPr>
              <a:xfrm>
                <a:off x="8857" y="4429"/>
                <a:ext cx="1023" cy="45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MAizq</a:t>
                </a:r>
                <a:endParaRPr sz="1800" b="0" i="0" u="none" strike="noStrike" cap="none">
                  <a:solidFill>
                    <a:schemeClr val="dk1"/>
                  </a:solidFill>
                  <a:latin typeface="Arial"/>
                  <a:ea typeface="Arial"/>
                  <a:cs typeface="Arial"/>
                  <a:sym typeface="Arial"/>
                </a:endParaRPr>
              </a:p>
            </p:txBody>
          </p:sp>
        </p:grpSp>
        <p:grpSp>
          <p:nvGrpSpPr>
            <p:cNvPr id="1908" name="Google Shape;1908;p45"/>
            <p:cNvGrpSpPr/>
            <p:nvPr/>
          </p:nvGrpSpPr>
          <p:grpSpPr>
            <a:xfrm>
              <a:off x="4294189" y="5143501"/>
              <a:ext cx="850900" cy="285750"/>
              <a:chOff x="8540" y="4429"/>
              <a:chExt cx="1340" cy="451"/>
            </a:xfrm>
          </p:grpSpPr>
          <p:cxnSp>
            <p:nvCxnSpPr>
              <p:cNvPr id="1909" name="Google Shape;1909;p45"/>
              <p:cNvCxnSpPr/>
              <p:nvPr/>
            </p:nvCxnSpPr>
            <p:spPr>
              <a:xfrm rot="10800000">
                <a:off x="8540" y="4657"/>
                <a:ext cx="317" cy="0"/>
              </a:xfrm>
              <a:prstGeom prst="straightConnector1">
                <a:avLst/>
              </a:prstGeom>
              <a:noFill/>
              <a:ln w="9525" cap="flat" cmpd="sng">
                <a:solidFill>
                  <a:srgbClr val="000000"/>
                </a:solidFill>
                <a:prstDash val="solid"/>
                <a:round/>
                <a:headEnd type="none" w="med" len="med"/>
                <a:tailEnd type="none" w="med" len="med"/>
              </a:ln>
            </p:spPr>
          </p:cxnSp>
          <p:sp>
            <p:nvSpPr>
              <p:cNvPr id="1910" name="Google Shape;1910;p45"/>
              <p:cNvSpPr txBox="1"/>
              <p:nvPr/>
            </p:nvSpPr>
            <p:spPr>
              <a:xfrm>
                <a:off x="8857" y="4429"/>
                <a:ext cx="1023" cy="45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MAizq</a:t>
                </a:r>
                <a:endParaRPr sz="1800" b="0" i="0" u="none" strike="noStrike" cap="none">
                  <a:solidFill>
                    <a:schemeClr val="dk1"/>
                  </a:solidFill>
                  <a:latin typeface="Arial"/>
                  <a:ea typeface="Arial"/>
                  <a:cs typeface="Arial"/>
                  <a:sym typeface="Arial"/>
                </a:endParaRPr>
              </a:p>
            </p:txBody>
          </p:sp>
        </p:grpSp>
        <p:grpSp>
          <p:nvGrpSpPr>
            <p:cNvPr id="1911" name="Google Shape;1911;p45"/>
            <p:cNvGrpSpPr/>
            <p:nvPr/>
          </p:nvGrpSpPr>
          <p:grpSpPr>
            <a:xfrm>
              <a:off x="6873876" y="4256089"/>
              <a:ext cx="850900" cy="285750"/>
              <a:chOff x="8540" y="4429"/>
              <a:chExt cx="1340" cy="451"/>
            </a:xfrm>
          </p:grpSpPr>
          <p:cxnSp>
            <p:nvCxnSpPr>
              <p:cNvPr id="1912" name="Google Shape;1912;p45"/>
              <p:cNvCxnSpPr/>
              <p:nvPr/>
            </p:nvCxnSpPr>
            <p:spPr>
              <a:xfrm rot="10800000">
                <a:off x="8540" y="4657"/>
                <a:ext cx="317" cy="0"/>
              </a:xfrm>
              <a:prstGeom prst="straightConnector1">
                <a:avLst/>
              </a:prstGeom>
              <a:noFill/>
              <a:ln w="9525" cap="flat" cmpd="sng">
                <a:solidFill>
                  <a:srgbClr val="000000"/>
                </a:solidFill>
                <a:prstDash val="solid"/>
                <a:round/>
                <a:headEnd type="none" w="med" len="med"/>
                <a:tailEnd type="none" w="med" len="med"/>
              </a:ln>
            </p:spPr>
          </p:cxnSp>
          <p:sp>
            <p:nvSpPr>
              <p:cNvPr id="1913" name="Google Shape;1913;p45"/>
              <p:cNvSpPr txBox="1"/>
              <p:nvPr/>
            </p:nvSpPr>
            <p:spPr>
              <a:xfrm>
                <a:off x="8857" y="4429"/>
                <a:ext cx="1023" cy="45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MBizq</a:t>
                </a:r>
                <a:endParaRPr sz="1800" b="0" i="0" u="none" strike="noStrike" cap="none">
                  <a:solidFill>
                    <a:schemeClr val="dk1"/>
                  </a:solidFill>
                  <a:latin typeface="Arial"/>
                  <a:ea typeface="Arial"/>
                  <a:cs typeface="Arial"/>
                  <a:sym typeface="Arial"/>
                </a:endParaRPr>
              </a:p>
            </p:txBody>
          </p:sp>
        </p:grpSp>
        <p:grpSp>
          <p:nvGrpSpPr>
            <p:cNvPr id="1914" name="Google Shape;1914;p45"/>
            <p:cNvGrpSpPr/>
            <p:nvPr/>
          </p:nvGrpSpPr>
          <p:grpSpPr>
            <a:xfrm>
              <a:off x="6988176" y="5143501"/>
              <a:ext cx="850900" cy="285750"/>
              <a:chOff x="8720" y="4429"/>
              <a:chExt cx="1340" cy="451"/>
            </a:xfrm>
          </p:grpSpPr>
          <p:cxnSp>
            <p:nvCxnSpPr>
              <p:cNvPr id="1915" name="Google Shape;1915;p45"/>
              <p:cNvCxnSpPr/>
              <p:nvPr/>
            </p:nvCxnSpPr>
            <p:spPr>
              <a:xfrm rot="10800000">
                <a:off x="8720" y="4657"/>
                <a:ext cx="317" cy="0"/>
              </a:xfrm>
              <a:prstGeom prst="straightConnector1">
                <a:avLst/>
              </a:prstGeom>
              <a:noFill/>
              <a:ln w="9525" cap="flat" cmpd="sng">
                <a:solidFill>
                  <a:srgbClr val="000000"/>
                </a:solidFill>
                <a:prstDash val="solid"/>
                <a:round/>
                <a:headEnd type="none" w="med" len="med"/>
                <a:tailEnd type="none" w="med" len="med"/>
              </a:ln>
            </p:spPr>
          </p:cxnSp>
          <p:sp>
            <p:nvSpPr>
              <p:cNvPr id="1916" name="Google Shape;1916;p45"/>
              <p:cNvSpPr txBox="1"/>
              <p:nvPr/>
            </p:nvSpPr>
            <p:spPr>
              <a:xfrm>
                <a:off x="9037" y="4429"/>
                <a:ext cx="1023" cy="45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MBizq</a:t>
                </a:r>
                <a:endParaRPr sz="1800" b="0" i="0" u="none" strike="noStrike" cap="none">
                  <a:solidFill>
                    <a:schemeClr val="dk1"/>
                  </a:solidFill>
                  <a:latin typeface="Arial"/>
                  <a:ea typeface="Arial"/>
                  <a:cs typeface="Arial"/>
                  <a:sym typeface="Arial"/>
                </a:endParaRPr>
              </a:p>
            </p:txBody>
          </p:sp>
        </p:grpSp>
        <p:sp>
          <p:nvSpPr>
            <p:cNvPr id="1917" name="Google Shape;1917;p45"/>
            <p:cNvSpPr/>
            <p:nvPr/>
          </p:nvSpPr>
          <p:spPr>
            <a:xfrm>
              <a:off x="6443664" y="2459039"/>
              <a:ext cx="430212" cy="28733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918" name="Google Shape;1918;p45"/>
            <p:cNvGrpSpPr/>
            <p:nvPr/>
          </p:nvGrpSpPr>
          <p:grpSpPr>
            <a:xfrm>
              <a:off x="6586539" y="2759076"/>
              <a:ext cx="142875" cy="295275"/>
              <a:chOff x="2453" y="2061"/>
              <a:chExt cx="226" cy="444"/>
            </a:xfrm>
          </p:grpSpPr>
          <p:cxnSp>
            <p:nvCxnSpPr>
              <p:cNvPr id="1919" name="Google Shape;1919;p45"/>
              <p:cNvCxnSpPr/>
              <p:nvPr/>
            </p:nvCxnSpPr>
            <p:spPr>
              <a:xfrm>
                <a:off x="2566" y="2061"/>
                <a:ext cx="0" cy="444"/>
              </a:xfrm>
              <a:prstGeom prst="straightConnector1">
                <a:avLst/>
              </a:prstGeom>
              <a:noFill/>
              <a:ln w="9525" cap="flat" cmpd="sng">
                <a:solidFill>
                  <a:srgbClr val="000000"/>
                </a:solidFill>
                <a:prstDash val="solid"/>
                <a:round/>
                <a:headEnd type="none" w="med" len="med"/>
                <a:tailEnd type="none" w="med" len="med"/>
              </a:ln>
            </p:spPr>
          </p:cxnSp>
          <p:cxnSp>
            <p:nvCxnSpPr>
              <p:cNvPr id="1920" name="Google Shape;1920;p45"/>
              <p:cNvCxnSpPr/>
              <p:nvPr/>
            </p:nvCxnSpPr>
            <p:spPr>
              <a:xfrm>
                <a:off x="2453" y="2287"/>
                <a:ext cx="226" cy="0"/>
              </a:xfrm>
              <a:prstGeom prst="straightConnector1">
                <a:avLst/>
              </a:prstGeom>
              <a:noFill/>
              <a:ln w="9525" cap="flat" cmpd="sng">
                <a:solidFill>
                  <a:srgbClr val="000000"/>
                </a:solidFill>
                <a:prstDash val="solid"/>
                <a:round/>
                <a:headEnd type="none" w="med" len="med"/>
                <a:tailEnd type="none" w="med" len="med"/>
              </a:ln>
            </p:spPr>
          </p:cxnSp>
        </p:grpSp>
        <p:sp>
          <p:nvSpPr>
            <p:cNvPr id="1921" name="Google Shape;1921;p45"/>
            <p:cNvSpPr/>
            <p:nvPr/>
          </p:nvSpPr>
          <p:spPr>
            <a:xfrm>
              <a:off x="3870326" y="2459039"/>
              <a:ext cx="430213" cy="28733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922" name="Google Shape;1922;p45"/>
            <p:cNvGrpSpPr/>
            <p:nvPr/>
          </p:nvGrpSpPr>
          <p:grpSpPr>
            <a:xfrm>
              <a:off x="4013201" y="2760664"/>
              <a:ext cx="142875" cy="295275"/>
              <a:chOff x="2453" y="2061"/>
              <a:chExt cx="226" cy="444"/>
            </a:xfrm>
          </p:grpSpPr>
          <p:cxnSp>
            <p:nvCxnSpPr>
              <p:cNvPr id="1923" name="Google Shape;1923;p45"/>
              <p:cNvCxnSpPr/>
              <p:nvPr/>
            </p:nvCxnSpPr>
            <p:spPr>
              <a:xfrm>
                <a:off x="2566" y="2061"/>
                <a:ext cx="0" cy="444"/>
              </a:xfrm>
              <a:prstGeom prst="straightConnector1">
                <a:avLst/>
              </a:prstGeom>
              <a:noFill/>
              <a:ln w="9525" cap="flat" cmpd="sng">
                <a:solidFill>
                  <a:srgbClr val="000000"/>
                </a:solidFill>
                <a:prstDash val="solid"/>
                <a:round/>
                <a:headEnd type="none" w="med" len="med"/>
                <a:tailEnd type="none" w="med" len="med"/>
              </a:ln>
            </p:spPr>
          </p:cxnSp>
          <p:cxnSp>
            <p:nvCxnSpPr>
              <p:cNvPr id="1924" name="Google Shape;1924;p45"/>
              <p:cNvCxnSpPr/>
              <p:nvPr/>
            </p:nvCxnSpPr>
            <p:spPr>
              <a:xfrm>
                <a:off x="2453" y="2287"/>
                <a:ext cx="226" cy="0"/>
              </a:xfrm>
              <a:prstGeom prst="straightConnector1">
                <a:avLst/>
              </a:prstGeom>
              <a:noFill/>
              <a:ln w="9525" cap="flat" cmpd="sng">
                <a:solidFill>
                  <a:srgbClr val="000000"/>
                </a:solidFill>
                <a:prstDash val="solid"/>
                <a:round/>
                <a:headEnd type="none" w="med" len="med"/>
                <a:tailEnd type="none" w="med" len="med"/>
              </a:ln>
            </p:spPr>
          </p:cxnSp>
        </p:grpSp>
        <p:sp>
          <p:nvSpPr>
            <p:cNvPr id="1925" name="Google Shape;1925;p45"/>
            <p:cNvSpPr txBox="1"/>
            <p:nvPr/>
          </p:nvSpPr>
          <p:spPr>
            <a:xfrm>
              <a:off x="4035426" y="2524126"/>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3a</a:t>
              </a:r>
              <a:endParaRPr sz="1800" b="0" i="0" u="none" strike="noStrike" cap="none">
                <a:solidFill>
                  <a:schemeClr val="dk1"/>
                </a:solidFill>
                <a:latin typeface="Arial"/>
                <a:ea typeface="Arial"/>
                <a:cs typeface="Arial"/>
                <a:sym typeface="Arial"/>
              </a:endParaRPr>
            </a:p>
          </p:txBody>
        </p:sp>
        <p:sp>
          <p:nvSpPr>
            <p:cNvPr id="1926" name="Google Shape;1926;p45"/>
            <p:cNvSpPr txBox="1"/>
            <p:nvPr/>
          </p:nvSpPr>
          <p:spPr>
            <a:xfrm>
              <a:off x="6584951" y="2509839"/>
              <a:ext cx="263525"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3b</a:t>
              </a:r>
              <a:endParaRPr sz="1800" b="0" i="0" u="none" strike="noStrike" cap="none">
                <a:solidFill>
                  <a:schemeClr val="dk1"/>
                </a:solidFill>
                <a:latin typeface="Arial"/>
                <a:ea typeface="Arial"/>
                <a:cs typeface="Arial"/>
                <a:sym typeface="Arial"/>
              </a:endParaRPr>
            </a:p>
          </p:txBody>
        </p:sp>
        <p:sp>
          <p:nvSpPr>
            <p:cNvPr id="1927" name="Google Shape;1927;p45"/>
            <p:cNvSpPr txBox="1"/>
            <p:nvPr/>
          </p:nvSpPr>
          <p:spPr>
            <a:xfrm>
              <a:off x="4180287" y="2811464"/>
              <a:ext cx="792162"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SAgA</a:t>
              </a:r>
              <a:endParaRPr sz="1800" b="0" i="0" u="none" strike="noStrike" cap="none">
                <a:solidFill>
                  <a:schemeClr val="dk1"/>
                </a:solidFill>
                <a:latin typeface="Arial"/>
                <a:ea typeface="Arial"/>
                <a:cs typeface="Arial"/>
                <a:sym typeface="Arial"/>
              </a:endParaRPr>
            </a:p>
          </p:txBody>
        </p:sp>
        <p:sp>
          <p:nvSpPr>
            <p:cNvPr id="1928" name="Google Shape;1928;p45"/>
            <p:cNvSpPr txBox="1"/>
            <p:nvPr/>
          </p:nvSpPr>
          <p:spPr>
            <a:xfrm>
              <a:off x="6783388" y="2819404"/>
              <a:ext cx="392112" cy="234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SAgB</a:t>
              </a:r>
              <a:endParaRPr sz="1800" b="0" i="0" u="none" strike="noStrike" cap="none">
                <a:solidFill>
                  <a:schemeClr val="dk1"/>
                </a:solidFill>
                <a:latin typeface="Arial"/>
                <a:ea typeface="Arial"/>
                <a:cs typeface="Arial"/>
                <a:sym typeface="Arial"/>
              </a:endParaRPr>
            </a:p>
          </p:txBody>
        </p:sp>
        <p:grpSp>
          <p:nvGrpSpPr>
            <p:cNvPr id="1929" name="Google Shape;1929;p45"/>
            <p:cNvGrpSpPr/>
            <p:nvPr/>
          </p:nvGrpSpPr>
          <p:grpSpPr>
            <a:xfrm>
              <a:off x="4294189" y="2459039"/>
              <a:ext cx="850900" cy="285750"/>
              <a:chOff x="8540" y="4429"/>
              <a:chExt cx="1340" cy="451"/>
            </a:xfrm>
          </p:grpSpPr>
          <p:cxnSp>
            <p:nvCxnSpPr>
              <p:cNvPr id="1930" name="Google Shape;1930;p45"/>
              <p:cNvCxnSpPr/>
              <p:nvPr/>
            </p:nvCxnSpPr>
            <p:spPr>
              <a:xfrm rot="10800000">
                <a:off x="8540" y="4657"/>
                <a:ext cx="317" cy="0"/>
              </a:xfrm>
              <a:prstGeom prst="straightConnector1">
                <a:avLst/>
              </a:prstGeom>
              <a:noFill/>
              <a:ln w="9525" cap="flat" cmpd="sng">
                <a:solidFill>
                  <a:srgbClr val="000000"/>
                </a:solidFill>
                <a:prstDash val="solid"/>
                <a:round/>
                <a:headEnd type="none" w="med" len="med"/>
                <a:tailEnd type="none" w="med" len="med"/>
              </a:ln>
            </p:spPr>
          </p:cxnSp>
          <p:sp>
            <p:nvSpPr>
              <p:cNvPr id="1931" name="Google Shape;1931;p45"/>
              <p:cNvSpPr txBox="1"/>
              <p:nvPr/>
            </p:nvSpPr>
            <p:spPr>
              <a:xfrm>
                <a:off x="8857" y="4429"/>
                <a:ext cx="1023" cy="45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AgujA</a:t>
                </a:r>
                <a:endParaRPr sz="1800" b="0" i="0" u="none" strike="noStrike" cap="none">
                  <a:solidFill>
                    <a:schemeClr val="dk1"/>
                  </a:solidFill>
                  <a:latin typeface="Arial"/>
                  <a:ea typeface="Arial"/>
                  <a:cs typeface="Arial"/>
                  <a:sym typeface="Arial"/>
                </a:endParaRPr>
              </a:p>
            </p:txBody>
          </p:sp>
        </p:grpSp>
        <p:grpSp>
          <p:nvGrpSpPr>
            <p:cNvPr id="1932" name="Google Shape;1932;p45"/>
            <p:cNvGrpSpPr/>
            <p:nvPr/>
          </p:nvGrpSpPr>
          <p:grpSpPr>
            <a:xfrm>
              <a:off x="6873876" y="2459039"/>
              <a:ext cx="850900" cy="285750"/>
              <a:chOff x="8540" y="4429"/>
              <a:chExt cx="1340" cy="451"/>
            </a:xfrm>
          </p:grpSpPr>
          <p:cxnSp>
            <p:nvCxnSpPr>
              <p:cNvPr id="1933" name="Google Shape;1933;p45"/>
              <p:cNvCxnSpPr/>
              <p:nvPr/>
            </p:nvCxnSpPr>
            <p:spPr>
              <a:xfrm rot="10800000">
                <a:off x="8540" y="4657"/>
                <a:ext cx="317" cy="0"/>
              </a:xfrm>
              <a:prstGeom prst="straightConnector1">
                <a:avLst/>
              </a:prstGeom>
              <a:noFill/>
              <a:ln w="9525" cap="flat" cmpd="sng">
                <a:solidFill>
                  <a:srgbClr val="000000"/>
                </a:solidFill>
                <a:prstDash val="solid"/>
                <a:round/>
                <a:headEnd type="none" w="med" len="med"/>
                <a:tailEnd type="none" w="med" len="med"/>
              </a:ln>
            </p:spPr>
          </p:cxnSp>
          <p:sp>
            <p:nvSpPr>
              <p:cNvPr id="1934" name="Google Shape;1934;p45"/>
              <p:cNvSpPr txBox="1"/>
              <p:nvPr/>
            </p:nvSpPr>
            <p:spPr>
              <a:xfrm>
                <a:off x="8857" y="4429"/>
                <a:ext cx="1023" cy="45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AgujB</a:t>
                </a:r>
                <a:endParaRPr sz="1800" b="0" i="0" u="none" strike="noStrike" cap="none">
                  <a:solidFill>
                    <a:schemeClr val="dk1"/>
                  </a:solidFill>
                  <a:latin typeface="Arial"/>
                  <a:ea typeface="Arial"/>
                  <a:cs typeface="Arial"/>
                  <a:sym typeface="Arial"/>
                </a:endParaRPr>
              </a:p>
            </p:txBody>
          </p:sp>
        </p:grpSp>
        <p:grpSp>
          <p:nvGrpSpPr>
            <p:cNvPr id="1935" name="Google Shape;1935;p45"/>
            <p:cNvGrpSpPr/>
            <p:nvPr/>
          </p:nvGrpSpPr>
          <p:grpSpPr>
            <a:xfrm>
              <a:off x="6873876" y="3667126"/>
              <a:ext cx="1581150" cy="287338"/>
              <a:chOff x="3844925" y="3667125"/>
              <a:chExt cx="1581150" cy="287338"/>
            </a:xfrm>
          </p:grpSpPr>
          <p:grpSp>
            <p:nvGrpSpPr>
              <p:cNvPr id="1936" name="Google Shape;1936;p45"/>
              <p:cNvGrpSpPr/>
              <p:nvPr/>
            </p:nvGrpSpPr>
            <p:grpSpPr>
              <a:xfrm>
                <a:off x="3844925" y="3667125"/>
                <a:ext cx="850900" cy="285750"/>
                <a:chOff x="8540" y="4429"/>
                <a:chExt cx="1340" cy="451"/>
              </a:xfrm>
            </p:grpSpPr>
            <p:cxnSp>
              <p:nvCxnSpPr>
                <p:cNvPr id="1937" name="Google Shape;1937;p45"/>
                <p:cNvCxnSpPr/>
                <p:nvPr/>
              </p:nvCxnSpPr>
              <p:spPr>
                <a:xfrm rot="10800000">
                  <a:off x="8540" y="4657"/>
                  <a:ext cx="317" cy="0"/>
                </a:xfrm>
                <a:prstGeom prst="straightConnector1">
                  <a:avLst/>
                </a:prstGeom>
                <a:noFill/>
                <a:ln w="9525" cap="flat" cmpd="sng">
                  <a:solidFill>
                    <a:srgbClr val="000000"/>
                  </a:solidFill>
                  <a:prstDash val="solid"/>
                  <a:round/>
                  <a:headEnd type="none" w="med" len="med"/>
                  <a:tailEnd type="none" w="med" len="med"/>
                </a:ln>
              </p:spPr>
            </p:cxnSp>
            <p:sp>
              <p:nvSpPr>
                <p:cNvPr id="1938" name="Google Shape;1938;p45"/>
                <p:cNvSpPr txBox="1"/>
                <p:nvPr/>
              </p:nvSpPr>
              <p:spPr>
                <a:xfrm>
                  <a:off x="8857" y="4429"/>
                  <a:ext cx="1023" cy="45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KVolc</a:t>
                  </a:r>
                  <a:endParaRPr sz="1800" b="0" i="0" u="none" strike="noStrike" cap="none">
                    <a:solidFill>
                      <a:schemeClr val="dk1"/>
                    </a:solidFill>
                    <a:latin typeface="Arial"/>
                    <a:ea typeface="Arial"/>
                    <a:cs typeface="Arial"/>
                    <a:sym typeface="Arial"/>
                  </a:endParaRPr>
                </a:p>
              </p:txBody>
            </p:sp>
          </p:grpSp>
          <p:sp>
            <p:nvSpPr>
              <p:cNvPr id="1939" name="Google Shape;1939;p45"/>
              <p:cNvSpPr txBox="1"/>
              <p:nvPr/>
            </p:nvSpPr>
            <p:spPr>
              <a:xfrm>
                <a:off x="4683125" y="3667125"/>
                <a:ext cx="415925" cy="28575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SL</a:t>
                </a:r>
                <a:endParaRPr sz="1800" b="0" i="0" u="none" strike="noStrike" cap="none">
                  <a:solidFill>
                    <a:schemeClr val="dk1"/>
                  </a:solidFill>
                  <a:latin typeface="Arial"/>
                  <a:ea typeface="Arial"/>
                  <a:cs typeface="Arial"/>
                  <a:sym typeface="Arial"/>
                </a:endParaRPr>
              </a:p>
            </p:txBody>
          </p:sp>
          <p:sp>
            <p:nvSpPr>
              <p:cNvPr id="1940" name="Google Shape;1940;p45"/>
              <p:cNvSpPr txBox="1"/>
              <p:nvPr/>
            </p:nvSpPr>
            <p:spPr>
              <a:xfrm>
                <a:off x="5010150" y="3667125"/>
                <a:ext cx="415925" cy="28733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18000" tIns="45700" rIns="18000"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Cinta</a:t>
                </a:r>
                <a:endParaRPr sz="1800" b="0" i="0" u="none" strike="noStrike" cap="none">
                  <a:solidFill>
                    <a:schemeClr val="dk1"/>
                  </a:solidFill>
                  <a:latin typeface="Arial"/>
                  <a:ea typeface="Arial"/>
                  <a:cs typeface="Arial"/>
                  <a:sym typeface="Arial"/>
                </a:endParaRPr>
              </a:p>
            </p:txBody>
          </p:sp>
        </p:grpSp>
        <p:grpSp>
          <p:nvGrpSpPr>
            <p:cNvPr id="1941" name="Google Shape;1941;p45"/>
            <p:cNvGrpSpPr/>
            <p:nvPr/>
          </p:nvGrpSpPr>
          <p:grpSpPr>
            <a:xfrm>
              <a:off x="4310858" y="3667126"/>
              <a:ext cx="1581150" cy="287338"/>
              <a:chOff x="3844925" y="3667125"/>
              <a:chExt cx="1581150" cy="287338"/>
            </a:xfrm>
          </p:grpSpPr>
          <p:grpSp>
            <p:nvGrpSpPr>
              <p:cNvPr id="1942" name="Google Shape;1942;p45"/>
              <p:cNvGrpSpPr/>
              <p:nvPr/>
            </p:nvGrpSpPr>
            <p:grpSpPr>
              <a:xfrm>
                <a:off x="3844925" y="3667125"/>
                <a:ext cx="850900" cy="285750"/>
                <a:chOff x="8540" y="4429"/>
                <a:chExt cx="1340" cy="451"/>
              </a:xfrm>
            </p:grpSpPr>
            <p:cxnSp>
              <p:nvCxnSpPr>
                <p:cNvPr id="1943" name="Google Shape;1943;p45"/>
                <p:cNvCxnSpPr/>
                <p:nvPr/>
              </p:nvCxnSpPr>
              <p:spPr>
                <a:xfrm rot="10800000">
                  <a:off x="8540" y="4657"/>
                  <a:ext cx="317" cy="0"/>
                </a:xfrm>
                <a:prstGeom prst="straightConnector1">
                  <a:avLst/>
                </a:prstGeom>
                <a:noFill/>
                <a:ln w="9525" cap="flat" cmpd="sng">
                  <a:solidFill>
                    <a:srgbClr val="000000"/>
                  </a:solidFill>
                  <a:prstDash val="solid"/>
                  <a:round/>
                  <a:headEnd type="none" w="med" len="med"/>
                  <a:tailEnd type="none" w="med" len="med"/>
                </a:ln>
              </p:spPr>
            </p:cxnSp>
            <p:sp>
              <p:nvSpPr>
                <p:cNvPr id="1944" name="Google Shape;1944;p45"/>
                <p:cNvSpPr txBox="1"/>
                <p:nvPr/>
              </p:nvSpPr>
              <p:spPr>
                <a:xfrm>
                  <a:off x="8857" y="4429"/>
                  <a:ext cx="1023" cy="45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KVolc</a:t>
                  </a:r>
                  <a:endParaRPr sz="1800" b="0" i="0" u="none" strike="noStrike" cap="none">
                    <a:solidFill>
                      <a:schemeClr val="dk1"/>
                    </a:solidFill>
                    <a:latin typeface="Arial"/>
                    <a:ea typeface="Arial"/>
                    <a:cs typeface="Arial"/>
                    <a:sym typeface="Arial"/>
                  </a:endParaRPr>
                </a:p>
              </p:txBody>
            </p:sp>
          </p:grpSp>
          <p:sp>
            <p:nvSpPr>
              <p:cNvPr id="1945" name="Google Shape;1945;p45"/>
              <p:cNvSpPr txBox="1"/>
              <p:nvPr/>
            </p:nvSpPr>
            <p:spPr>
              <a:xfrm>
                <a:off x="4683125" y="3667125"/>
                <a:ext cx="415925" cy="28575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SL</a:t>
                </a:r>
                <a:endParaRPr sz="1800" b="0" i="0" u="none" strike="noStrike" cap="none">
                  <a:solidFill>
                    <a:schemeClr val="dk1"/>
                  </a:solidFill>
                  <a:latin typeface="Arial"/>
                  <a:ea typeface="Arial"/>
                  <a:cs typeface="Arial"/>
                  <a:sym typeface="Arial"/>
                </a:endParaRPr>
              </a:p>
            </p:txBody>
          </p:sp>
          <p:sp>
            <p:nvSpPr>
              <p:cNvPr id="1946" name="Google Shape;1946;p45"/>
              <p:cNvSpPr txBox="1"/>
              <p:nvPr/>
            </p:nvSpPr>
            <p:spPr>
              <a:xfrm>
                <a:off x="5010150" y="3667125"/>
                <a:ext cx="415925" cy="28733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18000" tIns="45700" rIns="18000"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Arial"/>
                    <a:ea typeface="Arial"/>
                    <a:cs typeface="Arial"/>
                    <a:sym typeface="Arial"/>
                  </a:rPr>
                  <a:t>Cinta</a:t>
                </a:r>
                <a:endParaRPr sz="1800" b="0" i="0" u="none" strike="noStrike" cap="none">
                  <a:solidFill>
                    <a:schemeClr val="dk1"/>
                  </a:solidFill>
                  <a:latin typeface="Arial"/>
                  <a:ea typeface="Arial"/>
                  <a:cs typeface="Arial"/>
                  <a:sym typeface="Arial"/>
                </a:endParaRPr>
              </a:p>
            </p:txBody>
          </p:sp>
        </p:grpSp>
        <p:cxnSp>
          <p:nvCxnSpPr>
            <p:cNvPr id="1947" name="Google Shape;1947;p45"/>
            <p:cNvCxnSpPr>
              <a:cxnSpLocks/>
              <a:stCxn id="1883" idx="2"/>
              <a:endCxn id="1804" idx="3"/>
            </p:cNvCxnSpPr>
            <p:nvPr/>
          </p:nvCxnSpPr>
          <p:spPr>
            <a:xfrm rot="5400000" flipH="1">
              <a:off x="1567682" y="2906739"/>
              <a:ext cx="4823700" cy="211800"/>
            </a:xfrm>
            <a:prstGeom prst="bentConnector4">
              <a:avLst>
                <a:gd name="adj1" fmla="val -5421"/>
                <a:gd name="adj2" fmla="val 224939"/>
              </a:avLst>
            </a:prstGeom>
            <a:noFill/>
            <a:ln w="9525" cap="flat" cmpd="sng">
              <a:solidFill>
                <a:schemeClr val="dk1"/>
              </a:solidFill>
              <a:prstDash val="solid"/>
              <a:round/>
              <a:headEnd type="none" w="sm" len="sm"/>
              <a:tailEnd type="triangle" w="med" len="med"/>
            </a:ln>
          </p:spPr>
        </p:cxnSp>
        <p:sp>
          <p:nvSpPr>
            <p:cNvPr id="1948" name="Google Shape;1948;p45"/>
            <p:cNvSpPr/>
            <p:nvPr/>
          </p:nvSpPr>
          <p:spPr>
            <a:xfrm>
              <a:off x="3870326" y="984251"/>
              <a:ext cx="430213" cy="28733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s-ES" sz="1200">
                  <a:solidFill>
                    <a:schemeClr val="dk1"/>
                  </a:solidFill>
                  <a:latin typeface="Arial"/>
                  <a:ea typeface="Arial"/>
                  <a:cs typeface="Arial"/>
                  <a:sym typeface="Arial"/>
                </a:rPr>
                <a:t>1a</a:t>
              </a:r>
              <a:endParaRPr/>
            </a:p>
          </p:txBody>
        </p:sp>
        <p:sp>
          <p:nvSpPr>
            <p:cNvPr id="1949" name="Google Shape;1949;p45"/>
            <p:cNvSpPr/>
            <p:nvPr/>
          </p:nvSpPr>
          <p:spPr>
            <a:xfrm>
              <a:off x="6443664" y="984251"/>
              <a:ext cx="430212" cy="28733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s-ES" sz="1200">
                  <a:solidFill>
                    <a:schemeClr val="dk1"/>
                  </a:solidFill>
                  <a:latin typeface="Arial"/>
                  <a:ea typeface="Arial"/>
                  <a:cs typeface="Arial"/>
                  <a:sym typeface="Arial"/>
                </a:rPr>
                <a:t>1b</a:t>
              </a:r>
              <a:endParaRPr sz="1800">
                <a:solidFill>
                  <a:schemeClr val="dk1"/>
                </a:solidFill>
                <a:latin typeface="Arial"/>
                <a:ea typeface="Arial"/>
                <a:cs typeface="Arial"/>
                <a:sym typeface="Arial"/>
              </a:endParaRPr>
            </a:p>
          </p:txBody>
        </p:sp>
      </p:grpSp>
      <p:cxnSp>
        <p:nvCxnSpPr>
          <p:cNvPr id="1950" name="Google Shape;1950;p45"/>
          <p:cNvCxnSpPr>
            <a:stCxn id="1892" idx="2"/>
            <a:endCxn id="1826" idx="1"/>
          </p:cNvCxnSpPr>
          <p:nvPr/>
        </p:nvCxnSpPr>
        <p:spPr>
          <a:xfrm rot="5400000" flipH="1" flipV="1">
            <a:off x="4969385" y="3217207"/>
            <a:ext cx="4823619" cy="89694"/>
          </a:xfrm>
          <a:prstGeom prst="bentConnector4">
            <a:avLst>
              <a:gd name="adj1" fmla="val -4739"/>
              <a:gd name="adj2" fmla="val 1931209"/>
            </a:avLst>
          </a:prstGeom>
          <a:noFill/>
          <a:ln w="9525" cap="flat" cmpd="sng">
            <a:solidFill>
              <a:schemeClr val="dk1"/>
            </a:solidFill>
            <a:prstDash val="solid"/>
            <a:round/>
            <a:headEnd type="none" w="sm" len="sm"/>
            <a:tailEnd type="triangle" w="med" len="med"/>
          </a:ln>
        </p:spPr>
      </p:cxnSp>
      <p:sp>
        <p:nvSpPr>
          <p:cNvPr id="1951" name="Google Shape;1951;p45"/>
          <p:cNvSpPr txBox="1"/>
          <p:nvPr/>
        </p:nvSpPr>
        <p:spPr>
          <a:xfrm>
            <a:off x="672662" y="36786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5"/>
          <p:cNvSpPr/>
          <p:nvPr/>
        </p:nvSpPr>
        <p:spPr>
          <a:xfrm>
            <a:off x="358970" y="2979678"/>
            <a:ext cx="8483600" cy="995643"/>
          </a:xfrm>
          <a:prstGeom prst="roundRect">
            <a:avLst>
              <a:gd name="adj" fmla="val 16667"/>
            </a:avLst>
          </a:prstGeom>
          <a:gradFill>
            <a:gsLst>
              <a:gs pos="0">
                <a:srgbClr val="939393"/>
              </a:gs>
              <a:gs pos="50000">
                <a:srgbClr val="D5D5D5"/>
              </a:gs>
              <a:gs pos="100000">
                <a:schemeClr val="lt1"/>
              </a:gs>
            </a:gsLst>
            <a:lin ang="18900000" scaled="0"/>
          </a:gra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5"/>
          <p:cNvSpPr/>
          <p:nvPr/>
        </p:nvSpPr>
        <p:spPr>
          <a:xfrm>
            <a:off x="368300" y="4052741"/>
            <a:ext cx="8483600" cy="802126"/>
          </a:xfrm>
          <a:prstGeom prst="roundRect">
            <a:avLst>
              <a:gd name="adj" fmla="val 16667"/>
            </a:avLst>
          </a:prstGeom>
          <a:gradFill>
            <a:gsLst>
              <a:gs pos="0">
                <a:srgbClr val="939393"/>
              </a:gs>
              <a:gs pos="50000">
                <a:srgbClr val="D5D5D5"/>
              </a:gs>
              <a:gs pos="100000">
                <a:schemeClr val="lt1"/>
              </a:gs>
            </a:gsLst>
            <a:lin ang="18900000" scaled="0"/>
          </a:gra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5"/>
          <p:cNvSpPr/>
          <p:nvPr/>
        </p:nvSpPr>
        <p:spPr>
          <a:xfrm>
            <a:off x="368300" y="4890475"/>
            <a:ext cx="8483600" cy="663040"/>
          </a:xfrm>
          <a:prstGeom prst="roundRect">
            <a:avLst>
              <a:gd name="adj" fmla="val 16667"/>
            </a:avLst>
          </a:prstGeom>
          <a:gradFill>
            <a:gsLst>
              <a:gs pos="0">
                <a:srgbClr val="939393"/>
              </a:gs>
              <a:gs pos="50000">
                <a:srgbClr val="D5D5D5"/>
              </a:gs>
              <a:gs pos="100000">
                <a:schemeClr val="lt1"/>
              </a:gs>
            </a:gsLst>
            <a:lin ang="18900000" scaled="0"/>
          </a:gra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5"/>
          <p:cNvSpPr/>
          <p:nvPr/>
        </p:nvSpPr>
        <p:spPr>
          <a:xfrm>
            <a:off x="368300" y="5651500"/>
            <a:ext cx="8483600" cy="767497"/>
          </a:xfrm>
          <a:prstGeom prst="roundRect">
            <a:avLst>
              <a:gd name="adj" fmla="val 16667"/>
            </a:avLst>
          </a:prstGeom>
          <a:gradFill>
            <a:gsLst>
              <a:gs pos="0">
                <a:srgbClr val="939393"/>
              </a:gs>
              <a:gs pos="50000">
                <a:srgbClr val="D5D5D5"/>
              </a:gs>
              <a:gs pos="100000">
                <a:schemeClr val="lt1"/>
              </a:gs>
            </a:gsLst>
            <a:lin ang="18900000" scaled="0"/>
          </a:gra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5"/>
          <p:cNvSpPr/>
          <p:nvPr/>
        </p:nvSpPr>
        <p:spPr>
          <a:xfrm>
            <a:off x="368300" y="2127741"/>
            <a:ext cx="8483600" cy="750013"/>
          </a:xfrm>
          <a:prstGeom prst="roundRect">
            <a:avLst>
              <a:gd name="adj" fmla="val 16667"/>
            </a:avLst>
          </a:prstGeom>
          <a:gradFill>
            <a:gsLst>
              <a:gs pos="0">
                <a:srgbClr val="939393"/>
              </a:gs>
              <a:gs pos="50000">
                <a:srgbClr val="D5D5D5"/>
              </a:gs>
              <a:gs pos="100000">
                <a:schemeClr val="lt1"/>
              </a:gs>
            </a:gsLst>
            <a:lin ang="18900000" scaled="0"/>
          </a:gra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5"/>
          <p:cNvSpPr/>
          <p:nvPr/>
        </p:nvSpPr>
        <p:spPr>
          <a:xfrm>
            <a:off x="368300" y="1333500"/>
            <a:ext cx="8483600" cy="684819"/>
          </a:xfrm>
          <a:prstGeom prst="roundRect">
            <a:avLst>
              <a:gd name="adj" fmla="val 16667"/>
            </a:avLst>
          </a:prstGeom>
          <a:gradFill>
            <a:gsLst>
              <a:gs pos="0">
                <a:srgbClr val="939393"/>
              </a:gs>
              <a:gs pos="50000">
                <a:srgbClr val="D5D5D5"/>
              </a:gs>
              <a:gs pos="100000">
                <a:schemeClr val="lt1"/>
              </a:gs>
            </a:gsLst>
            <a:lin ang="18900000" scaled="0"/>
          </a:gra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5"/>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Acciones. Equivalencia de normas</a:t>
            </a:r>
            <a:endParaRPr/>
          </a:p>
        </p:txBody>
      </p:sp>
      <p:sp>
        <p:nvSpPr>
          <p:cNvPr id="194" name="Google Shape;19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5</a:t>
            </a:fld>
            <a:endParaRPr/>
          </a:p>
        </p:txBody>
      </p:sp>
      <p:grpSp>
        <p:nvGrpSpPr>
          <p:cNvPr id="195" name="Google Shape;195;p5"/>
          <p:cNvGrpSpPr/>
          <p:nvPr/>
        </p:nvGrpSpPr>
        <p:grpSpPr>
          <a:xfrm>
            <a:off x="685801" y="1502023"/>
            <a:ext cx="2166930" cy="332126"/>
            <a:chOff x="5200650" y="1528763"/>
            <a:chExt cx="2328863" cy="500062"/>
          </a:xfrm>
        </p:grpSpPr>
        <p:cxnSp>
          <p:nvCxnSpPr>
            <p:cNvPr id="196" name="Google Shape;196;p5"/>
            <p:cNvCxnSpPr>
              <a:stCxn id="197" idx="3"/>
              <a:endCxn id="198"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197" name="Google Shape;197;p5"/>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198" name="Google Shape;198;p5"/>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grpSp>
      <p:grpSp>
        <p:nvGrpSpPr>
          <p:cNvPr id="199" name="Google Shape;199;p5"/>
          <p:cNvGrpSpPr/>
          <p:nvPr/>
        </p:nvGrpSpPr>
        <p:grpSpPr>
          <a:xfrm>
            <a:off x="685801" y="2104513"/>
            <a:ext cx="2166930" cy="608714"/>
            <a:chOff x="5200650" y="2083872"/>
            <a:chExt cx="2328863" cy="916503"/>
          </a:xfrm>
        </p:grpSpPr>
        <p:grpSp>
          <p:nvGrpSpPr>
            <p:cNvPr id="200" name="Google Shape;200;p5"/>
            <p:cNvGrpSpPr/>
            <p:nvPr/>
          </p:nvGrpSpPr>
          <p:grpSpPr>
            <a:xfrm>
              <a:off x="5200650" y="2500313"/>
              <a:ext cx="2328863" cy="500062"/>
              <a:chOff x="5200650" y="1528763"/>
              <a:chExt cx="2328863" cy="500062"/>
            </a:xfrm>
          </p:grpSpPr>
          <p:cxnSp>
            <p:nvCxnSpPr>
              <p:cNvPr id="201" name="Google Shape;201;p5"/>
              <p:cNvCxnSpPr>
                <a:stCxn id="202" idx="3"/>
                <a:endCxn id="203"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202" name="Google Shape;202;p5"/>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203" name="Google Shape;203;p5"/>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grpSp>
        <p:cxnSp>
          <p:nvCxnSpPr>
            <p:cNvPr id="204" name="Google Shape;204;p5"/>
            <p:cNvCxnSpPr/>
            <p:nvPr/>
          </p:nvCxnSpPr>
          <p:spPr>
            <a:xfrm rot="10800000">
              <a:off x="6200775" y="2250096"/>
              <a:ext cx="0" cy="248632"/>
            </a:xfrm>
            <a:prstGeom prst="straightConnector1">
              <a:avLst/>
            </a:prstGeom>
            <a:noFill/>
            <a:ln w="28575" cap="flat" cmpd="sng">
              <a:solidFill>
                <a:srgbClr val="0070C0"/>
              </a:solidFill>
              <a:prstDash val="solid"/>
              <a:round/>
              <a:headEnd type="none" w="sm" len="sm"/>
              <a:tailEnd type="none" w="sm" len="sm"/>
            </a:ln>
          </p:spPr>
        </p:cxnSp>
        <p:sp>
          <p:nvSpPr>
            <p:cNvPr id="205" name="Google Shape;205;p5"/>
            <p:cNvSpPr txBox="1"/>
            <p:nvPr/>
          </p:nvSpPr>
          <p:spPr>
            <a:xfrm>
              <a:off x="6219009" y="2083872"/>
              <a:ext cx="980614" cy="463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Condición</a:t>
              </a:r>
              <a:endParaRPr sz="1400">
                <a:solidFill>
                  <a:schemeClr val="dk1"/>
                </a:solidFill>
                <a:latin typeface="Calibri"/>
                <a:ea typeface="Calibri"/>
                <a:cs typeface="Calibri"/>
                <a:sym typeface="Calibri"/>
              </a:endParaRPr>
            </a:p>
          </p:txBody>
        </p:sp>
      </p:grpSp>
      <p:grpSp>
        <p:nvGrpSpPr>
          <p:cNvPr id="206" name="Google Shape;206;p5"/>
          <p:cNvGrpSpPr/>
          <p:nvPr/>
        </p:nvGrpSpPr>
        <p:grpSpPr>
          <a:xfrm>
            <a:off x="685801" y="4106188"/>
            <a:ext cx="2166930" cy="517697"/>
            <a:chOff x="5229225" y="3144838"/>
            <a:chExt cx="2328863" cy="779462"/>
          </a:xfrm>
        </p:grpSpPr>
        <p:grpSp>
          <p:nvGrpSpPr>
            <p:cNvPr id="207" name="Google Shape;207;p5"/>
            <p:cNvGrpSpPr/>
            <p:nvPr/>
          </p:nvGrpSpPr>
          <p:grpSpPr>
            <a:xfrm>
              <a:off x="5229225" y="3424238"/>
              <a:ext cx="2328863" cy="500062"/>
              <a:chOff x="5200650" y="1528763"/>
              <a:chExt cx="2328863" cy="500062"/>
            </a:xfrm>
          </p:grpSpPr>
          <p:cxnSp>
            <p:nvCxnSpPr>
              <p:cNvPr id="208" name="Google Shape;208;p5"/>
              <p:cNvCxnSpPr>
                <a:stCxn id="209" idx="3"/>
                <a:endCxn id="210"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209" name="Google Shape;209;p5"/>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210" name="Google Shape;210;p5"/>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grpSp>
        <p:cxnSp>
          <p:nvCxnSpPr>
            <p:cNvPr id="211" name="Google Shape;211;p5"/>
            <p:cNvCxnSpPr/>
            <p:nvPr/>
          </p:nvCxnSpPr>
          <p:spPr>
            <a:xfrm rot="10800000">
              <a:off x="6068571" y="3144838"/>
              <a:ext cx="0" cy="279400"/>
            </a:xfrm>
            <a:prstGeom prst="straightConnector1">
              <a:avLst/>
            </a:prstGeom>
            <a:noFill/>
            <a:ln w="28575" cap="flat" cmpd="sng">
              <a:solidFill>
                <a:srgbClr val="0070C0"/>
              </a:solidFill>
              <a:prstDash val="solid"/>
              <a:round/>
              <a:headEnd type="none" w="sm" len="sm"/>
              <a:tailEnd type="triangle" w="med" len="med"/>
            </a:ln>
          </p:spPr>
        </p:cxnSp>
      </p:grpSp>
      <p:grpSp>
        <p:nvGrpSpPr>
          <p:cNvPr id="212" name="Google Shape;212;p5"/>
          <p:cNvGrpSpPr/>
          <p:nvPr/>
        </p:nvGrpSpPr>
        <p:grpSpPr>
          <a:xfrm>
            <a:off x="685801" y="4979983"/>
            <a:ext cx="2166930" cy="511370"/>
            <a:chOff x="5238750" y="4210047"/>
            <a:chExt cx="2328863" cy="769938"/>
          </a:xfrm>
        </p:grpSpPr>
        <p:grpSp>
          <p:nvGrpSpPr>
            <p:cNvPr id="213" name="Google Shape;213;p5"/>
            <p:cNvGrpSpPr/>
            <p:nvPr/>
          </p:nvGrpSpPr>
          <p:grpSpPr>
            <a:xfrm>
              <a:off x="5238750" y="4210047"/>
              <a:ext cx="2328863" cy="500062"/>
              <a:chOff x="5200650" y="1528763"/>
              <a:chExt cx="2328863" cy="500062"/>
            </a:xfrm>
          </p:grpSpPr>
          <p:cxnSp>
            <p:nvCxnSpPr>
              <p:cNvPr id="214" name="Google Shape;214;p5"/>
              <p:cNvCxnSpPr>
                <a:stCxn id="215" idx="3"/>
                <a:endCxn id="216"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215" name="Google Shape;215;p5"/>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q</a:t>
                </a:r>
                <a:endParaRPr sz="1400">
                  <a:solidFill>
                    <a:schemeClr val="dk1"/>
                  </a:solidFill>
                  <a:latin typeface="Calibri"/>
                  <a:ea typeface="Calibri"/>
                  <a:cs typeface="Calibri"/>
                  <a:sym typeface="Calibri"/>
                </a:endParaRPr>
              </a:p>
            </p:txBody>
          </p:sp>
          <p:sp>
            <p:nvSpPr>
              <p:cNvPr id="216" name="Google Shape;216;p5"/>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grpSp>
        <p:cxnSp>
          <p:nvCxnSpPr>
            <p:cNvPr id="217" name="Google Shape;217;p5"/>
            <p:cNvCxnSpPr/>
            <p:nvPr/>
          </p:nvCxnSpPr>
          <p:spPr>
            <a:xfrm>
              <a:off x="6076950" y="4700584"/>
              <a:ext cx="0" cy="279401"/>
            </a:xfrm>
            <a:prstGeom prst="straightConnector1">
              <a:avLst/>
            </a:prstGeom>
            <a:noFill/>
            <a:ln w="28575" cap="flat" cmpd="sng">
              <a:solidFill>
                <a:srgbClr val="0070C0"/>
              </a:solidFill>
              <a:prstDash val="solid"/>
              <a:round/>
              <a:headEnd type="none" w="sm" len="sm"/>
              <a:tailEnd type="triangle" w="med" len="med"/>
            </a:ln>
          </p:spPr>
        </p:cxnSp>
      </p:grpSp>
      <p:grpSp>
        <p:nvGrpSpPr>
          <p:cNvPr id="218" name="Google Shape;218;p5"/>
          <p:cNvGrpSpPr/>
          <p:nvPr/>
        </p:nvGrpSpPr>
        <p:grpSpPr>
          <a:xfrm>
            <a:off x="685801" y="5676042"/>
            <a:ext cx="2166930" cy="569360"/>
            <a:chOff x="5229225" y="5029197"/>
            <a:chExt cx="2328863" cy="857250"/>
          </a:xfrm>
        </p:grpSpPr>
        <p:grpSp>
          <p:nvGrpSpPr>
            <p:cNvPr id="219" name="Google Shape;219;p5"/>
            <p:cNvGrpSpPr/>
            <p:nvPr/>
          </p:nvGrpSpPr>
          <p:grpSpPr>
            <a:xfrm>
              <a:off x="5229225" y="5386385"/>
              <a:ext cx="2328863" cy="500062"/>
              <a:chOff x="5200650" y="1528763"/>
              <a:chExt cx="2328863" cy="500062"/>
            </a:xfrm>
          </p:grpSpPr>
          <p:cxnSp>
            <p:nvCxnSpPr>
              <p:cNvPr id="220" name="Google Shape;220;p5"/>
              <p:cNvCxnSpPr>
                <a:stCxn id="221" idx="3"/>
                <a:endCxn id="222"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221" name="Google Shape;221;p5"/>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222" name="Google Shape;222;p5"/>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grpSp>
        <p:sp>
          <p:nvSpPr>
            <p:cNvPr id="223" name="Google Shape;223;p5"/>
            <p:cNvSpPr txBox="1"/>
            <p:nvPr/>
          </p:nvSpPr>
          <p:spPr>
            <a:xfrm>
              <a:off x="6076950" y="5029197"/>
              <a:ext cx="980614" cy="463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Condición</a:t>
              </a:r>
              <a:endParaRPr sz="1400">
                <a:solidFill>
                  <a:schemeClr val="dk1"/>
                </a:solidFill>
                <a:latin typeface="Calibri"/>
                <a:ea typeface="Calibri"/>
                <a:cs typeface="Calibri"/>
                <a:sym typeface="Calibri"/>
              </a:endParaRPr>
            </a:p>
          </p:txBody>
        </p:sp>
        <p:grpSp>
          <p:nvGrpSpPr>
            <p:cNvPr id="224" name="Google Shape;224;p5"/>
            <p:cNvGrpSpPr/>
            <p:nvPr/>
          </p:nvGrpSpPr>
          <p:grpSpPr>
            <a:xfrm>
              <a:off x="5943602" y="5156197"/>
              <a:ext cx="114297" cy="254000"/>
              <a:chOff x="4724403" y="3870325"/>
              <a:chExt cx="104772" cy="368300"/>
            </a:xfrm>
          </p:grpSpPr>
          <p:cxnSp>
            <p:nvCxnSpPr>
              <p:cNvPr id="225" name="Google Shape;225;p5"/>
              <p:cNvCxnSpPr/>
              <p:nvPr/>
            </p:nvCxnSpPr>
            <p:spPr>
              <a:xfrm rot="10800000">
                <a:off x="4829175" y="3870325"/>
                <a:ext cx="0" cy="368300"/>
              </a:xfrm>
              <a:prstGeom prst="straightConnector1">
                <a:avLst/>
              </a:prstGeom>
              <a:noFill/>
              <a:ln w="28575" cap="flat" cmpd="sng">
                <a:solidFill>
                  <a:srgbClr val="0070C0"/>
                </a:solidFill>
                <a:prstDash val="solid"/>
                <a:round/>
                <a:headEnd type="none" w="sm" len="sm"/>
                <a:tailEnd type="none" w="sm" len="sm"/>
              </a:ln>
            </p:spPr>
          </p:cxnSp>
          <p:sp>
            <p:nvSpPr>
              <p:cNvPr id="226" name="Google Shape;226;p5"/>
              <p:cNvSpPr/>
              <p:nvPr/>
            </p:nvSpPr>
            <p:spPr>
              <a:xfrm rot="-5400000">
                <a:off x="4657727" y="3938589"/>
                <a:ext cx="195262" cy="61910"/>
              </a:xfrm>
              <a:prstGeom prst="triangle">
                <a:avLst>
                  <a:gd name="adj" fmla="val 50000"/>
                </a:avLst>
              </a:prstGeom>
              <a:solidFill>
                <a:schemeClr val="accent1"/>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sp>
        <p:nvSpPr>
          <p:cNvPr id="227" name="Google Shape;227;p5"/>
          <p:cNvSpPr txBox="1"/>
          <p:nvPr/>
        </p:nvSpPr>
        <p:spPr>
          <a:xfrm>
            <a:off x="3157533" y="1352797"/>
            <a:ext cx="1343026" cy="622414"/>
          </a:xfrm>
          <a:prstGeom prst="rect">
            <a:avLst/>
          </a:prstGeom>
          <a:noFill/>
          <a:ln>
            <a:noFill/>
          </a:ln>
        </p:spPr>
        <p:txBody>
          <a:bodyPr spcFirstLastPara="1" wrap="square" lIns="91425" tIns="45700" rIns="91425" bIns="45700" anchor="t" anchorCtr="0">
            <a:spAutoFit/>
          </a:bodyPr>
          <a:lstStyle/>
          <a:p>
            <a:pPr marL="0" marR="0" lvl="0" indent="0" algn="l" rtl="0">
              <a:lnSpc>
                <a:spcPct val="83333"/>
              </a:lnSpc>
              <a:spcBef>
                <a:spcPts val="0"/>
              </a:spcBef>
              <a:spcAft>
                <a:spcPts val="0"/>
              </a:spcAft>
              <a:buNone/>
            </a:pPr>
            <a:r>
              <a:rPr lang="es-ES" sz="2000" i="1" dirty="0">
                <a:solidFill>
                  <a:schemeClr val="dk1"/>
                </a:solidFill>
                <a:latin typeface="Calibri"/>
                <a:ea typeface="Calibri"/>
                <a:cs typeface="Calibri"/>
                <a:sym typeface="Calibri"/>
              </a:rPr>
              <a:t>Acción continua</a:t>
            </a:r>
            <a:endParaRPr sz="1200" dirty="0"/>
          </a:p>
        </p:txBody>
      </p:sp>
      <p:sp>
        <p:nvSpPr>
          <p:cNvPr id="228" name="Google Shape;228;p5"/>
          <p:cNvSpPr txBox="1"/>
          <p:nvPr/>
        </p:nvSpPr>
        <p:spPr>
          <a:xfrm>
            <a:off x="3148057" y="2214914"/>
            <a:ext cx="1914526" cy="622414"/>
          </a:xfrm>
          <a:prstGeom prst="rect">
            <a:avLst/>
          </a:prstGeom>
          <a:noFill/>
          <a:ln>
            <a:noFill/>
          </a:ln>
        </p:spPr>
        <p:txBody>
          <a:bodyPr spcFirstLastPara="1" wrap="square" lIns="91425" tIns="45700" rIns="91425" bIns="45700" anchor="t" anchorCtr="0">
            <a:spAutoFit/>
          </a:bodyPr>
          <a:lstStyle/>
          <a:p>
            <a:pPr marL="0" marR="0" lvl="0" indent="0" algn="l" rtl="0">
              <a:lnSpc>
                <a:spcPct val="83333"/>
              </a:lnSpc>
              <a:spcBef>
                <a:spcPts val="0"/>
              </a:spcBef>
              <a:spcAft>
                <a:spcPts val="0"/>
              </a:spcAft>
              <a:buNone/>
            </a:pPr>
            <a:r>
              <a:rPr lang="es-ES" sz="2000" i="1" dirty="0">
                <a:solidFill>
                  <a:schemeClr val="dk1"/>
                </a:solidFill>
                <a:latin typeface="Calibri"/>
                <a:ea typeface="Calibri"/>
                <a:cs typeface="Calibri"/>
                <a:sym typeface="Calibri"/>
              </a:rPr>
              <a:t>Acción condicionada</a:t>
            </a:r>
            <a:endParaRPr sz="1200" dirty="0"/>
          </a:p>
        </p:txBody>
      </p:sp>
      <p:sp>
        <p:nvSpPr>
          <p:cNvPr id="229" name="Google Shape;229;p5"/>
          <p:cNvSpPr txBox="1"/>
          <p:nvPr/>
        </p:nvSpPr>
        <p:spPr>
          <a:xfrm>
            <a:off x="3190873" y="4055375"/>
            <a:ext cx="1914526" cy="878895"/>
          </a:xfrm>
          <a:prstGeom prst="rect">
            <a:avLst/>
          </a:prstGeom>
          <a:noFill/>
          <a:ln>
            <a:noFill/>
          </a:ln>
        </p:spPr>
        <p:txBody>
          <a:bodyPr spcFirstLastPara="1" wrap="square" lIns="91425" tIns="45700" rIns="91425" bIns="45700" anchor="t" anchorCtr="0">
            <a:spAutoFit/>
          </a:bodyPr>
          <a:lstStyle/>
          <a:p>
            <a:pPr marL="0" marR="0" lvl="0" indent="0" algn="l" rtl="0">
              <a:lnSpc>
                <a:spcPct val="83333"/>
              </a:lnSpc>
              <a:spcBef>
                <a:spcPts val="0"/>
              </a:spcBef>
              <a:spcAft>
                <a:spcPts val="0"/>
              </a:spcAft>
              <a:buNone/>
            </a:pPr>
            <a:r>
              <a:rPr lang="es-ES" sz="2000" i="1" dirty="0">
                <a:solidFill>
                  <a:schemeClr val="dk1"/>
                </a:solidFill>
                <a:latin typeface="Calibri"/>
                <a:ea typeface="Calibri"/>
                <a:cs typeface="Calibri"/>
                <a:sym typeface="Calibri"/>
              </a:rPr>
              <a:t>Acción por activación o </a:t>
            </a:r>
            <a:r>
              <a:rPr lang="es-ES" sz="2000" i="1" dirty="0" err="1">
                <a:solidFill>
                  <a:schemeClr val="dk1"/>
                </a:solidFill>
                <a:latin typeface="Calibri"/>
                <a:ea typeface="Calibri"/>
                <a:cs typeface="Calibri"/>
                <a:sym typeface="Calibri"/>
              </a:rPr>
              <a:t>impulsional</a:t>
            </a:r>
            <a:endParaRPr sz="2000" i="1" dirty="0">
              <a:solidFill>
                <a:schemeClr val="dk1"/>
              </a:solidFill>
              <a:latin typeface="Calibri"/>
              <a:ea typeface="Calibri"/>
              <a:cs typeface="Calibri"/>
              <a:sym typeface="Calibri"/>
            </a:endParaRPr>
          </a:p>
        </p:txBody>
      </p:sp>
      <p:sp>
        <p:nvSpPr>
          <p:cNvPr id="230" name="Google Shape;230;p5"/>
          <p:cNvSpPr txBox="1"/>
          <p:nvPr/>
        </p:nvSpPr>
        <p:spPr>
          <a:xfrm>
            <a:off x="3131339" y="4925345"/>
            <a:ext cx="1914526" cy="622414"/>
          </a:xfrm>
          <a:prstGeom prst="rect">
            <a:avLst/>
          </a:prstGeom>
          <a:noFill/>
          <a:ln>
            <a:noFill/>
          </a:ln>
        </p:spPr>
        <p:txBody>
          <a:bodyPr spcFirstLastPara="1" wrap="square" lIns="91425" tIns="45700" rIns="91425" bIns="45700" anchor="t" anchorCtr="0">
            <a:spAutoFit/>
          </a:bodyPr>
          <a:lstStyle/>
          <a:p>
            <a:pPr marL="0" marR="0" lvl="0" indent="0" algn="l" rtl="0">
              <a:lnSpc>
                <a:spcPct val="83333"/>
              </a:lnSpc>
              <a:spcBef>
                <a:spcPts val="0"/>
              </a:spcBef>
              <a:spcAft>
                <a:spcPts val="0"/>
              </a:spcAft>
              <a:buNone/>
            </a:pPr>
            <a:r>
              <a:rPr lang="es-ES" sz="2000" i="1">
                <a:solidFill>
                  <a:schemeClr val="dk1"/>
                </a:solidFill>
                <a:latin typeface="Calibri"/>
                <a:ea typeface="Calibri"/>
                <a:cs typeface="Calibri"/>
                <a:sym typeface="Calibri"/>
              </a:rPr>
              <a:t>Acción por desactivación</a:t>
            </a:r>
            <a:endParaRPr sz="2000" i="1">
              <a:solidFill>
                <a:schemeClr val="dk1"/>
              </a:solidFill>
              <a:latin typeface="Calibri"/>
              <a:ea typeface="Calibri"/>
              <a:cs typeface="Calibri"/>
              <a:sym typeface="Calibri"/>
            </a:endParaRPr>
          </a:p>
        </p:txBody>
      </p:sp>
      <p:sp>
        <p:nvSpPr>
          <p:cNvPr id="231" name="Google Shape;231;p5"/>
          <p:cNvSpPr txBox="1"/>
          <p:nvPr/>
        </p:nvSpPr>
        <p:spPr>
          <a:xfrm>
            <a:off x="3157533" y="5897655"/>
            <a:ext cx="2194396" cy="347747"/>
          </a:xfrm>
          <a:prstGeom prst="rect">
            <a:avLst/>
          </a:prstGeom>
          <a:noFill/>
          <a:ln>
            <a:noFill/>
          </a:ln>
        </p:spPr>
        <p:txBody>
          <a:bodyPr spcFirstLastPara="1" wrap="square" lIns="91425" tIns="45700" rIns="91425" bIns="45700" anchor="t" anchorCtr="0">
            <a:spAutoFit/>
          </a:bodyPr>
          <a:lstStyle/>
          <a:p>
            <a:pPr marL="0" marR="0" lvl="0" indent="0" algn="l" rtl="0">
              <a:lnSpc>
                <a:spcPct val="83333"/>
              </a:lnSpc>
              <a:spcBef>
                <a:spcPts val="0"/>
              </a:spcBef>
              <a:spcAft>
                <a:spcPts val="0"/>
              </a:spcAft>
              <a:buNone/>
            </a:pPr>
            <a:r>
              <a:rPr lang="es-ES" sz="2000" i="1" dirty="0">
                <a:solidFill>
                  <a:schemeClr val="dk1"/>
                </a:solidFill>
                <a:latin typeface="Calibri"/>
                <a:ea typeface="Calibri"/>
                <a:cs typeface="Calibri"/>
                <a:sym typeface="Calibri"/>
              </a:rPr>
              <a:t>Acción por evento</a:t>
            </a:r>
            <a:endParaRPr sz="1200" dirty="0"/>
          </a:p>
        </p:txBody>
      </p:sp>
      <p:sp>
        <p:nvSpPr>
          <p:cNvPr id="232" name="Google Shape;232;p5"/>
          <p:cNvSpPr/>
          <p:nvPr/>
        </p:nvSpPr>
        <p:spPr>
          <a:xfrm>
            <a:off x="5035990" y="872608"/>
            <a:ext cx="19245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rgbClr val="FF0000"/>
                </a:solidFill>
                <a:latin typeface="Calibri"/>
                <a:ea typeface="Calibri"/>
                <a:cs typeface="Calibri"/>
                <a:sym typeface="Calibri"/>
              </a:rPr>
              <a:t>IEC 61131‐3</a:t>
            </a:r>
            <a:endParaRPr/>
          </a:p>
        </p:txBody>
      </p:sp>
      <p:grpSp>
        <p:nvGrpSpPr>
          <p:cNvPr id="233" name="Google Shape;233;p5"/>
          <p:cNvGrpSpPr/>
          <p:nvPr/>
        </p:nvGrpSpPr>
        <p:grpSpPr>
          <a:xfrm>
            <a:off x="5105399" y="1441457"/>
            <a:ext cx="1500187" cy="364275"/>
            <a:chOff x="5200650" y="1528763"/>
            <a:chExt cx="1500187" cy="500062"/>
          </a:xfrm>
        </p:grpSpPr>
        <p:cxnSp>
          <p:nvCxnSpPr>
            <p:cNvPr id="234" name="Google Shape;234;p5"/>
            <p:cNvCxnSpPr>
              <a:stCxn id="235" idx="3"/>
              <a:endCxn id="236"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235" name="Google Shape;235;p5"/>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236" name="Google Shape;236;p5"/>
            <p:cNvSpPr/>
            <p:nvPr/>
          </p:nvSpPr>
          <p:spPr>
            <a:xfrm>
              <a:off x="6029325" y="1528763"/>
              <a:ext cx="671512"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a:t>
              </a:r>
              <a:endParaRPr sz="1400">
                <a:solidFill>
                  <a:schemeClr val="dk1"/>
                </a:solidFill>
                <a:latin typeface="Calibri"/>
                <a:ea typeface="Calibri"/>
                <a:cs typeface="Calibri"/>
                <a:sym typeface="Calibri"/>
              </a:endParaRPr>
            </a:p>
          </p:txBody>
        </p:sp>
      </p:grpSp>
      <p:grpSp>
        <p:nvGrpSpPr>
          <p:cNvPr id="237" name="Google Shape;237;p5"/>
          <p:cNvGrpSpPr/>
          <p:nvPr/>
        </p:nvGrpSpPr>
        <p:grpSpPr>
          <a:xfrm>
            <a:off x="6827839" y="1427710"/>
            <a:ext cx="1657352" cy="364275"/>
            <a:chOff x="5200650" y="1528763"/>
            <a:chExt cx="1657352" cy="500062"/>
          </a:xfrm>
        </p:grpSpPr>
        <p:cxnSp>
          <p:nvCxnSpPr>
            <p:cNvPr id="238" name="Google Shape;238;p5"/>
            <p:cNvCxnSpPr>
              <a:stCxn id="239" idx="3"/>
              <a:endCxn id="240"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239" name="Google Shape;239;p5"/>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240" name="Google Shape;240;p5"/>
            <p:cNvSpPr/>
            <p:nvPr/>
          </p:nvSpPr>
          <p:spPr>
            <a:xfrm>
              <a:off x="6029326" y="1528763"/>
              <a:ext cx="828676"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l" rtl="0">
                <a:spcBef>
                  <a:spcPts val="0"/>
                </a:spcBef>
                <a:spcAft>
                  <a:spcPts val="0"/>
                </a:spcAft>
                <a:buNone/>
              </a:pPr>
              <a:r>
                <a:rPr lang="es-ES" sz="2400">
                  <a:solidFill>
                    <a:schemeClr val="dk1"/>
                  </a:solidFill>
                  <a:latin typeface="Calibri"/>
                  <a:ea typeface="Calibri"/>
                  <a:cs typeface="Calibri"/>
                  <a:sym typeface="Calibri"/>
                </a:rPr>
                <a:t>N Acc</a:t>
              </a:r>
              <a:endParaRPr sz="1400">
                <a:solidFill>
                  <a:schemeClr val="dk1"/>
                </a:solidFill>
                <a:latin typeface="Calibri"/>
                <a:ea typeface="Calibri"/>
                <a:cs typeface="Calibri"/>
                <a:sym typeface="Calibri"/>
              </a:endParaRPr>
            </a:p>
          </p:txBody>
        </p:sp>
      </p:grpSp>
      <p:cxnSp>
        <p:nvCxnSpPr>
          <p:cNvPr id="241" name="Google Shape;241;p5"/>
          <p:cNvCxnSpPr/>
          <p:nvPr/>
        </p:nvCxnSpPr>
        <p:spPr>
          <a:xfrm>
            <a:off x="5105399" y="1427709"/>
            <a:ext cx="0" cy="364275"/>
          </a:xfrm>
          <a:prstGeom prst="straightConnector1">
            <a:avLst/>
          </a:prstGeom>
          <a:noFill/>
          <a:ln w="9525" cap="flat" cmpd="sng">
            <a:solidFill>
              <a:schemeClr val="dk1"/>
            </a:solidFill>
            <a:prstDash val="solid"/>
            <a:round/>
            <a:headEnd type="none" w="sm" len="sm"/>
            <a:tailEnd type="none" w="sm" len="sm"/>
          </a:ln>
        </p:spPr>
      </p:cxnSp>
      <p:grpSp>
        <p:nvGrpSpPr>
          <p:cNvPr id="242" name="Google Shape;242;p5"/>
          <p:cNvGrpSpPr/>
          <p:nvPr/>
        </p:nvGrpSpPr>
        <p:grpSpPr>
          <a:xfrm>
            <a:off x="5096069" y="3089045"/>
            <a:ext cx="2385472" cy="374683"/>
            <a:chOff x="5524503" y="3109914"/>
            <a:chExt cx="2385472" cy="514350"/>
          </a:xfrm>
        </p:grpSpPr>
        <p:grpSp>
          <p:nvGrpSpPr>
            <p:cNvPr id="243" name="Google Shape;243;p5"/>
            <p:cNvGrpSpPr/>
            <p:nvPr/>
          </p:nvGrpSpPr>
          <p:grpSpPr>
            <a:xfrm>
              <a:off x="5524503" y="3109914"/>
              <a:ext cx="2385472" cy="500062"/>
              <a:chOff x="5200650" y="1528763"/>
              <a:chExt cx="2385472" cy="500062"/>
            </a:xfrm>
          </p:grpSpPr>
          <p:cxnSp>
            <p:nvCxnSpPr>
              <p:cNvPr id="244" name="Google Shape;244;p5"/>
              <p:cNvCxnSpPr>
                <a:stCxn id="245" idx="3"/>
                <a:endCxn id="246" idx="1"/>
              </p:cNvCxnSpPr>
              <p:nvPr/>
            </p:nvCxnSpPr>
            <p:spPr>
              <a:xfrm>
                <a:off x="5968336" y="1778794"/>
                <a:ext cx="307200" cy="0"/>
              </a:xfrm>
              <a:prstGeom prst="straightConnector1">
                <a:avLst/>
              </a:prstGeom>
              <a:noFill/>
              <a:ln w="28575" cap="flat" cmpd="sng">
                <a:solidFill>
                  <a:schemeClr val="dk1"/>
                </a:solidFill>
                <a:prstDash val="solid"/>
                <a:round/>
                <a:headEnd type="none" w="sm" len="sm"/>
                <a:tailEnd type="none" w="sm" len="sm"/>
              </a:ln>
            </p:spPr>
          </p:cxnSp>
          <p:sp>
            <p:nvSpPr>
              <p:cNvPr id="245" name="Google Shape;245;p5"/>
              <p:cNvSpPr/>
              <p:nvPr/>
            </p:nvSpPr>
            <p:spPr>
              <a:xfrm>
                <a:off x="5200650" y="1528763"/>
                <a:ext cx="767686"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246" name="Google Shape;246;p5"/>
              <p:cNvSpPr/>
              <p:nvPr/>
            </p:nvSpPr>
            <p:spPr>
              <a:xfrm>
                <a:off x="6275508" y="1528763"/>
                <a:ext cx="1310614"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0" tIns="45700" rIns="0" bIns="45700" anchor="ctr" anchorCtr="0">
                <a:noAutofit/>
              </a:bodyPr>
              <a:lstStyle/>
              <a:p>
                <a:pPr marL="0" marR="0" lvl="0" indent="0" algn="l" rtl="0">
                  <a:spcBef>
                    <a:spcPts val="0"/>
                  </a:spcBef>
                  <a:spcAft>
                    <a:spcPts val="0"/>
                  </a:spcAft>
                  <a:buNone/>
                </a:pPr>
                <a:r>
                  <a:rPr lang="es-ES" sz="2400">
                    <a:solidFill>
                      <a:schemeClr val="dk1"/>
                    </a:solidFill>
                    <a:latin typeface="Calibri"/>
                    <a:ea typeface="Calibri"/>
                    <a:cs typeface="Calibri"/>
                    <a:sym typeface="Calibri"/>
                  </a:rPr>
                  <a:t> S  Acción</a:t>
                </a:r>
                <a:endParaRPr sz="1400">
                  <a:solidFill>
                    <a:schemeClr val="dk1"/>
                  </a:solidFill>
                  <a:latin typeface="Calibri"/>
                  <a:ea typeface="Calibri"/>
                  <a:cs typeface="Calibri"/>
                  <a:sym typeface="Calibri"/>
                </a:endParaRPr>
              </a:p>
            </p:txBody>
          </p:sp>
        </p:grpSp>
        <p:cxnSp>
          <p:nvCxnSpPr>
            <p:cNvPr id="247" name="Google Shape;247;p5"/>
            <p:cNvCxnSpPr/>
            <p:nvPr/>
          </p:nvCxnSpPr>
          <p:spPr>
            <a:xfrm>
              <a:off x="6870813" y="3124200"/>
              <a:ext cx="0" cy="500064"/>
            </a:xfrm>
            <a:prstGeom prst="straightConnector1">
              <a:avLst/>
            </a:prstGeom>
            <a:noFill/>
            <a:ln w="9525" cap="flat" cmpd="sng">
              <a:solidFill>
                <a:schemeClr val="dk1"/>
              </a:solidFill>
              <a:prstDash val="solid"/>
              <a:round/>
              <a:headEnd type="none" w="sm" len="sm"/>
              <a:tailEnd type="none" w="sm" len="sm"/>
            </a:ln>
          </p:spPr>
        </p:cxnSp>
      </p:grpSp>
      <p:grpSp>
        <p:nvGrpSpPr>
          <p:cNvPr id="248" name="Google Shape;248;p5"/>
          <p:cNvGrpSpPr/>
          <p:nvPr/>
        </p:nvGrpSpPr>
        <p:grpSpPr>
          <a:xfrm>
            <a:off x="5105399" y="4981543"/>
            <a:ext cx="2332040" cy="374683"/>
            <a:chOff x="5591179" y="4562477"/>
            <a:chExt cx="2332040" cy="514350"/>
          </a:xfrm>
        </p:grpSpPr>
        <p:grpSp>
          <p:nvGrpSpPr>
            <p:cNvPr id="249" name="Google Shape;249;p5"/>
            <p:cNvGrpSpPr/>
            <p:nvPr/>
          </p:nvGrpSpPr>
          <p:grpSpPr>
            <a:xfrm>
              <a:off x="5591179" y="4562477"/>
              <a:ext cx="2332040" cy="500062"/>
              <a:chOff x="5200650" y="1528763"/>
              <a:chExt cx="2332040" cy="500062"/>
            </a:xfrm>
          </p:grpSpPr>
          <p:cxnSp>
            <p:nvCxnSpPr>
              <p:cNvPr id="250" name="Google Shape;250;p5"/>
              <p:cNvCxnSpPr>
                <a:stCxn id="251" idx="3"/>
                <a:endCxn id="252"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251" name="Google Shape;251;p5"/>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q</a:t>
                </a:r>
                <a:endParaRPr sz="1400">
                  <a:solidFill>
                    <a:schemeClr val="dk1"/>
                  </a:solidFill>
                  <a:latin typeface="Calibri"/>
                  <a:ea typeface="Calibri"/>
                  <a:cs typeface="Calibri"/>
                  <a:sym typeface="Calibri"/>
                </a:endParaRPr>
              </a:p>
            </p:txBody>
          </p:sp>
          <p:sp>
            <p:nvSpPr>
              <p:cNvPr id="252" name="Google Shape;252;p5"/>
              <p:cNvSpPr/>
              <p:nvPr/>
            </p:nvSpPr>
            <p:spPr>
              <a:xfrm>
                <a:off x="6029325" y="1528763"/>
                <a:ext cx="1503365"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0" tIns="45700" rIns="0" bIns="45700" anchor="ctr" anchorCtr="0">
                <a:noAutofit/>
              </a:bodyPr>
              <a:lstStyle/>
              <a:p>
                <a:pPr marL="0" marR="0" lvl="0" indent="0" algn="l" rtl="0">
                  <a:spcBef>
                    <a:spcPts val="0"/>
                  </a:spcBef>
                  <a:spcAft>
                    <a:spcPts val="0"/>
                  </a:spcAft>
                  <a:buNone/>
                </a:pPr>
                <a:r>
                  <a:rPr lang="es-ES" sz="2400">
                    <a:solidFill>
                      <a:schemeClr val="dk1"/>
                    </a:solidFill>
                    <a:latin typeface="Calibri"/>
                    <a:ea typeface="Calibri"/>
                    <a:cs typeface="Calibri"/>
                    <a:sym typeface="Calibri"/>
                  </a:rPr>
                  <a:t> P0  Acción</a:t>
                </a:r>
                <a:endParaRPr sz="1400">
                  <a:solidFill>
                    <a:schemeClr val="dk1"/>
                  </a:solidFill>
                  <a:latin typeface="Calibri"/>
                  <a:ea typeface="Calibri"/>
                  <a:cs typeface="Calibri"/>
                  <a:sym typeface="Calibri"/>
                </a:endParaRPr>
              </a:p>
            </p:txBody>
          </p:sp>
        </p:grpSp>
        <p:cxnSp>
          <p:nvCxnSpPr>
            <p:cNvPr id="253" name="Google Shape;253;p5"/>
            <p:cNvCxnSpPr/>
            <p:nvPr/>
          </p:nvCxnSpPr>
          <p:spPr>
            <a:xfrm>
              <a:off x="6848473" y="4576763"/>
              <a:ext cx="0" cy="500064"/>
            </a:xfrm>
            <a:prstGeom prst="straightConnector1">
              <a:avLst/>
            </a:prstGeom>
            <a:noFill/>
            <a:ln w="9525" cap="flat" cmpd="sng">
              <a:solidFill>
                <a:schemeClr val="dk1"/>
              </a:solidFill>
              <a:prstDash val="solid"/>
              <a:round/>
              <a:headEnd type="none" w="sm" len="sm"/>
              <a:tailEnd type="none" w="sm" len="sm"/>
            </a:ln>
          </p:spPr>
        </p:cxnSp>
      </p:grpSp>
      <p:grpSp>
        <p:nvGrpSpPr>
          <p:cNvPr id="254" name="Google Shape;254;p5"/>
          <p:cNvGrpSpPr/>
          <p:nvPr/>
        </p:nvGrpSpPr>
        <p:grpSpPr>
          <a:xfrm>
            <a:off x="5105399" y="4262737"/>
            <a:ext cx="2062159" cy="374683"/>
            <a:chOff x="5524503" y="3109914"/>
            <a:chExt cx="2062159" cy="514350"/>
          </a:xfrm>
        </p:grpSpPr>
        <p:grpSp>
          <p:nvGrpSpPr>
            <p:cNvPr id="255" name="Google Shape;255;p5"/>
            <p:cNvGrpSpPr/>
            <p:nvPr/>
          </p:nvGrpSpPr>
          <p:grpSpPr>
            <a:xfrm>
              <a:off x="5524503" y="3109914"/>
              <a:ext cx="2062159" cy="500062"/>
              <a:chOff x="5200650" y="1528763"/>
              <a:chExt cx="2062159" cy="500062"/>
            </a:xfrm>
          </p:grpSpPr>
          <p:cxnSp>
            <p:nvCxnSpPr>
              <p:cNvPr id="256" name="Google Shape;256;p5"/>
              <p:cNvCxnSpPr>
                <a:stCxn id="257" idx="3"/>
                <a:endCxn id="258"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257" name="Google Shape;257;p5"/>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258" name="Google Shape;258;p5"/>
              <p:cNvSpPr/>
              <p:nvPr/>
            </p:nvSpPr>
            <p:spPr>
              <a:xfrm>
                <a:off x="6029325" y="1528763"/>
                <a:ext cx="1233484"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0" tIns="45700" rIns="0" bIns="45700" anchor="ctr" anchorCtr="0">
                <a:noAutofit/>
              </a:bodyPr>
              <a:lstStyle/>
              <a:p>
                <a:pPr marL="0" marR="0" lvl="0" indent="0" algn="l" rtl="0">
                  <a:spcBef>
                    <a:spcPts val="0"/>
                  </a:spcBef>
                  <a:spcAft>
                    <a:spcPts val="0"/>
                  </a:spcAft>
                  <a:buNone/>
                </a:pPr>
                <a:r>
                  <a:rPr lang="es-ES" sz="2400">
                    <a:solidFill>
                      <a:schemeClr val="dk1"/>
                    </a:solidFill>
                    <a:latin typeface="Calibri"/>
                    <a:ea typeface="Calibri"/>
                    <a:cs typeface="Calibri"/>
                    <a:sym typeface="Calibri"/>
                  </a:rPr>
                  <a:t> P  Acción</a:t>
                </a:r>
                <a:endParaRPr sz="1400">
                  <a:solidFill>
                    <a:schemeClr val="dk1"/>
                  </a:solidFill>
                  <a:latin typeface="Calibri"/>
                  <a:ea typeface="Calibri"/>
                  <a:cs typeface="Calibri"/>
                  <a:sym typeface="Calibri"/>
                </a:endParaRPr>
              </a:p>
            </p:txBody>
          </p:sp>
        </p:grpSp>
        <p:cxnSp>
          <p:nvCxnSpPr>
            <p:cNvPr id="259" name="Google Shape;259;p5"/>
            <p:cNvCxnSpPr/>
            <p:nvPr/>
          </p:nvCxnSpPr>
          <p:spPr>
            <a:xfrm>
              <a:off x="6624630" y="3124200"/>
              <a:ext cx="0" cy="500064"/>
            </a:xfrm>
            <a:prstGeom prst="straightConnector1">
              <a:avLst/>
            </a:prstGeom>
            <a:noFill/>
            <a:ln w="9525" cap="flat" cmpd="sng">
              <a:solidFill>
                <a:schemeClr val="dk1"/>
              </a:solidFill>
              <a:prstDash val="solid"/>
              <a:round/>
              <a:headEnd type="none" w="sm" len="sm"/>
              <a:tailEnd type="none" w="sm" len="sm"/>
            </a:ln>
          </p:spPr>
        </p:cxnSp>
      </p:grpSp>
      <p:grpSp>
        <p:nvGrpSpPr>
          <p:cNvPr id="260" name="Google Shape;260;p5"/>
          <p:cNvGrpSpPr/>
          <p:nvPr/>
        </p:nvGrpSpPr>
        <p:grpSpPr>
          <a:xfrm>
            <a:off x="5105399" y="2349637"/>
            <a:ext cx="2924175" cy="374683"/>
            <a:chOff x="5743578" y="2271714"/>
            <a:chExt cx="2924175" cy="514350"/>
          </a:xfrm>
        </p:grpSpPr>
        <p:grpSp>
          <p:nvGrpSpPr>
            <p:cNvPr id="261" name="Google Shape;261;p5"/>
            <p:cNvGrpSpPr/>
            <p:nvPr/>
          </p:nvGrpSpPr>
          <p:grpSpPr>
            <a:xfrm>
              <a:off x="5743578" y="2271714"/>
              <a:ext cx="2924175" cy="500062"/>
              <a:chOff x="5200650" y="1528763"/>
              <a:chExt cx="2924175" cy="500062"/>
            </a:xfrm>
          </p:grpSpPr>
          <p:cxnSp>
            <p:nvCxnSpPr>
              <p:cNvPr id="262" name="Google Shape;262;p5"/>
              <p:cNvCxnSpPr>
                <a:stCxn id="263" idx="3"/>
                <a:endCxn id="264"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263" name="Google Shape;263;p5"/>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264" name="Google Shape;264;p5"/>
              <p:cNvSpPr/>
              <p:nvPr/>
            </p:nvSpPr>
            <p:spPr>
              <a:xfrm>
                <a:off x="6029324" y="1528763"/>
                <a:ext cx="2095501"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0" tIns="45700" rIns="0" bIns="45700" anchor="ctr" anchorCtr="0">
                <a:noAutofit/>
              </a:bodyPr>
              <a:lstStyle/>
              <a:p>
                <a:pPr marL="0" marR="0" lvl="0" indent="0" algn="l" rtl="0">
                  <a:spcBef>
                    <a:spcPts val="0"/>
                  </a:spcBef>
                  <a:spcAft>
                    <a:spcPts val="0"/>
                  </a:spcAft>
                  <a:buNone/>
                </a:pPr>
                <a:r>
                  <a:rPr lang="es-ES" sz="2400">
                    <a:solidFill>
                      <a:schemeClr val="dk1"/>
                    </a:solidFill>
                    <a:latin typeface="Calibri"/>
                    <a:ea typeface="Calibri"/>
                    <a:cs typeface="Calibri"/>
                    <a:sym typeface="Calibri"/>
                  </a:rPr>
                  <a:t> Acción  ¬Condic</a:t>
                </a:r>
                <a:endParaRPr sz="1400">
                  <a:solidFill>
                    <a:schemeClr val="dk1"/>
                  </a:solidFill>
                  <a:latin typeface="Calibri"/>
                  <a:ea typeface="Calibri"/>
                  <a:cs typeface="Calibri"/>
                  <a:sym typeface="Calibri"/>
                </a:endParaRPr>
              </a:p>
            </p:txBody>
          </p:sp>
        </p:grpSp>
        <p:cxnSp>
          <p:nvCxnSpPr>
            <p:cNvPr id="265" name="Google Shape;265;p5"/>
            <p:cNvCxnSpPr/>
            <p:nvPr/>
          </p:nvCxnSpPr>
          <p:spPr>
            <a:xfrm>
              <a:off x="7515234" y="2286000"/>
              <a:ext cx="0" cy="500064"/>
            </a:xfrm>
            <a:prstGeom prst="straightConnector1">
              <a:avLst/>
            </a:prstGeom>
            <a:noFill/>
            <a:ln w="9525" cap="flat" cmpd="sng">
              <a:solidFill>
                <a:schemeClr val="dk1"/>
              </a:solidFill>
              <a:prstDash val="solid"/>
              <a:round/>
              <a:headEnd type="none" w="sm" len="sm"/>
              <a:tailEnd type="none" w="sm" len="sm"/>
            </a:ln>
          </p:spPr>
        </p:cxnSp>
      </p:grpSp>
      <p:sp>
        <p:nvSpPr>
          <p:cNvPr id="266" name="Google Shape;266;p5"/>
          <p:cNvSpPr/>
          <p:nvPr/>
        </p:nvSpPr>
        <p:spPr>
          <a:xfrm>
            <a:off x="908442" y="872608"/>
            <a:ext cx="16311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rgbClr val="FF0000"/>
                </a:solidFill>
                <a:latin typeface="Calibri"/>
                <a:ea typeface="Calibri"/>
                <a:cs typeface="Calibri"/>
                <a:sym typeface="Calibri"/>
              </a:rPr>
              <a:t>IEC 60848</a:t>
            </a:r>
            <a:endParaRPr/>
          </a:p>
        </p:txBody>
      </p:sp>
      <p:grpSp>
        <p:nvGrpSpPr>
          <p:cNvPr id="267" name="Google Shape;267;p5"/>
          <p:cNvGrpSpPr/>
          <p:nvPr/>
        </p:nvGrpSpPr>
        <p:grpSpPr>
          <a:xfrm>
            <a:off x="5096069" y="3549592"/>
            <a:ext cx="2354513" cy="374683"/>
            <a:chOff x="5591179" y="3962401"/>
            <a:chExt cx="2354513" cy="514350"/>
          </a:xfrm>
        </p:grpSpPr>
        <p:grpSp>
          <p:nvGrpSpPr>
            <p:cNvPr id="268" name="Google Shape;268;p5"/>
            <p:cNvGrpSpPr/>
            <p:nvPr/>
          </p:nvGrpSpPr>
          <p:grpSpPr>
            <a:xfrm>
              <a:off x="5591179" y="3962401"/>
              <a:ext cx="2354513" cy="500062"/>
              <a:chOff x="5200651" y="1528763"/>
              <a:chExt cx="2354513" cy="500062"/>
            </a:xfrm>
          </p:grpSpPr>
          <p:cxnSp>
            <p:nvCxnSpPr>
              <p:cNvPr id="269" name="Google Shape;269;p5"/>
              <p:cNvCxnSpPr>
                <a:stCxn id="270" idx="3"/>
                <a:endCxn id="271" idx="1"/>
              </p:cNvCxnSpPr>
              <p:nvPr/>
            </p:nvCxnSpPr>
            <p:spPr>
              <a:xfrm>
                <a:off x="5937379" y="1778794"/>
                <a:ext cx="301500" cy="0"/>
              </a:xfrm>
              <a:prstGeom prst="straightConnector1">
                <a:avLst/>
              </a:prstGeom>
              <a:noFill/>
              <a:ln w="28575" cap="flat" cmpd="sng">
                <a:solidFill>
                  <a:schemeClr val="dk1"/>
                </a:solidFill>
                <a:prstDash val="solid"/>
                <a:round/>
                <a:headEnd type="none" w="sm" len="sm"/>
                <a:tailEnd type="none" w="sm" len="sm"/>
              </a:ln>
            </p:spPr>
          </p:cxnSp>
          <p:sp>
            <p:nvSpPr>
              <p:cNvPr id="270" name="Google Shape;270;p5"/>
              <p:cNvSpPr/>
              <p:nvPr/>
            </p:nvSpPr>
            <p:spPr>
              <a:xfrm>
                <a:off x="5200651" y="1528763"/>
                <a:ext cx="736728"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q+1</a:t>
                </a:r>
                <a:endParaRPr sz="1400">
                  <a:solidFill>
                    <a:schemeClr val="dk1"/>
                  </a:solidFill>
                  <a:latin typeface="Calibri"/>
                  <a:ea typeface="Calibri"/>
                  <a:cs typeface="Calibri"/>
                  <a:sym typeface="Calibri"/>
                </a:endParaRPr>
              </a:p>
            </p:txBody>
          </p:sp>
          <p:sp>
            <p:nvSpPr>
              <p:cNvPr id="271" name="Google Shape;271;p5"/>
              <p:cNvSpPr/>
              <p:nvPr/>
            </p:nvSpPr>
            <p:spPr>
              <a:xfrm>
                <a:off x="6238872" y="1528763"/>
                <a:ext cx="1316292"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0" tIns="45700" rIns="0" bIns="45700" anchor="ctr" anchorCtr="0">
                <a:noAutofit/>
              </a:bodyPr>
              <a:lstStyle/>
              <a:p>
                <a:pPr marL="0" marR="0" lvl="0" indent="0" algn="l" rtl="0">
                  <a:spcBef>
                    <a:spcPts val="0"/>
                  </a:spcBef>
                  <a:spcAft>
                    <a:spcPts val="0"/>
                  </a:spcAft>
                  <a:buNone/>
                </a:pPr>
                <a:r>
                  <a:rPr lang="es-ES" sz="2400">
                    <a:solidFill>
                      <a:schemeClr val="dk1"/>
                    </a:solidFill>
                    <a:latin typeface="Calibri"/>
                    <a:ea typeface="Calibri"/>
                    <a:cs typeface="Calibri"/>
                    <a:sym typeface="Calibri"/>
                  </a:rPr>
                  <a:t> R  Acción</a:t>
                </a:r>
                <a:endParaRPr sz="1400">
                  <a:solidFill>
                    <a:schemeClr val="dk1"/>
                  </a:solidFill>
                  <a:latin typeface="Calibri"/>
                  <a:ea typeface="Calibri"/>
                  <a:cs typeface="Calibri"/>
                  <a:sym typeface="Calibri"/>
                </a:endParaRPr>
              </a:p>
            </p:txBody>
          </p:sp>
        </p:grpSp>
        <p:cxnSp>
          <p:nvCxnSpPr>
            <p:cNvPr id="272" name="Google Shape;272;p5"/>
            <p:cNvCxnSpPr/>
            <p:nvPr/>
          </p:nvCxnSpPr>
          <p:spPr>
            <a:xfrm>
              <a:off x="6919909" y="3976687"/>
              <a:ext cx="0" cy="500064"/>
            </a:xfrm>
            <a:prstGeom prst="straightConnector1">
              <a:avLst/>
            </a:prstGeom>
            <a:noFill/>
            <a:ln w="9525" cap="flat" cmpd="sng">
              <a:solidFill>
                <a:schemeClr val="dk1"/>
              </a:solidFill>
              <a:prstDash val="solid"/>
              <a:round/>
              <a:headEnd type="none" w="sm" len="sm"/>
              <a:tailEnd type="none" w="sm" len="sm"/>
            </a:ln>
          </p:spPr>
        </p:cxnSp>
      </p:grpSp>
      <p:sp>
        <p:nvSpPr>
          <p:cNvPr id="273" name="Google Shape;273;p5"/>
          <p:cNvSpPr txBox="1"/>
          <p:nvPr/>
        </p:nvSpPr>
        <p:spPr>
          <a:xfrm>
            <a:off x="3131035" y="3098505"/>
            <a:ext cx="2024386" cy="347747"/>
          </a:xfrm>
          <a:prstGeom prst="rect">
            <a:avLst/>
          </a:prstGeom>
          <a:noFill/>
          <a:ln>
            <a:noFill/>
          </a:ln>
        </p:spPr>
        <p:txBody>
          <a:bodyPr spcFirstLastPara="1" wrap="square" lIns="91425" tIns="45700" rIns="91425" bIns="45700" anchor="t" anchorCtr="0">
            <a:spAutoFit/>
          </a:bodyPr>
          <a:lstStyle/>
          <a:p>
            <a:pPr marL="0" marR="0" lvl="0" indent="0" algn="l" rtl="0">
              <a:lnSpc>
                <a:spcPct val="83333"/>
              </a:lnSpc>
              <a:spcBef>
                <a:spcPts val="0"/>
              </a:spcBef>
              <a:spcAft>
                <a:spcPts val="0"/>
              </a:spcAft>
              <a:buNone/>
            </a:pPr>
            <a:r>
              <a:rPr lang="es-ES" sz="2000" i="1" dirty="0">
                <a:solidFill>
                  <a:schemeClr val="dk1"/>
                </a:solidFill>
                <a:latin typeface="Calibri"/>
                <a:ea typeface="Calibri"/>
                <a:cs typeface="Calibri"/>
                <a:sym typeface="Calibri"/>
              </a:rPr>
              <a:t>Enclavamiento</a:t>
            </a:r>
            <a:endParaRPr sz="2000" i="1" dirty="0">
              <a:solidFill>
                <a:schemeClr val="dk1"/>
              </a:solidFill>
              <a:latin typeface="Calibri"/>
              <a:ea typeface="Calibri"/>
              <a:cs typeface="Calibri"/>
              <a:sym typeface="Calibri"/>
            </a:endParaRPr>
          </a:p>
        </p:txBody>
      </p:sp>
      <p:sp>
        <p:nvSpPr>
          <p:cNvPr id="274" name="Google Shape;274;p5"/>
          <p:cNvSpPr txBox="1"/>
          <p:nvPr/>
        </p:nvSpPr>
        <p:spPr>
          <a:xfrm>
            <a:off x="3131035" y="3518702"/>
            <a:ext cx="2024386" cy="348813"/>
          </a:xfrm>
          <a:prstGeom prst="rect">
            <a:avLst/>
          </a:prstGeom>
          <a:noFill/>
          <a:ln>
            <a:noFill/>
          </a:ln>
        </p:spPr>
        <p:txBody>
          <a:bodyPr spcFirstLastPara="1" wrap="square" lIns="91425" tIns="45700" rIns="91425" bIns="45700" anchor="t" anchorCtr="0">
            <a:spAutoFit/>
          </a:bodyPr>
          <a:lstStyle/>
          <a:p>
            <a:pPr marL="0" marR="0" lvl="0" indent="0" algn="l" rtl="0">
              <a:lnSpc>
                <a:spcPct val="83333"/>
              </a:lnSpc>
              <a:spcBef>
                <a:spcPts val="0"/>
              </a:spcBef>
              <a:spcAft>
                <a:spcPts val="0"/>
              </a:spcAft>
              <a:buNone/>
            </a:pPr>
            <a:r>
              <a:rPr lang="es-ES" sz="2000" i="1">
                <a:solidFill>
                  <a:schemeClr val="dk1"/>
                </a:solidFill>
                <a:latin typeface="Calibri"/>
                <a:ea typeface="Calibri"/>
                <a:cs typeface="Calibri"/>
                <a:sym typeface="Calibri"/>
              </a:rPr>
              <a:t>Desenclavam</a:t>
            </a:r>
            <a:r>
              <a:rPr lang="es-E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p:txBody>
      </p:sp>
      <p:grpSp>
        <p:nvGrpSpPr>
          <p:cNvPr id="275" name="Google Shape;275;p5"/>
          <p:cNvGrpSpPr/>
          <p:nvPr/>
        </p:nvGrpSpPr>
        <p:grpSpPr>
          <a:xfrm>
            <a:off x="581687" y="3089045"/>
            <a:ext cx="2261715" cy="332126"/>
            <a:chOff x="5098782" y="1528763"/>
            <a:chExt cx="2430731" cy="500062"/>
          </a:xfrm>
        </p:grpSpPr>
        <p:cxnSp>
          <p:nvCxnSpPr>
            <p:cNvPr id="276" name="Google Shape;276;p5"/>
            <p:cNvCxnSpPr>
              <a:stCxn id="277" idx="3"/>
              <a:endCxn id="278"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277" name="Google Shape;277;p5"/>
            <p:cNvSpPr/>
            <p:nvPr/>
          </p:nvSpPr>
          <p:spPr>
            <a:xfrm>
              <a:off x="5098782" y="1528763"/>
              <a:ext cx="716231"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278" name="Google Shape;278;p5"/>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Acción:=1</a:t>
              </a:r>
              <a:endParaRPr sz="1400">
                <a:solidFill>
                  <a:schemeClr val="dk1"/>
                </a:solidFill>
                <a:latin typeface="Calibri"/>
                <a:ea typeface="Calibri"/>
                <a:cs typeface="Calibri"/>
                <a:sym typeface="Calibri"/>
              </a:endParaRPr>
            </a:p>
          </p:txBody>
        </p:sp>
      </p:grpSp>
      <p:grpSp>
        <p:nvGrpSpPr>
          <p:cNvPr id="279" name="Google Shape;279;p5"/>
          <p:cNvGrpSpPr/>
          <p:nvPr/>
        </p:nvGrpSpPr>
        <p:grpSpPr>
          <a:xfrm>
            <a:off x="581686" y="3535606"/>
            <a:ext cx="2261716" cy="332126"/>
            <a:chOff x="5098781" y="1528763"/>
            <a:chExt cx="2430732" cy="500062"/>
          </a:xfrm>
        </p:grpSpPr>
        <p:cxnSp>
          <p:nvCxnSpPr>
            <p:cNvPr id="280" name="Google Shape;280;p5"/>
            <p:cNvCxnSpPr>
              <a:stCxn id="281" idx="3"/>
              <a:endCxn id="282"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281" name="Google Shape;281;p5"/>
            <p:cNvSpPr/>
            <p:nvPr/>
          </p:nvSpPr>
          <p:spPr>
            <a:xfrm>
              <a:off x="5098781" y="1528763"/>
              <a:ext cx="716232"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q+1</a:t>
              </a:r>
              <a:endParaRPr sz="1400">
                <a:solidFill>
                  <a:schemeClr val="dk1"/>
                </a:solidFill>
                <a:latin typeface="Calibri"/>
                <a:ea typeface="Calibri"/>
                <a:cs typeface="Calibri"/>
                <a:sym typeface="Calibri"/>
              </a:endParaRPr>
            </a:p>
          </p:txBody>
        </p:sp>
        <p:sp>
          <p:nvSpPr>
            <p:cNvPr id="282" name="Google Shape;282;p5"/>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Acción:=0</a:t>
              </a:r>
              <a:endParaRPr sz="1400">
                <a:solidFill>
                  <a:schemeClr val="dk1"/>
                </a:solidFill>
                <a:latin typeface="Calibri"/>
                <a:ea typeface="Calibri"/>
                <a:cs typeface="Calibri"/>
                <a:sym typeface="Calibri"/>
              </a:endParaRPr>
            </a:p>
          </p:txBody>
        </p:sp>
      </p:grpSp>
      <p:cxnSp>
        <p:nvCxnSpPr>
          <p:cNvPr id="283" name="Google Shape;283;p5"/>
          <p:cNvCxnSpPr/>
          <p:nvPr/>
        </p:nvCxnSpPr>
        <p:spPr>
          <a:xfrm>
            <a:off x="7910401" y="1434002"/>
            <a:ext cx="0" cy="364276"/>
          </a:xfrm>
          <a:prstGeom prst="straightConnector1">
            <a:avLst/>
          </a:prstGeom>
          <a:noFill/>
          <a:ln w="9525" cap="flat" cmpd="sng">
            <a:solidFill>
              <a:schemeClr val="dk1"/>
            </a:solidFill>
            <a:prstDash val="solid"/>
            <a:round/>
            <a:headEnd type="none" w="sm" len="sm"/>
            <a:tailEnd type="none" w="sm" len="sm"/>
          </a:ln>
        </p:spPr>
      </p:cxnSp>
      <p:sp>
        <p:nvSpPr>
          <p:cNvPr id="284" name="Google Shape;284;p5"/>
          <p:cNvSpPr txBox="1"/>
          <p:nvPr/>
        </p:nvSpPr>
        <p:spPr>
          <a:xfrm>
            <a:off x="7437439" y="4293244"/>
            <a:ext cx="863586" cy="348813"/>
          </a:xfrm>
          <a:prstGeom prst="rect">
            <a:avLst/>
          </a:prstGeom>
          <a:noFill/>
          <a:ln>
            <a:noFill/>
          </a:ln>
        </p:spPr>
        <p:txBody>
          <a:bodyPr spcFirstLastPara="1" wrap="square" lIns="91425" tIns="45700" rIns="91425" bIns="45700" anchor="t" anchorCtr="0">
            <a:spAutoFit/>
          </a:bodyPr>
          <a:lstStyle/>
          <a:p>
            <a:pPr marL="0" marR="0" lvl="0" indent="0" algn="l" rtl="0">
              <a:lnSpc>
                <a:spcPct val="83333"/>
              </a:lnSpc>
              <a:spcBef>
                <a:spcPts val="0"/>
              </a:spcBef>
              <a:spcAft>
                <a:spcPts val="0"/>
              </a:spcAft>
              <a:buNone/>
            </a:pPr>
            <a:r>
              <a:rPr lang="es-ES" sz="2400">
                <a:solidFill>
                  <a:schemeClr val="dk1"/>
                </a:solidFill>
                <a:latin typeface="Calibri"/>
                <a:ea typeface="Calibri"/>
                <a:cs typeface="Calibri"/>
                <a:sym typeface="Calibri"/>
              </a:rPr>
              <a:t>o P1</a:t>
            </a:r>
            <a:endParaRPr sz="2400">
              <a:solidFill>
                <a:schemeClr val="dk1"/>
              </a:solidFill>
              <a:latin typeface="Calibri"/>
              <a:ea typeface="Calibri"/>
              <a:cs typeface="Calibri"/>
              <a:sym typeface="Calibri"/>
            </a:endParaRPr>
          </a:p>
        </p:txBody>
      </p:sp>
      <p:sp>
        <p:nvSpPr>
          <p:cNvPr id="285" name="Google Shape;285;p5"/>
          <p:cNvSpPr txBox="1"/>
          <p:nvPr/>
        </p:nvSpPr>
        <p:spPr>
          <a:xfrm>
            <a:off x="0" y="6538912"/>
            <a:ext cx="3080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C</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6"/>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Tipos de acciones</a:t>
            </a:r>
            <a:endParaRPr/>
          </a:p>
        </p:txBody>
      </p:sp>
      <p:sp>
        <p:nvSpPr>
          <p:cNvPr id="292" name="Google Shape;292;p6"/>
          <p:cNvSpPr txBox="1">
            <a:spLocks noGrp="1"/>
          </p:cNvSpPr>
          <p:nvPr>
            <p:ph type="body" idx="1"/>
          </p:nvPr>
        </p:nvSpPr>
        <p:spPr>
          <a:xfrm>
            <a:off x="448337" y="914401"/>
            <a:ext cx="6215069" cy="58674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464646"/>
              </a:buClr>
              <a:buSzPct val="100000"/>
              <a:buChar char="•"/>
            </a:pPr>
            <a:r>
              <a:rPr lang="es-ES" dirty="0"/>
              <a:t>Continuas</a:t>
            </a:r>
            <a:endParaRPr dirty="0"/>
          </a:p>
          <a:p>
            <a:pPr marL="742950" lvl="1" indent="-285750" algn="l" rtl="0">
              <a:spcBef>
                <a:spcPts val="444"/>
              </a:spcBef>
              <a:spcAft>
                <a:spcPts val="0"/>
              </a:spcAft>
              <a:buClr>
                <a:srgbClr val="E36C09"/>
              </a:buClr>
              <a:buSzPct val="100000"/>
              <a:buChar char="–"/>
            </a:pPr>
            <a:r>
              <a:rPr lang="es-ES" dirty="0"/>
              <a:t>Se activan mientras dura la etapa o etapas</a:t>
            </a:r>
            <a:endParaRPr dirty="0"/>
          </a:p>
          <a:p>
            <a:pPr marL="742950" lvl="1" indent="-285750" algn="l" rtl="0">
              <a:spcBef>
                <a:spcPts val="444"/>
              </a:spcBef>
              <a:spcAft>
                <a:spcPts val="0"/>
              </a:spcAft>
              <a:buClr>
                <a:srgbClr val="E36C09"/>
              </a:buClr>
              <a:buSzPct val="100000"/>
              <a:buChar char="–"/>
            </a:pPr>
            <a:r>
              <a:rPr lang="es-ES" dirty="0"/>
              <a:t>Pueden ser condicionadas</a:t>
            </a:r>
            <a:endParaRPr dirty="0"/>
          </a:p>
          <a:p>
            <a:pPr marL="342900" lvl="0" indent="-342900" algn="l" rtl="0">
              <a:spcBef>
                <a:spcPts val="518"/>
              </a:spcBef>
              <a:spcAft>
                <a:spcPts val="0"/>
              </a:spcAft>
              <a:buClr>
                <a:srgbClr val="464646"/>
              </a:buClr>
              <a:buSzPct val="100000"/>
              <a:buChar char="•"/>
            </a:pPr>
            <a:r>
              <a:rPr lang="es-ES" dirty="0"/>
              <a:t>Temporizadas</a:t>
            </a:r>
            <a:endParaRPr dirty="0"/>
          </a:p>
          <a:p>
            <a:pPr marL="742950" lvl="1" indent="-285750" algn="l" rtl="0">
              <a:spcBef>
                <a:spcPts val="444"/>
              </a:spcBef>
              <a:spcAft>
                <a:spcPts val="0"/>
              </a:spcAft>
              <a:buClr>
                <a:srgbClr val="E36C09"/>
              </a:buClr>
              <a:buSzPct val="100000"/>
              <a:buChar char="–"/>
            </a:pPr>
            <a:r>
              <a:rPr lang="es-ES" dirty="0"/>
              <a:t>Dependen del estado de un temporizador</a:t>
            </a:r>
            <a:endParaRPr dirty="0"/>
          </a:p>
          <a:p>
            <a:pPr marL="742950" lvl="1" indent="-285750" algn="l" rtl="0">
              <a:spcBef>
                <a:spcPts val="444"/>
              </a:spcBef>
              <a:spcAft>
                <a:spcPts val="0"/>
              </a:spcAft>
              <a:buClr>
                <a:srgbClr val="E36C09"/>
              </a:buClr>
              <a:buSzPct val="100000"/>
              <a:buChar char="–"/>
            </a:pPr>
            <a:r>
              <a:rPr lang="es-ES" dirty="0"/>
              <a:t>A veces la acción del temporizador (y por tanto la salida temporizada) puede prolongarse más allá de la etapa</a:t>
            </a:r>
            <a:endParaRPr dirty="0"/>
          </a:p>
          <a:p>
            <a:pPr marL="342900" lvl="0" indent="-342900" algn="l" rtl="0">
              <a:spcBef>
                <a:spcPts val="518"/>
              </a:spcBef>
              <a:spcAft>
                <a:spcPts val="0"/>
              </a:spcAft>
              <a:buClr>
                <a:srgbClr val="464646"/>
              </a:buClr>
              <a:buSzPct val="100000"/>
              <a:buChar char="•"/>
            </a:pPr>
            <a:r>
              <a:rPr lang="es-ES" dirty="0"/>
              <a:t>Memorizadas</a:t>
            </a:r>
            <a:endParaRPr dirty="0"/>
          </a:p>
          <a:p>
            <a:pPr marL="742950" lvl="1" indent="-285750" algn="l" rtl="0">
              <a:spcBef>
                <a:spcPts val="444"/>
              </a:spcBef>
              <a:spcAft>
                <a:spcPts val="0"/>
              </a:spcAft>
              <a:buClr>
                <a:srgbClr val="E36C09"/>
              </a:buClr>
              <a:buSzPct val="100000"/>
              <a:buChar char="–"/>
            </a:pPr>
            <a:r>
              <a:rPr lang="es-ES" dirty="0"/>
              <a:t>Realizan una asignación mantenida en el tiempo, generalmente Set, </a:t>
            </a:r>
            <a:r>
              <a:rPr lang="es-ES" dirty="0" err="1"/>
              <a:t>Reset</a:t>
            </a:r>
            <a:r>
              <a:rPr lang="es-ES" dirty="0"/>
              <a:t> e </a:t>
            </a:r>
            <a:r>
              <a:rPr lang="es-ES" dirty="0" err="1"/>
              <a:t>Increm</a:t>
            </a:r>
            <a:r>
              <a:rPr lang="es-ES" dirty="0"/>
              <a:t>.</a:t>
            </a:r>
            <a:endParaRPr dirty="0"/>
          </a:p>
          <a:p>
            <a:pPr marL="742950" lvl="1" indent="-285750" algn="l" rtl="0">
              <a:spcBef>
                <a:spcPts val="444"/>
              </a:spcBef>
              <a:spcAft>
                <a:spcPts val="0"/>
              </a:spcAft>
              <a:buClr>
                <a:srgbClr val="E36C09"/>
              </a:buClr>
              <a:buSzPct val="100000"/>
              <a:buChar char="–"/>
            </a:pPr>
            <a:r>
              <a:rPr lang="es-ES" dirty="0"/>
              <a:t>Diferencia entre contador KOP y variable contadora SCL para los casos de incrementos/decrementos (una sola vez)</a:t>
            </a:r>
            <a:endParaRPr dirty="0"/>
          </a:p>
          <a:p>
            <a:pPr marL="742950" lvl="1" indent="-285750" algn="l" rtl="0">
              <a:spcBef>
                <a:spcPts val="444"/>
              </a:spcBef>
              <a:spcAft>
                <a:spcPts val="0"/>
              </a:spcAft>
              <a:buClr>
                <a:srgbClr val="E36C09"/>
              </a:buClr>
              <a:buSzPct val="100000"/>
              <a:buChar char="–"/>
            </a:pPr>
            <a:r>
              <a:rPr lang="es-ES" dirty="0"/>
              <a:t>      se resuelven, no en la asignación de salidas, sino </a:t>
            </a:r>
            <a:r>
              <a:rPr lang="es-ES" dirty="0">
                <a:solidFill>
                  <a:srgbClr val="0084B4"/>
                </a:solidFill>
              </a:rPr>
              <a:t>en el análisis de transiciones</a:t>
            </a:r>
            <a:endParaRPr dirty="0"/>
          </a:p>
          <a:p>
            <a:pPr marL="742950" lvl="1" indent="-285750" algn="l" rtl="0">
              <a:spcBef>
                <a:spcPts val="444"/>
              </a:spcBef>
              <a:spcAft>
                <a:spcPts val="0"/>
              </a:spcAft>
              <a:buClr>
                <a:srgbClr val="E36C09"/>
              </a:buClr>
              <a:buSzPct val="100000"/>
              <a:buChar char="–"/>
            </a:pPr>
            <a:r>
              <a:rPr lang="es-ES" dirty="0"/>
              <a:t>Las acciones por evento que realizan </a:t>
            </a:r>
            <a:r>
              <a:rPr lang="es-ES" dirty="0" err="1"/>
              <a:t>Incr</a:t>
            </a:r>
            <a:r>
              <a:rPr lang="es-ES" dirty="0"/>
              <a:t>/</a:t>
            </a:r>
            <a:r>
              <a:rPr lang="es-ES" dirty="0" err="1"/>
              <a:t>Decr</a:t>
            </a:r>
            <a:r>
              <a:rPr lang="es-ES" dirty="0"/>
              <a:t> deben estar condicionadas por flancos</a:t>
            </a:r>
            <a:endParaRPr dirty="0"/>
          </a:p>
        </p:txBody>
      </p:sp>
      <p:sp>
        <p:nvSpPr>
          <p:cNvPr id="293" name="Google Shape;29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6</a:t>
            </a:fld>
            <a:endParaRPr/>
          </a:p>
        </p:txBody>
      </p:sp>
      <p:grpSp>
        <p:nvGrpSpPr>
          <p:cNvPr id="294" name="Google Shape;294;p6"/>
          <p:cNvGrpSpPr/>
          <p:nvPr/>
        </p:nvGrpSpPr>
        <p:grpSpPr>
          <a:xfrm>
            <a:off x="6672270" y="1702913"/>
            <a:ext cx="2166930" cy="608714"/>
            <a:chOff x="5200650" y="2083872"/>
            <a:chExt cx="2328863" cy="916503"/>
          </a:xfrm>
        </p:grpSpPr>
        <p:grpSp>
          <p:nvGrpSpPr>
            <p:cNvPr id="295" name="Google Shape;295;p6"/>
            <p:cNvGrpSpPr/>
            <p:nvPr/>
          </p:nvGrpSpPr>
          <p:grpSpPr>
            <a:xfrm>
              <a:off x="5200650" y="2500313"/>
              <a:ext cx="2328863" cy="500062"/>
              <a:chOff x="5200650" y="1528763"/>
              <a:chExt cx="2328863" cy="500062"/>
            </a:xfrm>
          </p:grpSpPr>
          <p:cxnSp>
            <p:nvCxnSpPr>
              <p:cNvPr id="296" name="Google Shape;296;p6"/>
              <p:cNvCxnSpPr>
                <a:stCxn id="297" idx="3"/>
                <a:endCxn id="298"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297" name="Google Shape;297;p6"/>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298" name="Google Shape;298;p6"/>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grpSp>
        <p:cxnSp>
          <p:nvCxnSpPr>
            <p:cNvPr id="299" name="Google Shape;299;p6"/>
            <p:cNvCxnSpPr/>
            <p:nvPr/>
          </p:nvCxnSpPr>
          <p:spPr>
            <a:xfrm rot="10800000">
              <a:off x="6200775" y="2250096"/>
              <a:ext cx="0" cy="248632"/>
            </a:xfrm>
            <a:prstGeom prst="straightConnector1">
              <a:avLst/>
            </a:prstGeom>
            <a:noFill/>
            <a:ln w="28575" cap="flat" cmpd="sng">
              <a:solidFill>
                <a:srgbClr val="0070C0"/>
              </a:solidFill>
              <a:prstDash val="solid"/>
              <a:round/>
              <a:headEnd type="none" w="sm" len="sm"/>
              <a:tailEnd type="none" w="sm" len="sm"/>
            </a:ln>
          </p:spPr>
        </p:cxnSp>
        <p:sp>
          <p:nvSpPr>
            <p:cNvPr id="300" name="Google Shape;300;p6"/>
            <p:cNvSpPr txBox="1"/>
            <p:nvPr/>
          </p:nvSpPr>
          <p:spPr>
            <a:xfrm>
              <a:off x="6219009" y="2083872"/>
              <a:ext cx="980614" cy="463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Condición</a:t>
              </a:r>
              <a:endParaRPr sz="1400">
                <a:solidFill>
                  <a:schemeClr val="dk1"/>
                </a:solidFill>
                <a:latin typeface="Calibri"/>
                <a:ea typeface="Calibri"/>
                <a:cs typeface="Calibri"/>
                <a:sym typeface="Calibri"/>
              </a:endParaRPr>
            </a:p>
          </p:txBody>
        </p:sp>
      </p:grpSp>
      <p:grpSp>
        <p:nvGrpSpPr>
          <p:cNvPr id="301" name="Google Shape;301;p6"/>
          <p:cNvGrpSpPr/>
          <p:nvPr/>
        </p:nvGrpSpPr>
        <p:grpSpPr>
          <a:xfrm>
            <a:off x="6672270" y="1221177"/>
            <a:ext cx="2166930" cy="332126"/>
            <a:chOff x="5200650" y="1528763"/>
            <a:chExt cx="2328863" cy="500062"/>
          </a:xfrm>
        </p:grpSpPr>
        <p:cxnSp>
          <p:nvCxnSpPr>
            <p:cNvPr id="302" name="Google Shape;302;p6"/>
            <p:cNvCxnSpPr>
              <a:stCxn id="303" idx="3"/>
              <a:endCxn id="304"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303" name="Google Shape;303;p6"/>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304" name="Google Shape;304;p6"/>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grpSp>
      <p:grpSp>
        <p:nvGrpSpPr>
          <p:cNvPr id="305" name="Google Shape;305;p6"/>
          <p:cNvGrpSpPr/>
          <p:nvPr/>
        </p:nvGrpSpPr>
        <p:grpSpPr>
          <a:xfrm>
            <a:off x="6672270" y="2857913"/>
            <a:ext cx="2166930" cy="608714"/>
            <a:chOff x="5200650" y="2083872"/>
            <a:chExt cx="2328863" cy="916503"/>
          </a:xfrm>
        </p:grpSpPr>
        <p:grpSp>
          <p:nvGrpSpPr>
            <p:cNvPr id="306" name="Google Shape;306;p6"/>
            <p:cNvGrpSpPr/>
            <p:nvPr/>
          </p:nvGrpSpPr>
          <p:grpSpPr>
            <a:xfrm>
              <a:off x="5200650" y="2500313"/>
              <a:ext cx="2328863" cy="500062"/>
              <a:chOff x="5200650" y="1528763"/>
              <a:chExt cx="2328863" cy="500062"/>
            </a:xfrm>
          </p:grpSpPr>
          <p:cxnSp>
            <p:nvCxnSpPr>
              <p:cNvPr id="307" name="Google Shape;307;p6"/>
              <p:cNvCxnSpPr>
                <a:stCxn id="308" idx="3"/>
                <a:endCxn id="309"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308" name="Google Shape;308;p6"/>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309" name="Google Shape;309;p6"/>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grpSp>
        <p:cxnSp>
          <p:nvCxnSpPr>
            <p:cNvPr id="310" name="Google Shape;310;p6"/>
            <p:cNvCxnSpPr/>
            <p:nvPr/>
          </p:nvCxnSpPr>
          <p:spPr>
            <a:xfrm rot="10800000">
              <a:off x="6200775" y="2250096"/>
              <a:ext cx="0" cy="248632"/>
            </a:xfrm>
            <a:prstGeom prst="straightConnector1">
              <a:avLst/>
            </a:prstGeom>
            <a:noFill/>
            <a:ln w="28575" cap="flat" cmpd="sng">
              <a:solidFill>
                <a:srgbClr val="0070C0"/>
              </a:solidFill>
              <a:prstDash val="solid"/>
              <a:round/>
              <a:headEnd type="none" w="sm" len="sm"/>
              <a:tailEnd type="none" w="sm" len="sm"/>
            </a:ln>
          </p:spPr>
        </p:cxnSp>
        <p:sp>
          <p:nvSpPr>
            <p:cNvPr id="311" name="Google Shape;311;p6"/>
            <p:cNvSpPr txBox="1"/>
            <p:nvPr/>
          </p:nvSpPr>
          <p:spPr>
            <a:xfrm>
              <a:off x="6219009" y="2083872"/>
              <a:ext cx="941680" cy="463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tc/ sc / td</a:t>
              </a:r>
              <a:endParaRPr sz="1400">
                <a:solidFill>
                  <a:schemeClr val="dk1"/>
                </a:solidFill>
                <a:latin typeface="Calibri"/>
                <a:ea typeface="Calibri"/>
                <a:cs typeface="Calibri"/>
                <a:sym typeface="Calibri"/>
              </a:endParaRPr>
            </a:p>
          </p:txBody>
        </p:sp>
      </p:grpSp>
      <p:grpSp>
        <p:nvGrpSpPr>
          <p:cNvPr id="312" name="Google Shape;312;p6"/>
          <p:cNvGrpSpPr/>
          <p:nvPr/>
        </p:nvGrpSpPr>
        <p:grpSpPr>
          <a:xfrm>
            <a:off x="6672270" y="4122385"/>
            <a:ext cx="2166930" cy="517697"/>
            <a:chOff x="5229225" y="3144838"/>
            <a:chExt cx="2328863" cy="779462"/>
          </a:xfrm>
        </p:grpSpPr>
        <p:grpSp>
          <p:nvGrpSpPr>
            <p:cNvPr id="313" name="Google Shape;313;p6"/>
            <p:cNvGrpSpPr/>
            <p:nvPr/>
          </p:nvGrpSpPr>
          <p:grpSpPr>
            <a:xfrm>
              <a:off x="5229225" y="3424238"/>
              <a:ext cx="2328863" cy="500062"/>
              <a:chOff x="5200650" y="1528763"/>
              <a:chExt cx="2328863" cy="500062"/>
            </a:xfrm>
          </p:grpSpPr>
          <p:cxnSp>
            <p:nvCxnSpPr>
              <p:cNvPr id="314" name="Google Shape;314;p6"/>
              <p:cNvCxnSpPr>
                <a:stCxn id="315" idx="3"/>
                <a:endCxn id="316"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315" name="Google Shape;315;p6"/>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316" name="Google Shape;316;p6"/>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grpSp>
        <p:cxnSp>
          <p:nvCxnSpPr>
            <p:cNvPr id="317" name="Google Shape;317;p6"/>
            <p:cNvCxnSpPr/>
            <p:nvPr/>
          </p:nvCxnSpPr>
          <p:spPr>
            <a:xfrm rot="10800000">
              <a:off x="6068571" y="3144838"/>
              <a:ext cx="0" cy="279400"/>
            </a:xfrm>
            <a:prstGeom prst="straightConnector1">
              <a:avLst/>
            </a:prstGeom>
            <a:noFill/>
            <a:ln w="28575" cap="flat" cmpd="sng">
              <a:solidFill>
                <a:srgbClr val="0070C0"/>
              </a:solidFill>
              <a:prstDash val="solid"/>
              <a:round/>
              <a:headEnd type="none" w="sm" len="sm"/>
              <a:tailEnd type="triangle" w="med" len="med"/>
            </a:ln>
          </p:spPr>
        </p:cxnSp>
      </p:grpSp>
      <p:grpSp>
        <p:nvGrpSpPr>
          <p:cNvPr id="318" name="Google Shape;318;p6"/>
          <p:cNvGrpSpPr/>
          <p:nvPr/>
        </p:nvGrpSpPr>
        <p:grpSpPr>
          <a:xfrm>
            <a:off x="6672270" y="4996180"/>
            <a:ext cx="2166930" cy="511370"/>
            <a:chOff x="5238750" y="4210047"/>
            <a:chExt cx="2328863" cy="769938"/>
          </a:xfrm>
        </p:grpSpPr>
        <p:grpSp>
          <p:nvGrpSpPr>
            <p:cNvPr id="319" name="Google Shape;319;p6"/>
            <p:cNvGrpSpPr/>
            <p:nvPr/>
          </p:nvGrpSpPr>
          <p:grpSpPr>
            <a:xfrm>
              <a:off x="5238750" y="4210047"/>
              <a:ext cx="2328863" cy="500062"/>
              <a:chOff x="5200650" y="1528763"/>
              <a:chExt cx="2328863" cy="500062"/>
            </a:xfrm>
          </p:grpSpPr>
          <p:cxnSp>
            <p:nvCxnSpPr>
              <p:cNvPr id="320" name="Google Shape;320;p6"/>
              <p:cNvCxnSpPr>
                <a:stCxn id="321" idx="3"/>
                <a:endCxn id="322"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321" name="Google Shape;321;p6"/>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q</a:t>
                </a:r>
                <a:endParaRPr sz="1400">
                  <a:solidFill>
                    <a:schemeClr val="dk1"/>
                  </a:solidFill>
                  <a:latin typeface="Calibri"/>
                  <a:ea typeface="Calibri"/>
                  <a:cs typeface="Calibri"/>
                  <a:sym typeface="Calibri"/>
                </a:endParaRPr>
              </a:p>
            </p:txBody>
          </p:sp>
          <p:sp>
            <p:nvSpPr>
              <p:cNvPr id="322" name="Google Shape;322;p6"/>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grpSp>
        <p:cxnSp>
          <p:nvCxnSpPr>
            <p:cNvPr id="323" name="Google Shape;323;p6"/>
            <p:cNvCxnSpPr/>
            <p:nvPr/>
          </p:nvCxnSpPr>
          <p:spPr>
            <a:xfrm>
              <a:off x="6076950" y="4700584"/>
              <a:ext cx="0" cy="279401"/>
            </a:xfrm>
            <a:prstGeom prst="straightConnector1">
              <a:avLst/>
            </a:prstGeom>
            <a:noFill/>
            <a:ln w="28575" cap="flat" cmpd="sng">
              <a:solidFill>
                <a:srgbClr val="0070C0"/>
              </a:solidFill>
              <a:prstDash val="solid"/>
              <a:round/>
              <a:headEnd type="none" w="sm" len="sm"/>
              <a:tailEnd type="triangle" w="med" len="med"/>
            </a:ln>
          </p:spPr>
        </p:cxnSp>
      </p:grpSp>
      <p:grpSp>
        <p:nvGrpSpPr>
          <p:cNvPr id="324" name="Google Shape;324;p6"/>
          <p:cNvGrpSpPr/>
          <p:nvPr/>
        </p:nvGrpSpPr>
        <p:grpSpPr>
          <a:xfrm>
            <a:off x="6672271" y="5692242"/>
            <a:ext cx="2166930" cy="569357"/>
            <a:chOff x="5229203" y="5029205"/>
            <a:chExt cx="2328853" cy="857246"/>
          </a:xfrm>
        </p:grpSpPr>
        <p:grpSp>
          <p:nvGrpSpPr>
            <p:cNvPr id="325" name="Google Shape;325;p6"/>
            <p:cNvGrpSpPr/>
            <p:nvPr/>
          </p:nvGrpSpPr>
          <p:grpSpPr>
            <a:xfrm>
              <a:off x="5229203" y="5386389"/>
              <a:ext cx="2328853" cy="500062"/>
              <a:chOff x="5200650" y="1528763"/>
              <a:chExt cx="2328863" cy="500062"/>
            </a:xfrm>
          </p:grpSpPr>
          <p:cxnSp>
            <p:nvCxnSpPr>
              <p:cNvPr id="326" name="Google Shape;326;p6"/>
              <p:cNvCxnSpPr>
                <a:stCxn id="327" idx="3"/>
                <a:endCxn id="328"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327" name="Google Shape;327;p6"/>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328" name="Google Shape;328;p6"/>
              <p:cNvSpPr/>
              <p:nvPr/>
            </p:nvSpPr>
            <p:spPr>
              <a:xfrm>
                <a:off x="6029325" y="1528763"/>
                <a:ext cx="1500188"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grpSp>
        <p:sp>
          <p:nvSpPr>
            <p:cNvPr id="329" name="Google Shape;329;p6"/>
            <p:cNvSpPr txBox="1"/>
            <p:nvPr/>
          </p:nvSpPr>
          <p:spPr>
            <a:xfrm>
              <a:off x="6076926" y="5029205"/>
              <a:ext cx="980610" cy="463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a:solidFill>
                    <a:schemeClr val="dk1"/>
                  </a:solidFill>
                  <a:latin typeface="Calibri"/>
                  <a:ea typeface="Calibri"/>
                  <a:cs typeface="Calibri"/>
                  <a:sym typeface="Calibri"/>
                </a:rPr>
                <a:t>Condición</a:t>
              </a:r>
              <a:endParaRPr sz="1400">
                <a:solidFill>
                  <a:schemeClr val="dk1"/>
                </a:solidFill>
                <a:latin typeface="Calibri"/>
                <a:ea typeface="Calibri"/>
                <a:cs typeface="Calibri"/>
                <a:sym typeface="Calibri"/>
              </a:endParaRPr>
            </a:p>
          </p:txBody>
        </p:sp>
        <p:grpSp>
          <p:nvGrpSpPr>
            <p:cNvPr id="330" name="Google Shape;330;p6"/>
            <p:cNvGrpSpPr/>
            <p:nvPr/>
          </p:nvGrpSpPr>
          <p:grpSpPr>
            <a:xfrm>
              <a:off x="5943602" y="5156198"/>
              <a:ext cx="114297" cy="254000"/>
              <a:chOff x="4724403" y="3870325"/>
              <a:chExt cx="104772" cy="368300"/>
            </a:xfrm>
          </p:grpSpPr>
          <p:cxnSp>
            <p:nvCxnSpPr>
              <p:cNvPr id="331" name="Google Shape;331;p6"/>
              <p:cNvCxnSpPr/>
              <p:nvPr/>
            </p:nvCxnSpPr>
            <p:spPr>
              <a:xfrm rot="10800000">
                <a:off x="4829175" y="3870325"/>
                <a:ext cx="0" cy="368300"/>
              </a:xfrm>
              <a:prstGeom prst="straightConnector1">
                <a:avLst/>
              </a:prstGeom>
              <a:noFill/>
              <a:ln w="28575" cap="flat" cmpd="sng">
                <a:solidFill>
                  <a:srgbClr val="0070C0"/>
                </a:solidFill>
                <a:prstDash val="solid"/>
                <a:round/>
                <a:headEnd type="none" w="sm" len="sm"/>
                <a:tailEnd type="none" w="sm" len="sm"/>
              </a:ln>
            </p:spPr>
          </p:cxnSp>
          <p:sp>
            <p:nvSpPr>
              <p:cNvPr id="332" name="Google Shape;332;p6"/>
              <p:cNvSpPr/>
              <p:nvPr/>
            </p:nvSpPr>
            <p:spPr>
              <a:xfrm rot="-5400000">
                <a:off x="4657727" y="3938589"/>
                <a:ext cx="195262" cy="61910"/>
              </a:xfrm>
              <a:prstGeom prst="triangle">
                <a:avLst>
                  <a:gd name="adj" fmla="val 50000"/>
                </a:avLst>
              </a:prstGeom>
              <a:solidFill>
                <a:schemeClr val="accent1"/>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grpSp>
        <p:nvGrpSpPr>
          <p:cNvPr id="333" name="Google Shape;333;p6"/>
          <p:cNvGrpSpPr/>
          <p:nvPr/>
        </p:nvGrpSpPr>
        <p:grpSpPr>
          <a:xfrm>
            <a:off x="1380073" y="5318213"/>
            <a:ext cx="164275" cy="189337"/>
            <a:chOff x="1371108" y="5506400"/>
            <a:chExt cx="164275" cy="189337"/>
          </a:xfrm>
        </p:grpSpPr>
        <p:cxnSp>
          <p:nvCxnSpPr>
            <p:cNvPr id="334" name="Google Shape;334;p6"/>
            <p:cNvCxnSpPr/>
            <p:nvPr/>
          </p:nvCxnSpPr>
          <p:spPr>
            <a:xfrm rot="10800000">
              <a:off x="1371108" y="5510167"/>
              <a:ext cx="0" cy="185570"/>
            </a:xfrm>
            <a:prstGeom prst="straightConnector1">
              <a:avLst/>
            </a:prstGeom>
            <a:noFill/>
            <a:ln w="28575" cap="flat" cmpd="sng">
              <a:solidFill>
                <a:srgbClr val="0070C0"/>
              </a:solidFill>
              <a:prstDash val="solid"/>
              <a:round/>
              <a:headEnd type="none" w="sm" len="sm"/>
              <a:tailEnd type="triangle" w="med" len="med"/>
            </a:ln>
          </p:spPr>
        </p:cxnSp>
        <p:cxnSp>
          <p:nvCxnSpPr>
            <p:cNvPr id="335" name="Google Shape;335;p6"/>
            <p:cNvCxnSpPr/>
            <p:nvPr/>
          </p:nvCxnSpPr>
          <p:spPr>
            <a:xfrm>
              <a:off x="1535383" y="5506400"/>
              <a:ext cx="0" cy="185570"/>
            </a:xfrm>
            <a:prstGeom prst="straightConnector1">
              <a:avLst/>
            </a:prstGeom>
            <a:noFill/>
            <a:ln w="28575" cap="flat" cmpd="sng">
              <a:solidFill>
                <a:srgbClr val="0070C0"/>
              </a:solidFill>
              <a:prstDash val="solid"/>
              <a:round/>
              <a:headEnd type="none" w="sm" len="sm"/>
              <a:tailEnd type="triangle" w="med" len="med"/>
            </a:ln>
          </p:spPr>
        </p:cxnSp>
      </p:grpSp>
      <p:sp>
        <p:nvSpPr>
          <p:cNvPr id="47" name="Rectángulo 46">
            <a:extLst>
              <a:ext uri="{FF2B5EF4-FFF2-40B4-BE49-F238E27FC236}">
                <a16:creationId xmlns:a16="http://schemas.microsoft.com/office/drawing/2014/main" id="{E23DF83B-AFE6-4E78-9E5B-AA97D1FA541F}"/>
              </a:ext>
            </a:extLst>
          </p:cNvPr>
          <p:cNvSpPr/>
          <p:nvPr/>
        </p:nvSpPr>
        <p:spPr>
          <a:xfrm>
            <a:off x="-38985" y="6261599"/>
            <a:ext cx="351378" cy="348813"/>
          </a:xfrm>
          <a:prstGeom prst="rect">
            <a:avLst/>
          </a:prstGeom>
        </p:spPr>
        <p:txBody>
          <a:bodyPr wrap="none">
            <a:spAutoFit/>
          </a:bodyPr>
          <a:ls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a:lnSpc>
                <a:spcPts val="2000"/>
              </a:lnSpc>
            </a:pPr>
            <a:r>
              <a:rPr lang="es-ES" dirty="0"/>
              <a: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7"/>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Otras receptividades</a:t>
            </a:r>
            <a:endParaRPr/>
          </a:p>
        </p:txBody>
      </p:sp>
      <p:sp>
        <p:nvSpPr>
          <p:cNvPr id="341" name="Google Shape;341;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7</a:t>
            </a:fld>
            <a:endParaRPr/>
          </a:p>
        </p:txBody>
      </p:sp>
      <p:grpSp>
        <p:nvGrpSpPr>
          <p:cNvPr id="342" name="Google Shape;342;p7"/>
          <p:cNvGrpSpPr/>
          <p:nvPr/>
        </p:nvGrpSpPr>
        <p:grpSpPr>
          <a:xfrm>
            <a:off x="925121" y="1660704"/>
            <a:ext cx="2484612" cy="1056893"/>
            <a:chOff x="936272" y="2340929"/>
            <a:chExt cx="2484612" cy="1056893"/>
          </a:xfrm>
        </p:grpSpPr>
        <p:cxnSp>
          <p:nvCxnSpPr>
            <p:cNvPr id="343" name="Google Shape;343;p7"/>
            <p:cNvCxnSpPr>
              <a:stCxn id="344" idx="3"/>
              <a:endCxn id="345" idx="1"/>
            </p:cNvCxnSpPr>
            <p:nvPr/>
          </p:nvCxnSpPr>
          <p:spPr>
            <a:xfrm>
              <a:off x="1553986" y="2523067"/>
              <a:ext cx="214200" cy="0"/>
            </a:xfrm>
            <a:prstGeom prst="straightConnector1">
              <a:avLst/>
            </a:prstGeom>
            <a:noFill/>
            <a:ln w="28575" cap="flat" cmpd="sng">
              <a:solidFill>
                <a:schemeClr val="dk1"/>
              </a:solidFill>
              <a:prstDash val="solid"/>
              <a:round/>
              <a:headEnd type="none" w="sm" len="sm"/>
              <a:tailEnd type="none" w="sm" len="sm"/>
            </a:ln>
          </p:spPr>
        </p:cxnSp>
        <p:sp>
          <p:nvSpPr>
            <p:cNvPr id="344" name="Google Shape;344;p7"/>
            <p:cNvSpPr/>
            <p:nvPr/>
          </p:nvSpPr>
          <p:spPr>
            <a:xfrm>
              <a:off x="939623" y="2340929"/>
              <a:ext cx="614363" cy="364275"/>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345" name="Google Shape;345;p7"/>
            <p:cNvSpPr/>
            <p:nvPr/>
          </p:nvSpPr>
          <p:spPr>
            <a:xfrm>
              <a:off x="1768298" y="2340929"/>
              <a:ext cx="1652586" cy="364275"/>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cxnSp>
          <p:nvCxnSpPr>
            <p:cNvPr id="346" name="Google Shape;346;p7"/>
            <p:cNvCxnSpPr>
              <a:endCxn id="344" idx="2"/>
            </p:cNvCxnSpPr>
            <p:nvPr/>
          </p:nvCxnSpPr>
          <p:spPr>
            <a:xfrm rot="10800000">
              <a:off x="1246805" y="2705204"/>
              <a:ext cx="0" cy="378000"/>
            </a:xfrm>
            <a:prstGeom prst="straightConnector1">
              <a:avLst/>
            </a:prstGeom>
            <a:noFill/>
            <a:ln w="28575" cap="flat" cmpd="sng">
              <a:solidFill>
                <a:schemeClr val="dk1"/>
              </a:solidFill>
              <a:prstDash val="solid"/>
              <a:round/>
              <a:headEnd type="none" w="sm" len="sm"/>
              <a:tailEnd type="none" w="sm" len="sm"/>
            </a:ln>
          </p:spPr>
        </p:cxnSp>
        <p:cxnSp>
          <p:nvCxnSpPr>
            <p:cNvPr id="347" name="Google Shape;347;p7"/>
            <p:cNvCxnSpPr/>
            <p:nvPr/>
          </p:nvCxnSpPr>
          <p:spPr>
            <a:xfrm>
              <a:off x="1139648" y="2872233"/>
              <a:ext cx="214312" cy="0"/>
            </a:xfrm>
            <a:prstGeom prst="straightConnector1">
              <a:avLst/>
            </a:prstGeom>
            <a:noFill/>
            <a:ln w="28575" cap="flat" cmpd="sng">
              <a:solidFill>
                <a:schemeClr val="dk1"/>
              </a:solidFill>
              <a:prstDash val="solid"/>
              <a:round/>
              <a:headEnd type="none" w="sm" len="sm"/>
              <a:tailEnd type="none" w="sm" len="sm"/>
            </a:ln>
          </p:spPr>
        </p:cxnSp>
        <p:sp>
          <p:nvSpPr>
            <p:cNvPr id="348" name="Google Shape;348;p7"/>
            <p:cNvSpPr/>
            <p:nvPr/>
          </p:nvSpPr>
          <p:spPr>
            <a:xfrm>
              <a:off x="936272" y="3033547"/>
              <a:ext cx="614363" cy="364275"/>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36000"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n+1</a:t>
              </a:r>
              <a:endParaRPr sz="1400">
                <a:solidFill>
                  <a:schemeClr val="dk1"/>
                </a:solidFill>
                <a:latin typeface="Calibri"/>
                <a:ea typeface="Calibri"/>
                <a:cs typeface="Calibri"/>
                <a:sym typeface="Calibri"/>
              </a:endParaRPr>
            </a:p>
          </p:txBody>
        </p:sp>
        <p:sp>
          <p:nvSpPr>
            <p:cNvPr id="349" name="Google Shape;349;p7"/>
            <p:cNvSpPr txBox="1"/>
            <p:nvPr/>
          </p:nvSpPr>
          <p:spPr>
            <a:xfrm>
              <a:off x="1475576" y="2694234"/>
              <a:ext cx="14836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  Var. Lógica</a:t>
              </a:r>
              <a:endParaRPr sz="1800">
                <a:solidFill>
                  <a:schemeClr val="dk1"/>
                </a:solidFill>
                <a:latin typeface="Calibri"/>
                <a:ea typeface="Calibri"/>
                <a:cs typeface="Calibri"/>
                <a:sym typeface="Calibri"/>
              </a:endParaRPr>
            </a:p>
          </p:txBody>
        </p:sp>
      </p:grpSp>
      <p:grpSp>
        <p:nvGrpSpPr>
          <p:cNvPr id="350" name="Google Shape;350;p7"/>
          <p:cNvGrpSpPr/>
          <p:nvPr/>
        </p:nvGrpSpPr>
        <p:grpSpPr>
          <a:xfrm>
            <a:off x="925121" y="3045940"/>
            <a:ext cx="2484612" cy="1056893"/>
            <a:chOff x="936272" y="3726165"/>
            <a:chExt cx="2484612" cy="1056893"/>
          </a:xfrm>
        </p:grpSpPr>
        <p:cxnSp>
          <p:nvCxnSpPr>
            <p:cNvPr id="351" name="Google Shape;351;p7"/>
            <p:cNvCxnSpPr>
              <a:stCxn id="352" idx="3"/>
              <a:endCxn id="353" idx="1"/>
            </p:cNvCxnSpPr>
            <p:nvPr/>
          </p:nvCxnSpPr>
          <p:spPr>
            <a:xfrm>
              <a:off x="1553986" y="3908303"/>
              <a:ext cx="214200" cy="0"/>
            </a:xfrm>
            <a:prstGeom prst="straightConnector1">
              <a:avLst/>
            </a:prstGeom>
            <a:noFill/>
            <a:ln w="28575" cap="flat" cmpd="sng">
              <a:solidFill>
                <a:schemeClr val="dk1"/>
              </a:solidFill>
              <a:prstDash val="solid"/>
              <a:round/>
              <a:headEnd type="none" w="sm" len="sm"/>
              <a:tailEnd type="none" w="sm" len="sm"/>
            </a:ln>
          </p:spPr>
        </p:cxnSp>
        <p:sp>
          <p:nvSpPr>
            <p:cNvPr id="352" name="Google Shape;352;p7"/>
            <p:cNvSpPr/>
            <p:nvPr/>
          </p:nvSpPr>
          <p:spPr>
            <a:xfrm>
              <a:off x="939623" y="3726165"/>
              <a:ext cx="614363" cy="364275"/>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353" name="Google Shape;353;p7"/>
            <p:cNvSpPr/>
            <p:nvPr/>
          </p:nvSpPr>
          <p:spPr>
            <a:xfrm>
              <a:off x="1768298" y="3726165"/>
              <a:ext cx="1652586" cy="364275"/>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cxnSp>
          <p:nvCxnSpPr>
            <p:cNvPr id="354" name="Google Shape;354;p7"/>
            <p:cNvCxnSpPr>
              <a:endCxn id="352" idx="2"/>
            </p:cNvCxnSpPr>
            <p:nvPr/>
          </p:nvCxnSpPr>
          <p:spPr>
            <a:xfrm rot="10800000">
              <a:off x="1246805" y="4090440"/>
              <a:ext cx="0" cy="378000"/>
            </a:xfrm>
            <a:prstGeom prst="straightConnector1">
              <a:avLst/>
            </a:prstGeom>
            <a:noFill/>
            <a:ln w="28575" cap="flat" cmpd="sng">
              <a:solidFill>
                <a:schemeClr val="dk1"/>
              </a:solidFill>
              <a:prstDash val="solid"/>
              <a:round/>
              <a:headEnd type="none" w="sm" len="sm"/>
              <a:tailEnd type="none" w="sm" len="sm"/>
            </a:ln>
          </p:spPr>
        </p:cxnSp>
        <p:cxnSp>
          <p:nvCxnSpPr>
            <p:cNvPr id="355" name="Google Shape;355;p7"/>
            <p:cNvCxnSpPr/>
            <p:nvPr/>
          </p:nvCxnSpPr>
          <p:spPr>
            <a:xfrm>
              <a:off x="1139648" y="4257469"/>
              <a:ext cx="214312" cy="0"/>
            </a:xfrm>
            <a:prstGeom prst="straightConnector1">
              <a:avLst/>
            </a:prstGeom>
            <a:noFill/>
            <a:ln w="28575" cap="flat" cmpd="sng">
              <a:solidFill>
                <a:schemeClr val="dk1"/>
              </a:solidFill>
              <a:prstDash val="solid"/>
              <a:round/>
              <a:headEnd type="none" w="sm" len="sm"/>
              <a:tailEnd type="none" w="sm" len="sm"/>
            </a:ln>
          </p:spPr>
        </p:cxnSp>
        <p:sp>
          <p:nvSpPr>
            <p:cNvPr id="356" name="Google Shape;356;p7"/>
            <p:cNvSpPr/>
            <p:nvPr/>
          </p:nvSpPr>
          <p:spPr>
            <a:xfrm>
              <a:off x="936272" y="4418783"/>
              <a:ext cx="614363" cy="364275"/>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36000"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n+1</a:t>
              </a:r>
              <a:endParaRPr sz="1400">
                <a:solidFill>
                  <a:schemeClr val="dk1"/>
                </a:solidFill>
                <a:latin typeface="Calibri"/>
                <a:ea typeface="Calibri"/>
                <a:cs typeface="Calibri"/>
                <a:sym typeface="Calibri"/>
              </a:endParaRPr>
            </a:p>
          </p:txBody>
        </p:sp>
        <p:sp>
          <p:nvSpPr>
            <p:cNvPr id="357" name="Google Shape;357;p7"/>
            <p:cNvSpPr txBox="1"/>
            <p:nvPr/>
          </p:nvSpPr>
          <p:spPr>
            <a:xfrm>
              <a:off x="1475576" y="4079470"/>
              <a:ext cx="14836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  Var. Lógica</a:t>
              </a:r>
              <a:endParaRPr sz="1800">
                <a:solidFill>
                  <a:schemeClr val="dk1"/>
                </a:solidFill>
                <a:latin typeface="Calibri"/>
                <a:ea typeface="Calibri"/>
                <a:cs typeface="Calibri"/>
                <a:sym typeface="Calibri"/>
              </a:endParaRPr>
            </a:p>
          </p:txBody>
        </p:sp>
      </p:grpSp>
      <p:cxnSp>
        <p:nvCxnSpPr>
          <p:cNvPr id="358" name="Google Shape;358;p7"/>
          <p:cNvCxnSpPr>
            <a:stCxn id="359" idx="3"/>
            <a:endCxn id="360" idx="1"/>
          </p:cNvCxnSpPr>
          <p:nvPr/>
        </p:nvCxnSpPr>
        <p:spPr>
          <a:xfrm>
            <a:off x="5501444" y="1831872"/>
            <a:ext cx="214200" cy="0"/>
          </a:xfrm>
          <a:prstGeom prst="straightConnector1">
            <a:avLst/>
          </a:prstGeom>
          <a:noFill/>
          <a:ln w="28575" cap="flat" cmpd="sng">
            <a:solidFill>
              <a:schemeClr val="dk1"/>
            </a:solidFill>
            <a:prstDash val="solid"/>
            <a:round/>
            <a:headEnd type="none" w="sm" len="sm"/>
            <a:tailEnd type="none" w="sm" len="sm"/>
          </a:ln>
        </p:spPr>
      </p:cxnSp>
      <p:sp>
        <p:nvSpPr>
          <p:cNvPr id="359" name="Google Shape;359;p7"/>
          <p:cNvSpPr/>
          <p:nvPr/>
        </p:nvSpPr>
        <p:spPr>
          <a:xfrm>
            <a:off x="4887081" y="1649734"/>
            <a:ext cx="614363" cy="364275"/>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360" name="Google Shape;360;p7"/>
          <p:cNvSpPr/>
          <p:nvPr/>
        </p:nvSpPr>
        <p:spPr>
          <a:xfrm>
            <a:off x="5715756" y="1649734"/>
            <a:ext cx="1652586" cy="364275"/>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cxnSp>
        <p:nvCxnSpPr>
          <p:cNvPr id="361" name="Google Shape;361;p7"/>
          <p:cNvCxnSpPr>
            <a:endCxn id="359" idx="2"/>
          </p:cNvCxnSpPr>
          <p:nvPr/>
        </p:nvCxnSpPr>
        <p:spPr>
          <a:xfrm rot="10800000">
            <a:off x="5194263" y="2014009"/>
            <a:ext cx="0" cy="378000"/>
          </a:xfrm>
          <a:prstGeom prst="straightConnector1">
            <a:avLst/>
          </a:prstGeom>
          <a:noFill/>
          <a:ln w="28575" cap="flat" cmpd="sng">
            <a:solidFill>
              <a:schemeClr val="dk1"/>
            </a:solidFill>
            <a:prstDash val="solid"/>
            <a:round/>
            <a:headEnd type="none" w="sm" len="sm"/>
            <a:tailEnd type="none" w="sm" len="sm"/>
          </a:ln>
        </p:spPr>
      </p:cxnSp>
      <p:cxnSp>
        <p:nvCxnSpPr>
          <p:cNvPr id="362" name="Google Shape;362;p7"/>
          <p:cNvCxnSpPr/>
          <p:nvPr/>
        </p:nvCxnSpPr>
        <p:spPr>
          <a:xfrm>
            <a:off x="5087106" y="2181038"/>
            <a:ext cx="214312" cy="0"/>
          </a:xfrm>
          <a:prstGeom prst="straightConnector1">
            <a:avLst/>
          </a:prstGeom>
          <a:noFill/>
          <a:ln w="28575" cap="flat" cmpd="sng">
            <a:solidFill>
              <a:schemeClr val="dk1"/>
            </a:solidFill>
            <a:prstDash val="solid"/>
            <a:round/>
            <a:headEnd type="none" w="sm" len="sm"/>
            <a:tailEnd type="none" w="sm" len="sm"/>
          </a:ln>
        </p:spPr>
      </p:cxnSp>
      <p:sp>
        <p:nvSpPr>
          <p:cNvPr id="363" name="Google Shape;363;p7"/>
          <p:cNvSpPr/>
          <p:nvPr/>
        </p:nvSpPr>
        <p:spPr>
          <a:xfrm>
            <a:off x="4883730" y="2342352"/>
            <a:ext cx="614363" cy="364275"/>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36000"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n+1</a:t>
            </a:r>
            <a:endParaRPr sz="1400">
              <a:solidFill>
                <a:schemeClr val="dk1"/>
              </a:solidFill>
              <a:latin typeface="Calibri"/>
              <a:ea typeface="Calibri"/>
              <a:cs typeface="Calibri"/>
              <a:sym typeface="Calibri"/>
            </a:endParaRPr>
          </a:p>
        </p:txBody>
      </p:sp>
      <p:sp>
        <p:nvSpPr>
          <p:cNvPr id="364" name="Google Shape;364;p7"/>
          <p:cNvSpPr txBox="1"/>
          <p:nvPr/>
        </p:nvSpPr>
        <p:spPr>
          <a:xfrm>
            <a:off x="5423034" y="2003039"/>
            <a:ext cx="7232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3s/Xn</a:t>
            </a:r>
            <a:endParaRPr sz="1800">
              <a:solidFill>
                <a:schemeClr val="dk1"/>
              </a:solidFill>
              <a:latin typeface="Calibri"/>
              <a:ea typeface="Calibri"/>
              <a:cs typeface="Calibri"/>
              <a:sym typeface="Calibri"/>
            </a:endParaRPr>
          </a:p>
        </p:txBody>
      </p:sp>
      <p:cxnSp>
        <p:nvCxnSpPr>
          <p:cNvPr id="365" name="Google Shape;365;p7"/>
          <p:cNvCxnSpPr>
            <a:stCxn id="366" idx="3"/>
            <a:endCxn id="367" idx="1"/>
          </p:cNvCxnSpPr>
          <p:nvPr/>
        </p:nvCxnSpPr>
        <p:spPr>
          <a:xfrm>
            <a:off x="5501444" y="3285021"/>
            <a:ext cx="214200" cy="0"/>
          </a:xfrm>
          <a:prstGeom prst="straightConnector1">
            <a:avLst/>
          </a:prstGeom>
          <a:noFill/>
          <a:ln w="28575" cap="flat" cmpd="sng">
            <a:solidFill>
              <a:schemeClr val="dk1"/>
            </a:solidFill>
            <a:prstDash val="solid"/>
            <a:round/>
            <a:headEnd type="none" w="sm" len="sm"/>
            <a:tailEnd type="none" w="sm" len="sm"/>
          </a:ln>
        </p:spPr>
      </p:cxnSp>
      <p:sp>
        <p:nvSpPr>
          <p:cNvPr id="366" name="Google Shape;366;p7"/>
          <p:cNvSpPr/>
          <p:nvPr/>
        </p:nvSpPr>
        <p:spPr>
          <a:xfrm>
            <a:off x="4887081" y="3102883"/>
            <a:ext cx="614363" cy="364275"/>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367" name="Google Shape;367;p7"/>
          <p:cNvSpPr/>
          <p:nvPr/>
        </p:nvSpPr>
        <p:spPr>
          <a:xfrm>
            <a:off x="5715756" y="3102883"/>
            <a:ext cx="1652586" cy="364275"/>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cxnSp>
        <p:nvCxnSpPr>
          <p:cNvPr id="368" name="Google Shape;368;p7"/>
          <p:cNvCxnSpPr>
            <a:endCxn id="366" idx="2"/>
          </p:cNvCxnSpPr>
          <p:nvPr/>
        </p:nvCxnSpPr>
        <p:spPr>
          <a:xfrm rot="10800000">
            <a:off x="5194263" y="3467158"/>
            <a:ext cx="0" cy="378000"/>
          </a:xfrm>
          <a:prstGeom prst="straightConnector1">
            <a:avLst/>
          </a:prstGeom>
          <a:noFill/>
          <a:ln w="28575" cap="flat" cmpd="sng">
            <a:solidFill>
              <a:schemeClr val="dk1"/>
            </a:solidFill>
            <a:prstDash val="solid"/>
            <a:round/>
            <a:headEnd type="none" w="sm" len="sm"/>
            <a:tailEnd type="none" w="sm" len="sm"/>
          </a:ln>
        </p:spPr>
      </p:cxnSp>
      <p:cxnSp>
        <p:nvCxnSpPr>
          <p:cNvPr id="369" name="Google Shape;369;p7"/>
          <p:cNvCxnSpPr/>
          <p:nvPr/>
        </p:nvCxnSpPr>
        <p:spPr>
          <a:xfrm>
            <a:off x="5087106" y="3634187"/>
            <a:ext cx="214312" cy="0"/>
          </a:xfrm>
          <a:prstGeom prst="straightConnector1">
            <a:avLst/>
          </a:prstGeom>
          <a:noFill/>
          <a:ln w="28575" cap="flat" cmpd="sng">
            <a:solidFill>
              <a:schemeClr val="dk1"/>
            </a:solidFill>
            <a:prstDash val="solid"/>
            <a:round/>
            <a:headEnd type="none" w="sm" len="sm"/>
            <a:tailEnd type="none" w="sm" len="sm"/>
          </a:ln>
        </p:spPr>
      </p:cxnSp>
      <p:sp>
        <p:nvSpPr>
          <p:cNvPr id="370" name="Google Shape;370;p7"/>
          <p:cNvSpPr/>
          <p:nvPr/>
        </p:nvSpPr>
        <p:spPr>
          <a:xfrm>
            <a:off x="4883730" y="3795501"/>
            <a:ext cx="614363" cy="364275"/>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36000"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n+1</a:t>
            </a:r>
            <a:endParaRPr sz="1400">
              <a:solidFill>
                <a:schemeClr val="dk1"/>
              </a:solidFill>
              <a:latin typeface="Calibri"/>
              <a:ea typeface="Calibri"/>
              <a:cs typeface="Calibri"/>
              <a:sym typeface="Calibri"/>
            </a:endParaRPr>
          </a:p>
        </p:txBody>
      </p:sp>
      <p:sp>
        <p:nvSpPr>
          <p:cNvPr id="371" name="Google Shape;371;p7"/>
          <p:cNvSpPr txBox="1"/>
          <p:nvPr/>
        </p:nvSpPr>
        <p:spPr>
          <a:xfrm>
            <a:off x="5423034" y="3456188"/>
            <a:ext cx="19453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Var. </a:t>
            </a:r>
            <a:r>
              <a:rPr lang="es-ES" sz="1800" dirty="0" err="1">
                <a:solidFill>
                  <a:schemeClr val="dk1"/>
                </a:solidFill>
                <a:latin typeface="Calibri"/>
                <a:ea typeface="Calibri"/>
                <a:cs typeface="Calibri"/>
                <a:sym typeface="Calibri"/>
              </a:rPr>
              <a:t>Analog</a:t>
            </a:r>
            <a:r>
              <a:rPr lang="es-ES" sz="1800" dirty="0">
                <a:solidFill>
                  <a:schemeClr val="dk1"/>
                </a:solidFill>
                <a:latin typeface="Calibri"/>
                <a:ea typeface="Calibri"/>
                <a:cs typeface="Calibri"/>
                <a:sym typeface="Calibri"/>
              </a:rPr>
              <a:t> &gt; </a:t>
            </a:r>
            <a:r>
              <a:rPr lang="es-ES" sz="1800" dirty="0" err="1">
                <a:solidFill>
                  <a:schemeClr val="dk1"/>
                </a:solidFill>
                <a:latin typeface="Calibri"/>
                <a:ea typeface="Calibri"/>
                <a:cs typeface="Calibri"/>
                <a:sym typeface="Calibri"/>
              </a:rPr>
              <a:t>Cte</a:t>
            </a:r>
            <a:endParaRPr sz="1800" dirty="0">
              <a:solidFill>
                <a:schemeClr val="dk1"/>
              </a:solidFill>
              <a:latin typeface="Calibri"/>
              <a:ea typeface="Calibri"/>
              <a:cs typeface="Calibri"/>
              <a:sym typeface="Calibri"/>
            </a:endParaRPr>
          </a:p>
        </p:txBody>
      </p:sp>
      <p:cxnSp>
        <p:nvCxnSpPr>
          <p:cNvPr id="372" name="Google Shape;372;p7"/>
          <p:cNvCxnSpPr>
            <a:stCxn id="373" idx="3"/>
            <a:endCxn id="374" idx="1"/>
          </p:cNvCxnSpPr>
          <p:nvPr/>
        </p:nvCxnSpPr>
        <p:spPr>
          <a:xfrm>
            <a:off x="1546186" y="4788149"/>
            <a:ext cx="214200" cy="0"/>
          </a:xfrm>
          <a:prstGeom prst="straightConnector1">
            <a:avLst/>
          </a:prstGeom>
          <a:noFill/>
          <a:ln w="28575" cap="flat" cmpd="sng">
            <a:solidFill>
              <a:schemeClr val="dk1"/>
            </a:solidFill>
            <a:prstDash val="solid"/>
            <a:round/>
            <a:headEnd type="none" w="sm" len="sm"/>
            <a:tailEnd type="none" w="sm" len="sm"/>
          </a:ln>
        </p:spPr>
      </p:cxnSp>
      <p:sp>
        <p:nvSpPr>
          <p:cNvPr id="373" name="Google Shape;373;p7"/>
          <p:cNvSpPr/>
          <p:nvPr/>
        </p:nvSpPr>
        <p:spPr>
          <a:xfrm>
            <a:off x="931823" y="4606011"/>
            <a:ext cx="614363" cy="364275"/>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374" name="Google Shape;374;p7"/>
          <p:cNvSpPr/>
          <p:nvPr/>
        </p:nvSpPr>
        <p:spPr>
          <a:xfrm>
            <a:off x="1760498" y="4606011"/>
            <a:ext cx="1652586" cy="364275"/>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Acción</a:t>
            </a:r>
            <a:endParaRPr sz="1400">
              <a:solidFill>
                <a:schemeClr val="dk1"/>
              </a:solidFill>
              <a:latin typeface="Calibri"/>
              <a:ea typeface="Calibri"/>
              <a:cs typeface="Calibri"/>
              <a:sym typeface="Calibri"/>
            </a:endParaRPr>
          </a:p>
        </p:txBody>
      </p:sp>
      <p:cxnSp>
        <p:nvCxnSpPr>
          <p:cNvPr id="375" name="Google Shape;375;p7"/>
          <p:cNvCxnSpPr>
            <a:endCxn id="373" idx="2"/>
          </p:cNvCxnSpPr>
          <p:nvPr/>
        </p:nvCxnSpPr>
        <p:spPr>
          <a:xfrm rot="10800000">
            <a:off x="1239005" y="4970286"/>
            <a:ext cx="0" cy="378000"/>
          </a:xfrm>
          <a:prstGeom prst="straightConnector1">
            <a:avLst/>
          </a:prstGeom>
          <a:noFill/>
          <a:ln w="28575" cap="flat" cmpd="sng">
            <a:solidFill>
              <a:schemeClr val="dk1"/>
            </a:solidFill>
            <a:prstDash val="solid"/>
            <a:round/>
            <a:headEnd type="none" w="sm" len="sm"/>
            <a:tailEnd type="none" w="sm" len="sm"/>
          </a:ln>
        </p:spPr>
      </p:cxnSp>
      <p:cxnSp>
        <p:nvCxnSpPr>
          <p:cNvPr id="376" name="Google Shape;376;p7"/>
          <p:cNvCxnSpPr/>
          <p:nvPr/>
        </p:nvCxnSpPr>
        <p:spPr>
          <a:xfrm>
            <a:off x="1131848" y="5137315"/>
            <a:ext cx="214312" cy="0"/>
          </a:xfrm>
          <a:prstGeom prst="straightConnector1">
            <a:avLst/>
          </a:prstGeom>
          <a:noFill/>
          <a:ln w="28575" cap="flat" cmpd="sng">
            <a:solidFill>
              <a:schemeClr val="dk1"/>
            </a:solidFill>
            <a:prstDash val="solid"/>
            <a:round/>
            <a:headEnd type="none" w="sm" len="sm"/>
            <a:tailEnd type="none" w="sm" len="sm"/>
          </a:ln>
        </p:spPr>
      </p:cxnSp>
      <p:sp>
        <p:nvSpPr>
          <p:cNvPr id="377" name="Google Shape;377;p7"/>
          <p:cNvSpPr/>
          <p:nvPr/>
        </p:nvSpPr>
        <p:spPr>
          <a:xfrm>
            <a:off x="928472" y="5298629"/>
            <a:ext cx="614363" cy="364275"/>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36000"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n+1</a:t>
            </a:r>
            <a:endParaRPr sz="1400">
              <a:solidFill>
                <a:schemeClr val="dk1"/>
              </a:solidFill>
              <a:latin typeface="Calibri"/>
              <a:ea typeface="Calibri"/>
              <a:cs typeface="Calibri"/>
              <a:sym typeface="Calibri"/>
            </a:endParaRPr>
          </a:p>
        </p:txBody>
      </p:sp>
      <p:sp>
        <p:nvSpPr>
          <p:cNvPr id="378" name="Google Shape;378;p7"/>
          <p:cNvSpPr txBox="1"/>
          <p:nvPr/>
        </p:nvSpPr>
        <p:spPr>
          <a:xfrm>
            <a:off x="1467776" y="4959316"/>
            <a:ext cx="15926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Contador = Cte</a:t>
            </a:r>
            <a:endParaRPr sz="1800">
              <a:solidFill>
                <a:schemeClr val="dk1"/>
              </a:solidFill>
              <a:latin typeface="Calibri"/>
              <a:ea typeface="Calibri"/>
              <a:cs typeface="Calibri"/>
              <a:sym typeface="Calibri"/>
            </a:endParaRPr>
          </a:p>
        </p:txBody>
      </p:sp>
      <p:sp>
        <p:nvSpPr>
          <p:cNvPr id="379" name="Google Shape;379;p7"/>
          <p:cNvSpPr txBox="1"/>
          <p:nvPr/>
        </p:nvSpPr>
        <p:spPr>
          <a:xfrm>
            <a:off x="0" y="6538912"/>
            <a:ext cx="2968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8"/>
          <p:cNvSpPr/>
          <p:nvPr/>
        </p:nvSpPr>
        <p:spPr>
          <a:xfrm>
            <a:off x="199764" y="1104900"/>
            <a:ext cx="4124325" cy="2746189"/>
          </a:xfrm>
          <a:prstGeom prst="roundRect">
            <a:avLst>
              <a:gd name="adj" fmla="val 16667"/>
            </a:avLst>
          </a:prstGeom>
          <a:gradFill>
            <a:gsLst>
              <a:gs pos="0">
                <a:srgbClr val="81D2FF"/>
              </a:gs>
              <a:gs pos="50000">
                <a:srgbClr val="B3E1FF"/>
              </a:gs>
              <a:gs pos="100000">
                <a:srgbClr val="DAEFFF"/>
              </a:gs>
            </a:gsLst>
            <a:path path="circle">
              <a:fillToRect l="100000" t="100000"/>
            </a:path>
            <a:tileRect r="-100000" b="-100000"/>
          </a:gra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8"/>
          <p:cNvSpPr/>
          <p:nvPr/>
        </p:nvSpPr>
        <p:spPr>
          <a:xfrm>
            <a:off x="4562475" y="1104900"/>
            <a:ext cx="4124325" cy="5616575"/>
          </a:xfrm>
          <a:prstGeom prst="roundRect">
            <a:avLst>
              <a:gd name="adj" fmla="val 16667"/>
            </a:avLst>
          </a:prstGeom>
          <a:gradFill>
            <a:gsLst>
              <a:gs pos="0">
                <a:srgbClr val="81D2FF"/>
              </a:gs>
              <a:gs pos="50000">
                <a:srgbClr val="B3E1FF"/>
              </a:gs>
              <a:gs pos="100000">
                <a:srgbClr val="DAEFFF"/>
              </a:gs>
            </a:gsLst>
            <a:path path="circle">
              <a:fillToRect l="100000" t="100000"/>
            </a:path>
            <a:tileRect r="-100000" b="-100000"/>
          </a:gra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8"/>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Acciones y receptividades temporizadas</a:t>
            </a:r>
            <a:endParaRPr/>
          </a:p>
        </p:txBody>
      </p:sp>
      <p:sp>
        <p:nvSpPr>
          <p:cNvPr id="388" name="Google Shape;38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8</a:t>
            </a:fld>
            <a:endParaRPr/>
          </a:p>
        </p:txBody>
      </p:sp>
      <p:grpSp>
        <p:nvGrpSpPr>
          <p:cNvPr id="389" name="Google Shape;389;p8"/>
          <p:cNvGrpSpPr/>
          <p:nvPr/>
        </p:nvGrpSpPr>
        <p:grpSpPr>
          <a:xfrm>
            <a:off x="5566057" y="2371546"/>
            <a:ext cx="2481261" cy="364275"/>
            <a:chOff x="5200650" y="1528763"/>
            <a:chExt cx="2481261" cy="500062"/>
          </a:xfrm>
        </p:grpSpPr>
        <p:cxnSp>
          <p:nvCxnSpPr>
            <p:cNvPr id="390" name="Google Shape;390;p8"/>
            <p:cNvCxnSpPr>
              <a:stCxn id="391" idx="3"/>
              <a:endCxn id="392"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391" name="Google Shape;391;p8"/>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392" name="Google Shape;392;p8"/>
            <p:cNvSpPr/>
            <p:nvPr/>
          </p:nvSpPr>
          <p:spPr>
            <a:xfrm>
              <a:off x="6029325" y="1528763"/>
              <a:ext cx="1652586"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l" rtl="0">
                <a:spcBef>
                  <a:spcPts val="0"/>
                </a:spcBef>
                <a:spcAft>
                  <a:spcPts val="0"/>
                </a:spcAft>
                <a:buNone/>
              </a:pPr>
              <a:r>
                <a:rPr lang="es-ES" sz="2400">
                  <a:solidFill>
                    <a:schemeClr val="dk1"/>
                  </a:solidFill>
                  <a:latin typeface="Calibri"/>
                  <a:ea typeface="Calibri"/>
                  <a:cs typeface="Calibri"/>
                  <a:sym typeface="Calibri"/>
                </a:rPr>
                <a:t>D (0.7s)   H1</a:t>
              </a:r>
              <a:endParaRPr sz="1400">
                <a:solidFill>
                  <a:schemeClr val="dk1"/>
                </a:solidFill>
                <a:latin typeface="Calibri"/>
                <a:ea typeface="Calibri"/>
                <a:cs typeface="Calibri"/>
                <a:sym typeface="Calibri"/>
              </a:endParaRPr>
            </a:p>
          </p:txBody>
        </p:sp>
      </p:grpSp>
      <p:cxnSp>
        <p:nvCxnSpPr>
          <p:cNvPr id="393" name="Google Shape;393;p8"/>
          <p:cNvCxnSpPr/>
          <p:nvPr/>
        </p:nvCxnSpPr>
        <p:spPr>
          <a:xfrm>
            <a:off x="7438522" y="2386411"/>
            <a:ext cx="0" cy="364276"/>
          </a:xfrm>
          <a:prstGeom prst="straightConnector1">
            <a:avLst/>
          </a:prstGeom>
          <a:noFill/>
          <a:ln w="19050" cap="flat" cmpd="sng">
            <a:solidFill>
              <a:schemeClr val="dk1"/>
            </a:solidFill>
            <a:prstDash val="solid"/>
            <a:round/>
            <a:headEnd type="none" w="sm" len="sm"/>
            <a:tailEnd type="none" w="sm" len="sm"/>
          </a:ln>
        </p:spPr>
      </p:cxnSp>
      <p:grpSp>
        <p:nvGrpSpPr>
          <p:cNvPr id="394" name="Google Shape;394;p8"/>
          <p:cNvGrpSpPr/>
          <p:nvPr/>
        </p:nvGrpSpPr>
        <p:grpSpPr>
          <a:xfrm>
            <a:off x="5618351" y="4535028"/>
            <a:ext cx="2481261" cy="364275"/>
            <a:chOff x="5200650" y="1528763"/>
            <a:chExt cx="2481261" cy="500062"/>
          </a:xfrm>
        </p:grpSpPr>
        <p:cxnSp>
          <p:nvCxnSpPr>
            <p:cNvPr id="395" name="Google Shape;395;p8"/>
            <p:cNvCxnSpPr>
              <a:stCxn id="396" idx="3"/>
              <a:endCxn id="397" idx="1"/>
            </p:cNvCxnSpPr>
            <p:nvPr/>
          </p:nvCxnSpPr>
          <p:spPr>
            <a:xfrm>
              <a:off x="5815013" y="1778794"/>
              <a:ext cx="214200" cy="0"/>
            </a:xfrm>
            <a:prstGeom prst="straightConnector1">
              <a:avLst/>
            </a:prstGeom>
            <a:noFill/>
            <a:ln w="28575" cap="flat" cmpd="sng">
              <a:solidFill>
                <a:schemeClr val="dk1"/>
              </a:solidFill>
              <a:prstDash val="solid"/>
              <a:round/>
              <a:headEnd type="none" w="sm" len="sm"/>
              <a:tailEnd type="none" w="sm" len="sm"/>
            </a:ln>
          </p:spPr>
        </p:cxnSp>
        <p:sp>
          <p:nvSpPr>
            <p:cNvPr id="396" name="Google Shape;396;p8"/>
            <p:cNvSpPr/>
            <p:nvPr/>
          </p:nvSpPr>
          <p:spPr>
            <a:xfrm>
              <a:off x="5200650" y="1528763"/>
              <a:ext cx="614363" cy="500062"/>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397" name="Google Shape;397;p8"/>
            <p:cNvSpPr/>
            <p:nvPr/>
          </p:nvSpPr>
          <p:spPr>
            <a:xfrm>
              <a:off x="6029325" y="1528763"/>
              <a:ext cx="1652586" cy="500062"/>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l" rtl="0">
                <a:spcBef>
                  <a:spcPts val="0"/>
                </a:spcBef>
                <a:spcAft>
                  <a:spcPts val="0"/>
                </a:spcAft>
                <a:buNone/>
              </a:pPr>
              <a:r>
                <a:rPr lang="es-ES" sz="2400">
                  <a:solidFill>
                    <a:schemeClr val="dk1"/>
                  </a:solidFill>
                  <a:latin typeface="Calibri"/>
                  <a:ea typeface="Calibri"/>
                  <a:cs typeface="Calibri"/>
                  <a:sym typeface="Calibri"/>
                </a:rPr>
                <a:t>L (0.5s)   H2</a:t>
              </a:r>
              <a:endParaRPr sz="1400">
                <a:solidFill>
                  <a:schemeClr val="dk1"/>
                </a:solidFill>
                <a:latin typeface="Calibri"/>
                <a:ea typeface="Calibri"/>
                <a:cs typeface="Calibri"/>
                <a:sym typeface="Calibri"/>
              </a:endParaRPr>
            </a:p>
          </p:txBody>
        </p:sp>
      </p:grpSp>
      <p:cxnSp>
        <p:nvCxnSpPr>
          <p:cNvPr id="398" name="Google Shape;398;p8"/>
          <p:cNvCxnSpPr/>
          <p:nvPr/>
        </p:nvCxnSpPr>
        <p:spPr>
          <a:xfrm>
            <a:off x="7490816" y="4549893"/>
            <a:ext cx="0" cy="364276"/>
          </a:xfrm>
          <a:prstGeom prst="straightConnector1">
            <a:avLst/>
          </a:prstGeom>
          <a:noFill/>
          <a:ln w="19050" cap="flat" cmpd="sng">
            <a:solidFill>
              <a:schemeClr val="dk1"/>
            </a:solidFill>
            <a:prstDash val="solid"/>
            <a:round/>
            <a:headEnd type="none" w="sm" len="sm"/>
            <a:tailEnd type="none" w="sm" len="sm"/>
          </a:ln>
        </p:spPr>
      </p:cxnSp>
      <p:grpSp>
        <p:nvGrpSpPr>
          <p:cNvPr id="399" name="Google Shape;399;p8"/>
          <p:cNvGrpSpPr/>
          <p:nvPr/>
        </p:nvGrpSpPr>
        <p:grpSpPr>
          <a:xfrm>
            <a:off x="6524812" y="5074771"/>
            <a:ext cx="1604963" cy="1448832"/>
            <a:chOff x="4876800" y="4457700"/>
            <a:chExt cx="1604963" cy="1448832"/>
          </a:xfrm>
        </p:grpSpPr>
        <p:cxnSp>
          <p:nvCxnSpPr>
            <p:cNvPr id="400" name="Google Shape;400;p8"/>
            <p:cNvCxnSpPr/>
            <p:nvPr/>
          </p:nvCxnSpPr>
          <p:spPr>
            <a:xfrm>
              <a:off x="5118100" y="4851400"/>
              <a:ext cx="368300" cy="0"/>
            </a:xfrm>
            <a:prstGeom prst="straightConnector1">
              <a:avLst/>
            </a:prstGeom>
            <a:noFill/>
            <a:ln w="19050" cap="flat" cmpd="sng">
              <a:solidFill>
                <a:schemeClr val="dk1"/>
              </a:solidFill>
              <a:prstDash val="solid"/>
              <a:round/>
              <a:headEnd type="none" w="sm" len="sm"/>
              <a:tailEnd type="none" w="sm" len="sm"/>
            </a:ln>
          </p:spPr>
        </p:cxnSp>
        <p:cxnSp>
          <p:nvCxnSpPr>
            <p:cNvPr id="401" name="Google Shape;401;p8"/>
            <p:cNvCxnSpPr/>
            <p:nvPr/>
          </p:nvCxnSpPr>
          <p:spPr>
            <a:xfrm>
              <a:off x="5495925" y="4533900"/>
              <a:ext cx="621506" cy="0"/>
            </a:xfrm>
            <a:prstGeom prst="straightConnector1">
              <a:avLst/>
            </a:prstGeom>
            <a:noFill/>
            <a:ln w="28575" cap="flat" cmpd="sng">
              <a:solidFill>
                <a:schemeClr val="dk1"/>
              </a:solidFill>
              <a:prstDash val="solid"/>
              <a:round/>
              <a:headEnd type="none" w="sm" len="sm"/>
              <a:tailEnd type="none" w="sm" len="sm"/>
            </a:ln>
          </p:spPr>
        </p:cxnSp>
        <p:cxnSp>
          <p:nvCxnSpPr>
            <p:cNvPr id="402" name="Google Shape;402;p8"/>
            <p:cNvCxnSpPr/>
            <p:nvPr/>
          </p:nvCxnSpPr>
          <p:spPr>
            <a:xfrm rot="10800000">
              <a:off x="5490369" y="4531519"/>
              <a:ext cx="0" cy="323850"/>
            </a:xfrm>
            <a:prstGeom prst="straightConnector1">
              <a:avLst/>
            </a:prstGeom>
            <a:noFill/>
            <a:ln w="28575" cap="flat" cmpd="sng">
              <a:solidFill>
                <a:schemeClr val="dk1"/>
              </a:solidFill>
              <a:prstDash val="solid"/>
              <a:round/>
              <a:headEnd type="none" w="sm" len="sm"/>
              <a:tailEnd type="none" w="sm" len="sm"/>
            </a:ln>
          </p:spPr>
        </p:cxnSp>
        <p:cxnSp>
          <p:nvCxnSpPr>
            <p:cNvPr id="403" name="Google Shape;403;p8"/>
            <p:cNvCxnSpPr/>
            <p:nvPr/>
          </p:nvCxnSpPr>
          <p:spPr>
            <a:xfrm rot="10800000">
              <a:off x="6116638" y="4531519"/>
              <a:ext cx="0" cy="323850"/>
            </a:xfrm>
            <a:prstGeom prst="straightConnector1">
              <a:avLst/>
            </a:prstGeom>
            <a:noFill/>
            <a:ln w="28575" cap="flat" cmpd="sng">
              <a:solidFill>
                <a:schemeClr val="dk1"/>
              </a:solidFill>
              <a:prstDash val="solid"/>
              <a:round/>
              <a:headEnd type="none" w="sm" len="sm"/>
              <a:tailEnd type="none" w="sm" len="sm"/>
            </a:ln>
          </p:spPr>
        </p:cxnSp>
        <p:cxnSp>
          <p:nvCxnSpPr>
            <p:cNvPr id="404" name="Google Shape;404;p8"/>
            <p:cNvCxnSpPr/>
            <p:nvPr/>
          </p:nvCxnSpPr>
          <p:spPr>
            <a:xfrm>
              <a:off x="6113463" y="4851400"/>
              <a:ext cx="368300" cy="0"/>
            </a:xfrm>
            <a:prstGeom prst="straightConnector1">
              <a:avLst/>
            </a:prstGeom>
            <a:noFill/>
            <a:ln w="28575" cap="flat" cmpd="sng">
              <a:solidFill>
                <a:schemeClr val="dk1"/>
              </a:solidFill>
              <a:prstDash val="solid"/>
              <a:round/>
              <a:headEnd type="none" w="sm" len="sm"/>
              <a:tailEnd type="none" w="sm" len="sm"/>
            </a:ln>
          </p:spPr>
        </p:cxnSp>
        <p:cxnSp>
          <p:nvCxnSpPr>
            <p:cNvPr id="405" name="Google Shape;405;p8"/>
            <p:cNvCxnSpPr/>
            <p:nvPr/>
          </p:nvCxnSpPr>
          <p:spPr>
            <a:xfrm>
              <a:off x="5110956" y="5513388"/>
              <a:ext cx="368300" cy="0"/>
            </a:xfrm>
            <a:prstGeom prst="straightConnector1">
              <a:avLst/>
            </a:prstGeom>
            <a:noFill/>
            <a:ln w="28575" cap="flat" cmpd="sng">
              <a:solidFill>
                <a:schemeClr val="dk1"/>
              </a:solidFill>
              <a:prstDash val="solid"/>
              <a:round/>
              <a:headEnd type="none" w="sm" len="sm"/>
              <a:tailEnd type="none" w="sm" len="sm"/>
            </a:ln>
          </p:spPr>
        </p:cxnSp>
        <p:cxnSp>
          <p:nvCxnSpPr>
            <p:cNvPr id="406" name="Google Shape;406;p8"/>
            <p:cNvCxnSpPr/>
            <p:nvPr/>
          </p:nvCxnSpPr>
          <p:spPr>
            <a:xfrm>
              <a:off x="5488781" y="5195888"/>
              <a:ext cx="319088" cy="0"/>
            </a:xfrm>
            <a:prstGeom prst="straightConnector1">
              <a:avLst/>
            </a:prstGeom>
            <a:noFill/>
            <a:ln w="28575" cap="flat" cmpd="sng">
              <a:solidFill>
                <a:schemeClr val="dk1"/>
              </a:solidFill>
              <a:prstDash val="solid"/>
              <a:round/>
              <a:headEnd type="none" w="sm" len="sm"/>
              <a:tailEnd type="none" w="sm" len="sm"/>
            </a:ln>
          </p:spPr>
        </p:cxnSp>
        <p:cxnSp>
          <p:nvCxnSpPr>
            <p:cNvPr id="407" name="Google Shape;407;p8"/>
            <p:cNvCxnSpPr/>
            <p:nvPr/>
          </p:nvCxnSpPr>
          <p:spPr>
            <a:xfrm rot="10800000">
              <a:off x="5483225" y="5193507"/>
              <a:ext cx="0" cy="323850"/>
            </a:xfrm>
            <a:prstGeom prst="straightConnector1">
              <a:avLst/>
            </a:prstGeom>
            <a:noFill/>
            <a:ln w="28575" cap="flat" cmpd="sng">
              <a:solidFill>
                <a:schemeClr val="dk1"/>
              </a:solidFill>
              <a:prstDash val="solid"/>
              <a:round/>
              <a:headEnd type="none" w="sm" len="sm"/>
              <a:tailEnd type="none" w="sm" len="sm"/>
            </a:ln>
          </p:spPr>
        </p:cxnSp>
        <p:cxnSp>
          <p:nvCxnSpPr>
            <p:cNvPr id="408" name="Google Shape;408;p8"/>
            <p:cNvCxnSpPr/>
            <p:nvPr/>
          </p:nvCxnSpPr>
          <p:spPr>
            <a:xfrm rot="10800000">
              <a:off x="5807073" y="5193507"/>
              <a:ext cx="0" cy="323850"/>
            </a:xfrm>
            <a:prstGeom prst="straightConnector1">
              <a:avLst/>
            </a:prstGeom>
            <a:noFill/>
            <a:ln w="28575" cap="flat" cmpd="sng">
              <a:solidFill>
                <a:schemeClr val="dk1"/>
              </a:solidFill>
              <a:prstDash val="solid"/>
              <a:round/>
              <a:headEnd type="none" w="sm" len="sm"/>
              <a:tailEnd type="none" w="sm" len="sm"/>
            </a:ln>
          </p:spPr>
        </p:cxnSp>
        <p:cxnSp>
          <p:nvCxnSpPr>
            <p:cNvPr id="409" name="Google Shape;409;p8"/>
            <p:cNvCxnSpPr/>
            <p:nvPr/>
          </p:nvCxnSpPr>
          <p:spPr>
            <a:xfrm>
              <a:off x="5807869" y="5513388"/>
              <a:ext cx="666750" cy="0"/>
            </a:xfrm>
            <a:prstGeom prst="straightConnector1">
              <a:avLst/>
            </a:prstGeom>
            <a:noFill/>
            <a:ln w="28575" cap="flat" cmpd="sng">
              <a:solidFill>
                <a:schemeClr val="dk1"/>
              </a:solidFill>
              <a:prstDash val="solid"/>
              <a:round/>
              <a:headEnd type="none" w="sm" len="sm"/>
              <a:tailEnd type="none" w="sm" len="sm"/>
            </a:ln>
          </p:spPr>
        </p:cxnSp>
        <p:sp>
          <p:nvSpPr>
            <p:cNvPr id="410" name="Google Shape;410;p8"/>
            <p:cNvSpPr txBox="1"/>
            <p:nvPr/>
          </p:nvSpPr>
          <p:spPr>
            <a:xfrm>
              <a:off x="4876800" y="4457700"/>
              <a:ext cx="3064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n</a:t>
              </a:r>
              <a:endParaRPr/>
            </a:p>
          </p:txBody>
        </p:sp>
        <p:sp>
          <p:nvSpPr>
            <p:cNvPr id="411" name="Google Shape;411;p8"/>
            <p:cNvSpPr txBox="1"/>
            <p:nvPr/>
          </p:nvSpPr>
          <p:spPr>
            <a:xfrm>
              <a:off x="4876800" y="5118100"/>
              <a:ext cx="4459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H2</a:t>
              </a:r>
              <a:endParaRPr/>
            </a:p>
          </p:txBody>
        </p:sp>
        <p:cxnSp>
          <p:nvCxnSpPr>
            <p:cNvPr id="412" name="Google Shape;412;p8"/>
            <p:cNvCxnSpPr/>
            <p:nvPr/>
          </p:nvCxnSpPr>
          <p:spPr>
            <a:xfrm rot="10800000">
              <a:off x="5473700" y="5588000"/>
              <a:ext cx="342900" cy="0"/>
            </a:xfrm>
            <a:prstGeom prst="straightConnector1">
              <a:avLst/>
            </a:prstGeom>
            <a:noFill/>
            <a:ln w="9525" cap="flat" cmpd="sng">
              <a:solidFill>
                <a:srgbClr val="F38417"/>
              </a:solidFill>
              <a:prstDash val="solid"/>
              <a:round/>
              <a:headEnd type="triangle" w="med" len="med"/>
              <a:tailEnd type="triangle" w="med" len="med"/>
            </a:ln>
          </p:spPr>
        </p:cxnSp>
        <p:sp>
          <p:nvSpPr>
            <p:cNvPr id="413" name="Google Shape;413;p8"/>
            <p:cNvSpPr txBox="1"/>
            <p:nvPr/>
          </p:nvSpPr>
          <p:spPr>
            <a:xfrm>
              <a:off x="5422900" y="553720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0.5</a:t>
              </a:r>
              <a:endParaRPr/>
            </a:p>
          </p:txBody>
        </p:sp>
      </p:grpSp>
      <p:grpSp>
        <p:nvGrpSpPr>
          <p:cNvPr id="414" name="Google Shape;414;p8"/>
          <p:cNvGrpSpPr/>
          <p:nvPr/>
        </p:nvGrpSpPr>
        <p:grpSpPr>
          <a:xfrm>
            <a:off x="6589993" y="2885889"/>
            <a:ext cx="1604963" cy="1059657"/>
            <a:chOff x="4876800" y="4457700"/>
            <a:chExt cx="1604963" cy="1059657"/>
          </a:xfrm>
        </p:grpSpPr>
        <p:cxnSp>
          <p:nvCxnSpPr>
            <p:cNvPr id="415" name="Google Shape;415;p8"/>
            <p:cNvCxnSpPr/>
            <p:nvPr/>
          </p:nvCxnSpPr>
          <p:spPr>
            <a:xfrm>
              <a:off x="5118100" y="4851400"/>
              <a:ext cx="368300" cy="0"/>
            </a:xfrm>
            <a:prstGeom prst="straightConnector1">
              <a:avLst/>
            </a:prstGeom>
            <a:noFill/>
            <a:ln w="28575" cap="flat" cmpd="sng">
              <a:solidFill>
                <a:schemeClr val="dk1"/>
              </a:solidFill>
              <a:prstDash val="solid"/>
              <a:round/>
              <a:headEnd type="none" w="sm" len="sm"/>
              <a:tailEnd type="none" w="sm" len="sm"/>
            </a:ln>
          </p:spPr>
        </p:cxnSp>
        <p:cxnSp>
          <p:nvCxnSpPr>
            <p:cNvPr id="416" name="Google Shape;416;p8"/>
            <p:cNvCxnSpPr/>
            <p:nvPr/>
          </p:nvCxnSpPr>
          <p:spPr>
            <a:xfrm>
              <a:off x="5495925" y="4533900"/>
              <a:ext cx="621506" cy="0"/>
            </a:xfrm>
            <a:prstGeom prst="straightConnector1">
              <a:avLst/>
            </a:prstGeom>
            <a:noFill/>
            <a:ln w="28575" cap="flat" cmpd="sng">
              <a:solidFill>
                <a:schemeClr val="dk1"/>
              </a:solidFill>
              <a:prstDash val="solid"/>
              <a:round/>
              <a:headEnd type="none" w="sm" len="sm"/>
              <a:tailEnd type="none" w="sm" len="sm"/>
            </a:ln>
          </p:spPr>
        </p:cxnSp>
        <p:cxnSp>
          <p:nvCxnSpPr>
            <p:cNvPr id="417" name="Google Shape;417;p8"/>
            <p:cNvCxnSpPr/>
            <p:nvPr/>
          </p:nvCxnSpPr>
          <p:spPr>
            <a:xfrm rot="10800000">
              <a:off x="5490369" y="4531519"/>
              <a:ext cx="0" cy="323850"/>
            </a:xfrm>
            <a:prstGeom prst="straightConnector1">
              <a:avLst/>
            </a:prstGeom>
            <a:noFill/>
            <a:ln w="28575" cap="flat" cmpd="sng">
              <a:solidFill>
                <a:schemeClr val="dk1"/>
              </a:solidFill>
              <a:prstDash val="solid"/>
              <a:round/>
              <a:headEnd type="none" w="sm" len="sm"/>
              <a:tailEnd type="none" w="sm" len="sm"/>
            </a:ln>
          </p:spPr>
        </p:cxnSp>
        <p:cxnSp>
          <p:nvCxnSpPr>
            <p:cNvPr id="418" name="Google Shape;418;p8"/>
            <p:cNvCxnSpPr/>
            <p:nvPr/>
          </p:nvCxnSpPr>
          <p:spPr>
            <a:xfrm rot="10800000">
              <a:off x="6116638" y="4531519"/>
              <a:ext cx="0" cy="323850"/>
            </a:xfrm>
            <a:prstGeom prst="straightConnector1">
              <a:avLst/>
            </a:prstGeom>
            <a:noFill/>
            <a:ln w="28575" cap="flat" cmpd="sng">
              <a:solidFill>
                <a:schemeClr val="dk1"/>
              </a:solidFill>
              <a:prstDash val="solid"/>
              <a:round/>
              <a:headEnd type="none" w="sm" len="sm"/>
              <a:tailEnd type="none" w="sm" len="sm"/>
            </a:ln>
          </p:spPr>
        </p:cxnSp>
        <p:cxnSp>
          <p:nvCxnSpPr>
            <p:cNvPr id="419" name="Google Shape;419;p8"/>
            <p:cNvCxnSpPr/>
            <p:nvPr/>
          </p:nvCxnSpPr>
          <p:spPr>
            <a:xfrm>
              <a:off x="6113463" y="4851400"/>
              <a:ext cx="368300" cy="0"/>
            </a:xfrm>
            <a:prstGeom prst="straightConnector1">
              <a:avLst/>
            </a:prstGeom>
            <a:noFill/>
            <a:ln w="28575" cap="flat" cmpd="sng">
              <a:solidFill>
                <a:schemeClr val="dk1"/>
              </a:solidFill>
              <a:prstDash val="solid"/>
              <a:round/>
              <a:headEnd type="none" w="sm" len="sm"/>
              <a:tailEnd type="none" w="sm" len="sm"/>
            </a:ln>
          </p:spPr>
        </p:cxnSp>
        <p:cxnSp>
          <p:nvCxnSpPr>
            <p:cNvPr id="420" name="Google Shape;420;p8"/>
            <p:cNvCxnSpPr/>
            <p:nvPr/>
          </p:nvCxnSpPr>
          <p:spPr>
            <a:xfrm>
              <a:off x="5110956" y="5513388"/>
              <a:ext cx="807244" cy="0"/>
            </a:xfrm>
            <a:prstGeom prst="straightConnector1">
              <a:avLst/>
            </a:prstGeom>
            <a:noFill/>
            <a:ln w="28575" cap="flat" cmpd="sng">
              <a:solidFill>
                <a:schemeClr val="dk1"/>
              </a:solidFill>
              <a:prstDash val="solid"/>
              <a:round/>
              <a:headEnd type="none" w="sm" len="sm"/>
              <a:tailEnd type="none" w="sm" len="sm"/>
            </a:ln>
          </p:spPr>
        </p:cxnSp>
        <p:cxnSp>
          <p:nvCxnSpPr>
            <p:cNvPr id="421" name="Google Shape;421;p8"/>
            <p:cNvCxnSpPr/>
            <p:nvPr/>
          </p:nvCxnSpPr>
          <p:spPr>
            <a:xfrm>
              <a:off x="5918200" y="5195888"/>
              <a:ext cx="184944" cy="0"/>
            </a:xfrm>
            <a:prstGeom prst="straightConnector1">
              <a:avLst/>
            </a:prstGeom>
            <a:noFill/>
            <a:ln w="28575" cap="flat" cmpd="sng">
              <a:solidFill>
                <a:schemeClr val="dk1"/>
              </a:solidFill>
              <a:prstDash val="solid"/>
              <a:round/>
              <a:headEnd type="none" w="sm" len="sm"/>
              <a:tailEnd type="none" w="sm" len="sm"/>
            </a:ln>
          </p:spPr>
        </p:cxnSp>
        <p:cxnSp>
          <p:nvCxnSpPr>
            <p:cNvPr id="422" name="Google Shape;422;p8"/>
            <p:cNvCxnSpPr/>
            <p:nvPr/>
          </p:nvCxnSpPr>
          <p:spPr>
            <a:xfrm rot="10800000">
              <a:off x="5918200" y="5193507"/>
              <a:ext cx="0" cy="323850"/>
            </a:xfrm>
            <a:prstGeom prst="straightConnector1">
              <a:avLst/>
            </a:prstGeom>
            <a:noFill/>
            <a:ln w="28575" cap="flat" cmpd="sng">
              <a:solidFill>
                <a:schemeClr val="dk1"/>
              </a:solidFill>
              <a:prstDash val="solid"/>
              <a:round/>
              <a:headEnd type="none" w="sm" len="sm"/>
              <a:tailEnd type="none" w="sm" len="sm"/>
            </a:ln>
          </p:spPr>
        </p:cxnSp>
        <p:cxnSp>
          <p:nvCxnSpPr>
            <p:cNvPr id="423" name="Google Shape;423;p8"/>
            <p:cNvCxnSpPr/>
            <p:nvPr/>
          </p:nvCxnSpPr>
          <p:spPr>
            <a:xfrm>
              <a:off x="6108700" y="5513388"/>
              <a:ext cx="365919" cy="0"/>
            </a:xfrm>
            <a:prstGeom prst="straightConnector1">
              <a:avLst/>
            </a:prstGeom>
            <a:noFill/>
            <a:ln w="28575" cap="flat" cmpd="sng">
              <a:solidFill>
                <a:schemeClr val="dk1"/>
              </a:solidFill>
              <a:prstDash val="solid"/>
              <a:round/>
              <a:headEnd type="none" w="sm" len="sm"/>
              <a:tailEnd type="none" w="sm" len="sm"/>
            </a:ln>
          </p:spPr>
        </p:cxnSp>
        <p:sp>
          <p:nvSpPr>
            <p:cNvPr id="424" name="Google Shape;424;p8"/>
            <p:cNvSpPr txBox="1"/>
            <p:nvPr/>
          </p:nvSpPr>
          <p:spPr>
            <a:xfrm>
              <a:off x="4876800" y="4457700"/>
              <a:ext cx="3064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n</a:t>
              </a:r>
              <a:endParaRPr/>
            </a:p>
          </p:txBody>
        </p:sp>
        <p:sp>
          <p:nvSpPr>
            <p:cNvPr id="425" name="Google Shape;425;p8"/>
            <p:cNvSpPr txBox="1"/>
            <p:nvPr/>
          </p:nvSpPr>
          <p:spPr>
            <a:xfrm>
              <a:off x="4876800" y="5118100"/>
              <a:ext cx="4459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H1</a:t>
              </a:r>
              <a:endParaRPr/>
            </a:p>
          </p:txBody>
        </p:sp>
        <p:cxnSp>
          <p:nvCxnSpPr>
            <p:cNvPr id="426" name="Google Shape;426;p8"/>
            <p:cNvCxnSpPr/>
            <p:nvPr/>
          </p:nvCxnSpPr>
          <p:spPr>
            <a:xfrm rot="10800000">
              <a:off x="5495925" y="5422900"/>
              <a:ext cx="422276" cy="0"/>
            </a:xfrm>
            <a:prstGeom prst="straightConnector1">
              <a:avLst/>
            </a:prstGeom>
            <a:noFill/>
            <a:ln w="28575" cap="flat" cmpd="sng">
              <a:solidFill>
                <a:srgbClr val="F38417"/>
              </a:solidFill>
              <a:prstDash val="solid"/>
              <a:round/>
              <a:headEnd type="triangle" w="med" len="med"/>
              <a:tailEnd type="triangle" w="med" len="med"/>
            </a:ln>
          </p:spPr>
        </p:cxnSp>
        <p:sp>
          <p:nvSpPr>
            <p:cNvPr id="427" name="Google Shape;427;p8"/>
            <p:cNvSpPr txBox="1"/>
            <p:nvPr/>
          </p:nvSpPr>
          <p:spPr>
            <a:xfrm>
              <a:off x="5499100" y="502920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0.7</a:t>
              </a:r>
              <a:endParaRPr/>
            </a:p>
          </p:txBody>
        </p:sp>
        <p:cxnSp>
          <p:nvCxnSpPr>
            <p:cNvPr id="428" name="Google Shape;428;p8"/>
            <p:cNvCxnSpPr/>
            <p:nvPr/>
          </p:nvCxnSpPr>
          <p:spPr>
            <a:xfrm rot="10800000">
              <a:off x="6105523" y="5193507"/>
              <a:ext cx="0" cy="323850"/>
            </a:xfrm>
            <a:prstGeom prst="straightConnector1">
              <a:avLst/>
            </a:prstGeom>
            <a:noFill/>
            <a:ln w="28575" cap="flat" cmpd="sng">
              <a:solidFill>
                <a:schemeClr val="dk1"/>
              </a:solidFill>
              <a:prstDash val="solid"/>
              <a:round/>
              <a:headEnd type="none" w="sm" len="sm"/>
              <a:tailEnd type="none" w="sm" len="sm"/>
            </a:ln>
          </p:spPr>
        </p:cxnSp>
      </p:grpSp>
      <p:sp>
        <p:nvSpPr>
          <p:cNvPr id="429" name="Google Shape;429;p8"/>
          <p:cNvSpPr txBox="1"/>
          <p:nvPr/>
        </p:nvSpPr>
        <p:spPr>
          <a:xfrm>
            <a:off x="4970258" y="1139917"/>
            <a:ext cx="348794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rgbClr val="0070C0"/>
                </a:solidFill>
                <a:latin typeface="Calibri"/>
                <a:ea typeface="Calibri"/>
                <a:cs typeface="Calibri"/>
                <a:sym typeface="Calibri"/>
              </a:rPr>
              <a:t>Acción condicionada directamente por temporizador.</a:t>
            </a:r>
            <a:endParaRPr/>
          </a:p>
          <a:p>
            <a:pPr marL="0" marR="0" lvl="0" indent="0" algn="l" rtl="0">
              <a:spcBef>
                <a:spcPts val="0"/>
              </a:spcBef>
              <a:spcAft>
                <a:spcPts val="0"/>
              </a:spcAft>
              <a:buNone/>
            </a:pPr>
            <a:r>
              <a:rPr lang="es-ES" sz="2000">
                <a:solidFill>
                  <a:srgbClr val="0070C0"/>
                </a:solidFill>
                <a:latin typeface="Calibri"/>
                <a:ea typeface="Calibri"/>
                <a:cs typeface="Calibri"/>
                <a:sym typeface="Calibri"/>
              </a:rPr>
              <a:t>Independiente de receptividad</a:t>
            </a:r>
            <a:endParaRPr sz="2000">
              <a:solidFill>
                <a:srgbClr val="0070C0"/>
              </a:solidFill>
              <a:latin typeface="Calibri"/>
              <a:ea typeface="Calibri"/>
              <a:cs typeface="Calibri"/>
              <a:sym typeface="Calibri"/>
            </a:endParaRPr>
          </a:p>
        </p:txBody>
      </p:sp>
      <p:grpSp>
        <p:nvGrpSpPr>
          <p:cNvPr id="430" name="Google Shape;430;p8"/>
          <p:cNvGrpSpPr/>
          <p:nvPr/>
        </p:nvGrpSpPr>
        <p:grpSpPr>
          <a:xfrm>
            <a:off x="707626" y="3903380"/>
            <a:ext cx="2928620" cy="2960140"/>
            <a:chOff x="1103193" y="2577299"/>
            <a:chExt cx="2928620" cy="2492421"/>
          </a:xfrm>
        </p:grpSpPr>
        <p:grpSp>
          <p:nvGrpSpPr>
            <p:cNvPr id="431" name="Google Shape;431;p8"/>
            <p:cNvGrpSpPr/>
            <p:nvPr/>
          </p:nvGrpSpPr>
          <p:grpSpPr>
            <a:xfrm>
              <a:off x="1103193" y="3365959"/>
              <a:ext cx="2928620" cy="1703761"/>
              <a:chOff x="3162300" y="4596471"/>
              <a:chExt cx="2928620" cy="1703761"/>
            </a:xfrm>
          </p:grpSpPr>
          <p:sp>
            <p:nvSpPr>
              <p:cNvPr id="432" name="Google Shape;432;p8"/>
              <p:cNvSpPr txBox="1"/>
              <p:nvPr/>
            </p:nvSpPr>
            <p:spPr>
              <a:xfrm>
                <a:off x="4056246" y="4596471"/>
                <a:ext cx="11945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2s/Xn/0.5s</a:t>
                </a:r>
                <a:endParaRPr/>
              </a:p>
            </p:txBody>
          </p:sp>
          <p:grpSp>
            <p:nvGrpSpPr>
              <p:cNvPr id="433" name="Google Shape;433;p8"/>
              <p:cNvGrpSpPr/>
              <p:nvPr/>
            </p:nvGrpSpPr>
            <p:grpSpPr>
              <a:xfrm>
                <a:off x="3491947" y="5549107"/>
                <a:ext cx="2585428" cy="323850"/>
                <a:chOff x="3225247" y="5549107"/>
                <a:chExt cx="2585428" cy="323850"/>
              </a:xfrm>
            </p:grpSpPr>
            <p:cxnSp>
              <p:nvCxnSpPr>
                <p:cNvPr id="434" name="Google Shape;434;p8"/>
                <p:cNvCxnSpPr/>
                <p:nvPr/>
              </p:nvCxnSpPr>
              <p:spPr>
                <a:xfrm>
                  <a:off x="3225247" y="5868988"/>
                  <a:ext cx="698276" cy="0"/>
                </a:xfrm>
                <a:prstGeom prst="straightConnector1">
                  <a:avLst/>
                </a:prstGeom>
                <a:noFill/>
                <a:ln w="19050" cap="flat" cmpd="sng">
                  <a:solidFill>
                    <a:schemeClr val="dk1"/>
                  </a:solidFill>
                  <a:prstDash val="solid"/>
                  <a:round/>
                  <a:headEnd type="none" w="sm" len="sm"/>
                  <a:tailEnd type="none" w="sm" len="sm"/>
                </a:ln>
              </p:spPr>
            </p:cxnSp>
            <p:cxnSp>
              <p:nvCxnSpPr>
                <p:cNvPr id="435" name="Google Shape;435;p8"/>
                <p:cNvCxnSpPr/>
                <p:nvPr/>
              </p:nvCxnSpPr>
              <p:spPr>
                <a:xfrm>
                  <a:off x="3928883" y="5551488"/>
                  <a:ext cx="1411468" cy="0"/>
                </a:xfrm>
                <a:prstGeom prst="straightConnector1">
                  <a:avLst/>
                </a:prstGeom>
                <a:noFill/>
                <a:ln w="19050" cap="flat" cmpd="sng">
                  <a:solidFill>
                    <a:schemeClr val="dk1"/>
                  </a:solidFill>
                  <a:prstDash val="solid"/>
                  <a:round/>
                  <a:headEnd type="none" w="sm" len="sm"/>
                  <a:tailEnd type="none" w="sm" len="sm"/>
                </a:ln>
              </p:spPr>
            </p:cxnSp>
            <p:cxnSp>
              <p:nvCxnSpPr>
                <p:cNvPr id="436" name="Google Shape;436;p8"/>
                <p:cNvCxnSpPr/>
                <p:nvPr/>
              </p:nvCxnSpPr>
              <p:spPr>
                <a:xfrm rot="10800000">
                  <a:off x="3931048" y="5549107"/>
                  <a:ext cx="0" cy="323850"/>
                </a:xfrm>
                <a:prstGeom prst="straightConnector1">
                  <a:avLst/>
                </a:prstGeom>
                <a:noFill/>
                <a:ln w="19050" cap="flat" cmpd="sng">
                  <a:solidFill>
                    <a:schemeClr val="dk1"/>
                  </a:solidFill>
                  <a:prstDash val="solid"/>
                  <a:round/>
                  <a:headEnd type="none" w="sm" len="sm"/>
                  <a:tailEnd type="none" w="sm" len="sm"/>
                </a:ln>
              </p:spPr>
            </p:cxnSp>
            <p:cxnSp>
              <p:nvCxnSpPr>
                <p:cNvPr id="437" name="Google Shape;437;p8"/>
                <p:cNvCxnSpPr/>
                <p:nvPr/>
              </p:nvCxnSpPr>
              <p:spPr>
                <a:xfrm rot="10800000">
                  <a:off x="5345147" y="5549107"/>
                  <a:ext cx="0" cy="323850"/>
                </a:xfrm>
                <a:prstGeom prst="straightConnector1">
                  <a:avLst/>
                </a:prstGeom>
                <a:noFill/>
                <a:ln w="19050" cap="flat" cmpd="sng">
                  <a:solidFill>
                    <a:schemeClr val="dk1"/>
                  </a:solidFill>
                  <a:prstDash val="solid"/>
                  <a:round/>
                  <a:headEnd type="none" w="sm" len="sm"/>
                  <a:tailEnd type="none" w="sm" len="sm"/>
                </a:ln>
              </p:spPr>
            </p:cxnSp>
            <p:cxnSp>
              <p:nvCxnSpPr>
                <p:cNvPr id="438" name="Google Shape;438;p8"/>
                <p:cNvCxnSpPr/>
                <p:nvPr/>
              </p:nvCxnSpPr>
              <p:spPr>
                <a:xfrm>
                  <a:off x="5353049" y="5868988"/>
                  <a:ext cx="457626" cy="0"/>
                </a:xfrm>
                <a:prstGeom prst="straightConnector1">
                  <a:avLst/>
                </a:prstGeom>
                <a:noFill/>
                <a:ln w="19050" cap="flat" cmpd="sng">
                  <a:solidFill>
                    <a:schemeClr val="dk1"/>
                  </a:solidFill>
                  <a:prstDash val="solid"/>
                  <a:round/>
                  <a:headEnd type="none" w="sm" len="sm"/>
                  <a:tailEnd type="none" w="sm" len="sm"/>
                </a:ln>
              </p:spPr>
            </p:cxnSp>
          </p:grpSp>
          <p:sp>
            <p:nvSpPr>
              <p:cNvPr id="439" name="Google Shape;439;p8"/>
              <p:cNvSpPr txBox="1"/>
              <p:nvPr/>
            </p:nvSpPr>
            <p:spPr>
              <a:xfrm>
                <a:off x="3162300" y="5473700"/>
                <a:ext cx="7747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800">
                    <a:solidFill>
                      <a:schemeClr val="dk1"/>
                    </a:solidFill>
                    <a:latin typeface="Calibri"/>
                    <a:ea typeface="Calibri"/>
                    <a:cs typeface="Calibri"/>
                    <a:sym typeface="Calibri"/>
                  </a:rPr>
                  <a:t>Temp</a:t>
                </a:r>
                <a:endParaRPr sz="1800">
                  <a:solidFill>
                    <a:schemeClr val="dk1"/>
                  </a:solidFill>
                  <a:latin typeface="Calibri"/>
                  <a:ea typeface="Calibri"/>
                  <a:cs typeface="Calibri"/>
                  <a:sym typeface="Calibri"/>
                </a:endParaRPr>
              </a:p>
            </p:txBody>
          </p:sp>
          <p:cxnSp>
            <p:nvCxnSpPr>
              <p:cNvPr id="440" name="Google Shape;440;p8"/>
              <p:cNvCxnSpPr/>
              <p:nvPr/>
            </p:nvCxnSpPr>
            <p:spPr>
              <a:xfrm rot="10800000">
                <a:off x="3765550" y="5949950"/>
                <a:ext cx="476248" cy="0"/>
              </a:xfrm>
              <a:prstGeom prst="straightConnector1">
                <a:avLst/>
              </a:prstGeom>
              <a:noFill/>
              <a:ln w="9525" cap="flat" cmpd="sng">
                <a:solidFill>
                  <a:srgbClr val="F38417"/>
                </a:solidFill>
                <a:prstDash val="solid"/>
                <a:round/>
                <a:headEnd type="triangle" w="med" len="med"/>
                <a:tailEnd type="triangle" w="med" len="med"/>
              </a:ln>
            </p:spPr>
          </p:cxnSp>
          <p:sp>
            <p:nvSpPr>
              <p:cNvPr id="441" name="Google Shape;441;p8"/>
              <p:cNvSpPr txBox="1"/>
              <p:nvPr/>
            </p:nvSpPr>
            <p:spPr>
              <a:xfrm>
                <a:off x="3816676" y="5930900"/>
                <a:ext cx="5457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2s</a:t>
                </a:r>
                <a:endParaRPr/>
              </a:p>
            </p:txBody>
          </p:sp>
          <p:grpSp>
            <p:nvGrpSpPr>
              <p:cNvPr id="442" name="Google Shape;442;p8"/>
              <p:cNvGrpSpPr/>
              <p:nvPr/>
            </p:nvGrpSpPr>
            <p:grpSpPr>
              <a:xfrm>
                <a:off x="3322601" y="4978400"/>
                <a:ext cx="2768319" cy="397669"/>
                <a:chOff x="1430301" y="4978400"/>
                <a:chExt cx="2768319" cy="397669"/>
              </a:xfrm>
            </p:grpSpPr>
            <p:cxnSp>
              <p:nvCxnSpPr>
                <p:cNvPr id="443" name="Google Shape;443;p8"/>
                <p:cNvCxnSpPr/>
                <p:nvPr/>
              </p:nvCxnSpPr>
              <p:spPr>
                <a:xfrm>
                  <a:off x="1619541" y="5372100"/>
                  <a:ext cx="253710" cy="0"/>
                </a:xfrm>
                <a:prstGeom prst="straightConnector1">
                  <a:avLst/>
                </a:prstGeom>
                <a:noFill/>
                <a:ln w="28575" cap="flat" cmpd="sng">
                  <a:solidFill>
                    <a:schemeClr val="dk1"/>
                  </a:solidFill>
                  <a:prstDash val="solid"/>
                  <a:round/>
                  <a:headEnd type="none" w="sm" len="sm"/>
                  <a:tailEnd type="none" w="sm" len="sm"/>
                </a:ln>
              </p:spPr>
            </p:cxnSp>
            <p:cxnSp>
              <p:nvCxnSpPr>
                <p:cNvPr id="444" name="Google Shape;444;p8"/>
                <p:cNvCxnSpPr/>
                <p:nvPr/>
              </p:nvCxnSpPr>
              <p:spPr>
                <a:xfrm>
                  <a:off x="1874521" y="5054600"/>
                  <a:ext cx="1633346" cy="0"/>
                </a:xfrm>
                <a:prstGeom prst="straightConnector1">
                  <a:avLst/>
                </a:prstGeom>
                <a:noFill/>
                <a:ln w="28575" cap="flat" cmpd="sng">
                  <a:solidFill>
                    <a:schemeClr val="dk1"/>
                  </a:solidFill>
                  <a:prstDash val="solid"/>
                  <a:round/>
                  <a:headEnd type="none" w="sm" len="sm"/>
                  <a:tailEnd type="none" w="sm" len="sm"/>
                </a:ln>
              </p:spPr>
            </p:cxnSp>
            <p:cxnSp>
              <p:nvCxnSpPr>
                <p:cNvPr id="445" name="Google Shape;445;p8"/>
                <p:cNvCxnSpPr/>
                <p:nvPr/>
              </p:nvCxnSpPr>
              <p:spPr>
                <a:xfrm rot="10800000">
                  <a:off x="3506363" y="5052219"/>
                  <a:ext cx="0" cy="323850"/>
                </a:xfrm>
                <a:prstGeom prst="straightConnector1">
                  <a:avLst/>
                </a:prstGeom>
                <a:noFill/>
                <a:ln w="28575" cap="flat" cmpd="sng">
                  <a:solidFill>
                    <a:schemeClr val="dk1"/>
                  </a:solidFill>
                  <a:prstDash val="solid"/>
                  <a:round/>
                  <a:headEnd type="none" w="sm" len="sm"/>
                  <a:tailEnd type="none" w="sm" len="sm"/>
                </a:ln>
              </p:spPr>
            </p:cxnSp>
            <p:cxnSp>
              <p:nvCxnSpPr>
                <p:cNvPr id="446" name="Google Shape;446;p8"/>
                <p:cNvCxnSpPr/>
                <p:nvPr/>
              </p:nvCxnSpPr>
              <p:spPr>
                <a:xfrm>
                  <a:off x="3500344" y="5372100"/>
                  <a:ext cx="698276" cy="0"/>
                </a:xfrm>
                <a:prstGeom prst="straightConnector1">
                  <a:avLst/>
                </a:prstGeom>
                <a:noFill/>
                <a:ln w="28575" cap="flat" cmpd="sng">
                  <a:solidFill>
                    <a:schemeClr val="dk1"/>
                  </a:solidFill>
                  <a:prstDash val="solid"/>
                  <a:round/>
                  <a:headEnd type="none" w="sm" len="sm"/>
                  <a:tailEnd type="none" w="sm" len="sm"/>
                </a:ln>
              </p:spPr>
            </p:cxnSp>
            <p:sp>
              <p:nvSpPr>
                <p:cNvPr id="447" name="Google Shape;447;p8"/>
                <p:cNvSpPr txBox="1"/>
                <p:nvPr/>
              </p:nvSpPr>
              <p:spPr>
                <a:xfrm>
                  <a:off x="1430301" y="4978400"/>
                  <a:ext cx="306495"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800">
                      <a:solidFill>
                        <a:schemeClr val="dk1"/>
                      </a:solidFill>
                      <a:latin typeface="Calibri"/>
                      <a:ea typeface="Calibri"/>
                      <a:cs typeface="Calibri"/>
                      <a:sym typeface="Calibri"/>
                    </a:rPr>
                    <a:t>n</a:t>
                  </a:r>
                  <a:endParaRPr/>
                </a:p>
              </p:txBody>
            </p:sp>
            <p:cxnSp>
              <p:nvCxnSpPr>
                <p:cNvPr id="448" name="Google Shape;448;p8"/>
                <p:cNvCxnSpPr/>
                <p:nvPr/>
              </p:nvCxnSpPr>
              <p:spPr>
                <a:xfrm rot="10800000">
                  <a:off x="1877033" y="5052219"/>
                  <a:ext cx="0" cy="323850"/>
                </a:xfrm>
                <a:prstGeom prst="straightConnector1">
                  <a:avLst/>
                </a:prstGeom>
                <a:noFill/>
                <a:ln w="28575" cap="flat" cmpd="sng">
                  <a:solidFill>
                    <a:schemeClr val="dk1"/>
                  </a:solidFill>
                  <a:prstDash val="solid"/>
                  <a:round/>
                  <a:headEnd type="none" w="sm" len="sm"/>
                  <a:tailEnd type="none" w="sm" len="sm"/>
                </a:ln>
              </p:spPr>
            </p:cxnSp>
          </p:grpSp>
          <p:cxnSp>
            <p:nvCxnSpPr>
              <p:cNvPr id="449" name="Google Shape;449;p8"/>
              <p:cNvCxnSpPr/>
              <p:nvPr/>
            </p:nvCxnSpPr>
            <p:spPr>
              <a:xfrm rot="10800000">
                <a:off x="5384799" y="5949950"/>
                <a:ext cx="222248" cy="0"/>
              </a:xfrm>
              <a:prstGeom prst="straightConnector1">
                <a:avLst/>
              </a:prstGeom>
              <a:noFill/>
              <a:ln w="9525" cap="flat" cmpd="sng">
                <a:solidFill>
                  <a:srgbClr val="F38417"/>
                </a:solidFill>
                <a:prstDash val="solid"/>
                <a:round/>
                <a:headEnd type="triangle" w="med" len="med"/>
                <a:tailEnd type="triangle" w="med" len="med"/>
              </a:ln>
            </p:spPr>
          </p:cxnSp>
          <p:sp>
            <p:nvSpPr>
              <p:cNvPr id="450" name="Google Shape;450;p8"/>
              <p:cNvSpPr txBox="1"/>
              <p:nvPr/>
            </p:nvSpPr>
            <p:spPr>
              <a:xfrm>
                <a:off x="5277173" y="5930900"/>
                <a:ext cx="6029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0.5s</a:t>
                </a:r>
                <a:endParaRPr/>
              </a:p>
            </p:txBody>
          </p:sp>
        </p:grpSp>
        <p:sp>
          <p:nvSpPr>
            <p:cNvPr id="451" name="Google Shape;451;p8"/>
            <p:cNvSpPr txBox="1"/>
            <p:nvPr/>
          </p:nvSpPr>
          <p:spPr>
            <a:xfrm>
              <a:off x="1331839" y="2577299"/>
              <a:ext cx="2405402" cy="5960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rgbClr val="0070C0"/>
                  </a:solidFill>
                  <a:latin typeface="Calibri"/>
                  <a:ea typeface="Calibri"/>
                  <a:cs typeface="Calibri"/>
                  <a:sym typeface="Calibri"/>
                </a:rPr>
                <a:t>Descripción genérica </a:t>
              </a:r>
              <a:endParaRPr/>
            </a:p>
            <a:p>
              <a:pPr marL="0" marR="0" lvl="0" indent="0" algn="l" rtl="0">
                <a:spcBef>
                  <a:spcPts val="0"/>
                </a:spcBef>
                <a:spcAft>
                  <a:spcPts val="0"/>
                </a:spcAft>
                <a:buNone/>
              </a:pPr>
              <a:r>
                <a:rPr lang="es-ES" sz="2000">
                  <a:solidFill>
                    <a:srgbClr val="0070C0"/>
                  </a:solidFill>
                  <a:latin typeface="Calibri"/>
                  <a:ea typeface="Calibri"/>
                  <a:cs typeface="Calibri"/>
                  <a:sym typeface="Calibri"/>
                </a:rPr>
                <a:t>de temporización</a:t>
              </a:r>
              <a:endParaRPr sz="2000">
                <a:solidFill>
                  <a:srgbClr val="0070C0"/>
                </a:solidFill>
                <a:latin typeface="Calibri"/>
                <a:ea typeface="Calibri"/>
                <a:cs typeface="Calibri"/>
                <a:sym typeface="Calibri"/>
              </a:endParaRPr>
            </a:p>
          </p:txBody>
        </p:sp>
      </p:grpSp>
      <p:sp>
        <p:nvSpPr>
          <p:cNvPr id="452" name="Google Shape;452;p8"/>
          <p:cNvSpPr txBox="1"/>
          <p:nvPr/>
        </p:nvSpPr>
        <p:spPr>
          <a:xfrm>
            <a:off x="574367" y="1139917"/>
            <a:ext cx="348794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rgbClr val="0070C0"/>
                </a:solidFill>
                <a:latin typeface="Calibri"/>
                <a:ea typeface="Calibri"/>
                <a:cs typeface="Calibri"/>
                <a:sym typeface="Calibri"/>
              </a:rPr>
              <a:t>Acción dependiente de la temporización que hace cierta la receptividad</a:t>
            </a:r>
            <a:endParaRPr sz="2000">
              <a:solidFill>
                <a:srgbClr val="0070C0"/>
              </a:solidFill>
              <a:latin typeface="Calibri"/>
              <a:ea typeface="Calibri"/>
              <a:cs typeface="Calibri"/>
              <a:sym typeface="Calibri"/>
            </a:endParaRPr>
          </a:p>
        </p:txBody>
      </p:sp>
      <p:cxnSp>
        <p:nvCxnSpPr>
          <p:cNvPr id="453" name="Google Shape;453;p8"/>
          <p:cNvCxnSpPr>
            <a:stCxn id="454" idx="3"/>
            <a:endCxn id="455" idx="1"/>
          </p:cNvCxnSpPr>
          <p:nvPr/>
        </p:nvCxnSpPr>
        <p:spPr>
          <a:xfrm>
            <a:off x="1553986" y="2523067"/>
            <a:ext cx="214200" cy="0"/>
          </a:xfrm>
          <a:prstGeom prst="straightConnector1">
            <a:avLst/>
          </a:prstGeom>
          <a:noFill/>
          <a:ln w="28575" cap="flat" cmpd="sng">
            <a:solidFill>
              <a:schemeClr val="dk1"/>
            </a:solidFill>
            <a:prstDash val="solid"/>
            <a:round/>
            <a:headEnd type="none" w="sm" len="sm"/>
            <a:tailEnd type="none" w="sm" len="sm"/>
          </a:ln>
        </p:spPr>
      </p:cxnSp>
      <p:sp>
        <p:nvSpPr>
          <p:cNvPr id="454" name="Google Shape;454;p8"/>
          <p:cNvSpPr/>
          <p:nvPr/>
        </p:nvSpPr>
        <p:spPr>
          <a:xfrm>
            <a:off x="939623" y="2340929"/>
            <a:ext cx="614363" cy="364275"/>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a:t>
            </a:r>
            <a:endParaRPr sz="1400">
              <a:solidFill>
                <a:schemeClr val="dk1"/>
              </a:solidFill>
              <a:latin typeface="Calibri"/>
              <a:ea typeface="Calibri"/>
              <a:cs typeface="Calibri"/>
              <a:sym typeface="Calibri"/>
            </a:endParaRPr>
          </a:p>
        </p:txBody>
      </p:sp>
      <p:sp>
        <p:nvSpPr>
          <p:cNvPr id="455" name="Google Shape;455;p8"/>
          <p:cNvSpPr/>
          <p:nvPr/>
        </p:nvSpPr>
        <p:spPr>
          <a:xfrm>
            <a:off x="1768298" y="2340929"/>
            <a:ext cx="1652586" cy="364275"/>
          </a:xfrm>
          <a:prstGeom prst="rect">
            <a:avLst/>
          </a:prstGeom>
          <a:gradFill>
            <a:gsLst>
              <a:gs pos="0">
                <a:srgbClr val="9BE9FF"/>
              </a:gs>
              <a:gs pos="35000">
                <a:srgbClr val="B8F1FF"/>
              </a:gs>
              <a:gs pos="100000">
                <a:srgbClr val="E2FBFF"/>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0"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H1</a:t>
            </a:r>
            <a:endParaRPr sz="1400">
              <a:solidFill>
                <a:schemeClr val="dk1"/>
              </a:solidFill>
              <a:latin typeface="Calibri"/>
              <a:ea typeface="Calibri"/>
              <a:cs typeface="Calibri"/>
              <a:sym typeface="Calibri"/>
            </a:endParaRPr>
          </a:p>
        </p:txBody>
      </p:sp>
      <p:cxnSp>
        <p:nvCxnSpPr>
          <p:cNvPr id="456" name="Google Shape;456;p8"/>
          <p:cNvCxnSpPr>
            <a:endCxn id="454" idx="2"/>
          </p:cNvCxnSpPr>
          <p:nvPr/>
        </p:nvCxnSpPr>
        <p:spPr>
          <a:xfrm rot="10800000">
            <a:off x="1246805" y="2705204"/>
            <a:ext cx="0" cy="378000"/>
          </a:xfrm>
          <a:prstGeom prst="straightConnector1">
            <a:avLst/>
          </a:prstGeom>
          <a:noFill/>
          <a:ln w="28575" cap="flat" cmpd="sng">
            <a:solidFill>
              <a:schemeClr val="dk1"/>
            </a:solidFill>
            <a:prstDash val="solid"/>
            <a:round/>
            <a:headEnd type="none" w="sm" len="sm"/>
            <a:tailEnd type="none" w="sm" len="sm"/>
          </a:ln>
        </p:spPr>
      </p:cxnSp>
      <p:cxnSp>
        <p:nvCxnSpPr>
          <p:cNvPr id="457" name="Google Shape;457;p8"/>
          <p:cNvCxnSpPr/>
          <p:nvPr/>
        </p:nvCxnSpPr>
        <p:spPr>
          <a:xfrm>
            <a:off x="1139648" y="2872233"/>
            <a:ext cx="214312" cy="0"/>
          </a:xfrm>
          <a:prstGeom prst="straightConnector1">
            <a:avLst/>
          </a:prstGeom>
          <a:noFill/>
          <a:ln w="28575" cap="flat" cmpd="sng">
            <a:solidFill>
              <a:schemeClr val="dk1"/>
            </a:solidFill>
            <a:prstDash val="solid"/>
            <a:round/>
            <a:headEnd type="none" w="sm" len="sm"/>
            <a:tailEnd type="none" w="sm" len="sm"/>
          </a:ln>
        </p:spPr>
      </p:cxnSp>
      <p:sp>
        <p:nvSpPr>
          <p:cNvPr id="458" name="Google Shape;458;p8"/>
          <p:cNvSpPr/>
          <p:nvPr/>
        </p:nvSpPr>
        <p:spPr>
          <a:xfrm>
            <a:off x="936272" y="3033547"/>
            <a:ext cx="614363" cy="364275"/>
          </a:xfrm>
          <a:prstGeom prst="rect">
            <a:avLst/>
          </a:prstGeom>
          <a:solidFill>
            <a:schemeClr val="lt1"/>
          </a:solidFill>
          <a:ln w="9525" cap="flat" cmpd="sng">
            <a:solidFill>
              <a:srgbClr val="25252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000" tIns="45700" rIns="36000" bIns="45700" anchor="ctr"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n+1</a:t>
            </a:r>
            <a:endParaRPr sz="1400">
              <a:solidFill>
                <a:schemeClr val="dk1"/>
              </a:solidFill>
              <a:latin typeface="Calibri"/>
              <a:ea typeface="Calibri"/>
              <a:cs typeface="Calibri"/>
              <a:sym typeface="Calibri"/>
            </a:endParaRPr>
          </a:p>
        </p:txBody>
      </p:sp>
      <p:sp>
        <p:nvSpPr>
          <p:cNvPr id="459" name="Google Shape;459;p8"/>
          <p:cNvSpPr txBox="1"/>
          <p:nvPr/>
        </p:nvSpPr>
        <p:spPr>
          <a:xfrm>
            <a:off x="1475576" y="2694234"/>
            <a:ext cx="7232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3s/Xn</a:t>
            </a:r>
            <a:endParaRPr sz="1800">
              <a:solidFill>
                <a:schemeClr val="dk1"/>
              </a:solidFill>
              <a:latin typeface="Calibri"/>
              <a:ea typeface="Calibri"/>
              <a:cs typeface="Calibri"/>
              <a:sym typeface="Calibri"/>
            </a:endParaRPr>
          </a:p>
        </p:txBody>
      </p:sp>
      <p:sp>
        <p:nvSpPr>
          <p:cNvPr id="460" name="Google Shape;460;p8"/>
          <p:cNvSpPr txBox="1"/>
          <p:nvPr/>
        </p:nvSpPr>
        <p:spPr>
          <a:xfrm>
            <a:off x="0" y="6538912"/>
            <a:ext cx="2968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E</a:t>
            </a:r>
            <a:endParaRPr/>
          </a:p>
        </p:txBody>
      </p:sp>
      <p:sp>
        <p:nvSpPr>
          <p:cNvPr id="78" name="Google Shape;460;p8">
            <a:extLst>
              <a:ext uri="{FF2B5EF4-FFF2-40B4-BE49-F238E27FC236}">
                <a16:creationId xmlns:a16="http://schemas.microsoft.com/office/drawing/2014/main" id="{309EE531-7591-4F31-A9FE-2FE9AB5B908B}"/>
              </a:ext>
            </a:extLst>
          </p:cNvPr>
          <p:cNvSpPr txBox="1"/>
          <p:nvPr/>
        </p:nvSpPr>
        <p:spPr>
          <a:xfrm>
            <a:off x="5316550" y="6274868"/>
            <a:ext cx="29687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D</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9"/>
          <p:cNvSpPr/>
          <p:nvPr/>
        </p:nvSpPr>
        <p:spPr>
          <a:xfrm>
            <a:off x="4501761" y="3129764"/>
            <a:ext cx="4453979" cy="2501900"/>
          </a:xfrm>
          <a:prstGeom prst="roundRect">
            <a:avLst>
              <a:gd name="adj" fmla="val 16667"/>
            </a:avLst>
          </a:prstGeom>
          <a:solidFill>
            <a:srgbClr val="FDE9D8"/>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9"/>
          <p:cNvSpPr/>
          <p:nvPr/>
        </p:nvSpPr>
        <p:spPr>
          <a:xfrm>
            <a:off x="546100" y="4152900"/>
            <a:ext cx="3860800" cy="2501900"/>
          </a:xfrm>
          <a:prstGeom prst="roundRect">
            <a:avLst>
              <a:gd name="adj" fmla="val 16667"/>
            </a:avLst>
          </a:prstGeom>
          <a:solidFill>
            <a:srgbClr val="E4F7D0"/>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9"/>
          <p:cNvSpPr/>
          <p:nvPr/>
        </p:nvSpPr>
        <p:spPr>
          <a:xfrm>
            <a:off x="546100" y="1079500"/>
            <a:ext cx="3860800" cy="2908300"/>
          </a:xfrm>
          <a:prstGeom prst="roundRect">
            <a:avLst>
              <a:gd name="adj" fmla="val 16667"/>
            </a:avLst>
          </a:prstGeom>
          <a:solidFill>
            <a:srgbClr val="F2F2F2"/>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9"/>
          <p:cNvSpPr txBox="1">
            <a:spLocks noGrp="1"/>
          </p:cNvSpPr>
          <p:nvPr>
            <p:ph type="title"/>
          </p:nvPr>
        </p:nvSpPr>
        <p:spPr>
          <a:xfrm>
            <a:off x="436180" y="76200"/>
            <a:ext cx="840302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3000"/>
              <a:buFont typeface="Calibri"/>
              <a:buNone/>
            </a:pPr>
            <a:r>
              <a:rPr lang="es-ES"/>
              <a:t>Temporizadores del S7-1200</a:t>
            </a:r>
            <a:endParaRPr/>
          </a:p>
        </p:txBody>
      </p:sp>
      <p:sp>
        <p:nvSpPr>
          <p:cNvPr id="470" name="Google Shape;47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ES"/>
              <a:t>9</a:t>
            </a:fld>
            <a:endParaRPr/>
          </a:p>
        </p:txBody>
      </p:sp>
      <p:grpSp>
        <p:nvGrpSpPr>
          <p:cNvPr id="471" name="Google Shape;471;p9"/>
          <p:cNvGrpSpPr/>
          <p:nvPr/>
        </p:nvGrpSpPr>
        <p:grpSpPr>
          <a:xfrm>
            <a:off x="477118" y="1345981"/>
            <a:ext cx="3900417" cy="2433586"/>
            <a:chOff x="530906" y="1211511"/>
            <a:chExt cx="5967413" cy="3723245"/>
          </a:xfrm>
        </p:grpSpPr>
        <p:cxnSp>
          <p:nvCxnSpPr>
            <p:cNvPr id="472" name="Google Shape;472;p9"/>
            <p:cNvCxnSpPr/>
            <p:nvPr/>
          </p:nvCxnSpPr>
          <p:spPr>
            <a:xfrm rot="10800000">
              <a:off x="1076446" y="2303363"/>
              <a:ext cx="5421588" cy="11574"/>
            </a:xfrm>
            <a:prstGeom prst="straightConnector1">
              <a:avLst/>
            </a:prstGeom>
            <a:noFill/>
            <a:ln w="9525" cap="flat" cmpd="sng">
              <a:solidFill>
                <a:schemeClr val="accent5"/>
              </a:solidFill>
              <a:prstDash val="solid"/>
              <a:round/>
              <a:headEnd type="none" w="sm" len="sm"/>
              <a:tailEnd type="none" w="sm" len="sm"/>
            </a:ln>
          </p:spPr>
        </p:cxnSp>
        <p:cxnSp>
          <p:nvCxnSpPr>
            <p:cNvPr id="473" name="Google Shape;473;p9"/>
            <p:cNvCxnSpPr/>
            <p:nvPr/>
          </p:nvCxnSpPr>
          <p:spPr>
            <a:xfrm>
              <a:off x="1076446" y="1403573"/>
              <a:ext cx="0" cy="899789"/>
            </a:xfrm>
            <a:prstGeom prst="straightConnector1">
              <a:avLst/>
            </a:prstGeom>
            <a:noFill/>
            <a:ln w="9525" cap="flat" cmpd="sng">
              <a:solidFill>
                <a:schemeClr val="accent5"/>
              </a:solidFill>
              <a:prstDash val="solid"/>
              <a:round/>
              <a:headEnd type="none" w="sm" len="sm"/>
              <a:tailEnd type="none" w="sm" len="sm"/>
            </a:ln>
          </p:spPr>
        </p:cxnSp>
        <p:sp>
          <p:nvSpPr>
            <p:cNvPr id="474" name="Google Shape;474;p9"/>
            <p:cNvSpPr/>
            <p:nvPr/>
          </p:nvSpPr>
          <p:spPr>
            <a:xfrm>
              <a:off x="1076446" y="1539433"/>
              <a:ext cx="5046562" cy="775504"/>
            </a:xfrm>
            <a:custGeom>
              <a:avLst/>
              <a:gdLst/>
              <a:ahLst/>
              <a:cxnLst/>
              <a:rect l="l" t="t" r="r" b="b"/>
              <a:pathLst>
                <a:path w="5046562" h="775504" extrusionOk="0">
                  <a:moveTo>
                    <a:pt x="0" y="775504"/>
                  </a:moveTo>
                  <a:lnTo>
                    <a:pt x="636607" y="775504"/>
                  </a:lnTo>
                  <a:lnTo>
                    <a:pt x="636607" y="0"/>
                  </a:lnTo>
                  <a:lnTo>
                    <a:pt x="1875098" y="0"/>
                  </a:lnTo>
                  <a:lnTo>
                    <a:pt x="1875098" y="775504"/>
                  </a:lnTo>
                  <a:lnTo>
                    <a:pt x="2303362" y="775504"/>
                  </a:lnTo>
                  <a:lnTo>
                    <a:pt x="2303362" y="0"/>
                  </a:lnTo>
                  <a:lnTo>
                    <a:pt x="2604303" y="0"/>
                  </a:lnTo>
                  <a:lnTo>
                    <a:pt x="2604303" y="775504"/>
                  </a:lnTo>
                  <a:lnTo>
                    <a:pt x="2824222" y="775504"/>
                  </a:lnTo>
                  <a:lnTo>
                    <a:pt x="2824222" y="0"/>
                  </a:lnTo>
                  <a:lnTo>
                    <a:pt x="3125164" y="0"/>
                  </a:lnTo>
                  <a:lnTo>
                    <a:pt x="3125164" y="775504"/>
                  </a:lnTo>
                  <a:lnTo>
                    <a:pt x="3599726" y="775504"/>
                  </a:lnTo>
                  <a:lnTo>
                    <a:pt x="3599726" y="0"/>
                  </a:lnTo>
                  <a:lnTo>
                    <a:pt x="4375230" y="0"/>
                  </a:lnTo>
                  <a:lnTo>
                    <a:pt x="4375230" y="775504"/>
                  </a:lnTo>
                  <a:lnTo>
                    <a:pt x="5046562" y="775504"/>
                  </a:lnTo>
                </a:path>
              </a:pathLst>
            </a:cu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cxnSp>
          <p:nvCxnSpPr>
            <p:cNvPr id="475" name="Google Shape;475;p9"/>
            <p:cNvCxnSpPr/>
            <p:nvPr/>
          </p:nvCxnSpPr>
          <p:spPr>
            <a:xfrm rot="10800000">
              <a:off x="1076731" y="4923182"/>
              <a:ext cx="5421588" cy="11574"/>
            </a:xfrm>
            <a:prstGeom prst="straightConnector1">
              <a:avLst/>
            </a:prstGeom>
            <a:noFill/>
            <a:ln w="9525" cap="flat" cmpd="sng">
              <a:solidFill>
                <a:schemeClr val="accent5"/>
              </a:solidFill>
              <a:prstDash val="solid"/>
              <a:round/>
              <a:headEnd type="none" w="sm" len="sm"/>
              <a:tailEnd type="none" w="sm" len="sm"/>
            </a:ln>
          </p:spPr>
        </p:cxnSp>
        <p:cxnSp>
          <p:nvCxnSpPr>
            <p:cNvPr id="476" name="Google Shape;476;p9"/>
            <p:cNvCxnSpPr/>
            <p:nvPr/>
          </p:nvCxnSpPr>
          <p:spPr>
            <a:xfrm>
              <a:off x="1076731" y="4023392"/>
              <a:ext cx="0" cy="899789"/>
            </a:xfrm>
            <a:prstGeom prst="straightConnector1">
              <a:avLst/>
            </a:prstGeom>
            <a:noFill/>
            <a:ln w="9525" cap="flat" cmpd="sng">
              <a:solidFill>
                <a:schemeClr val="accent5"/>
              </a:solidFill>
              <a:prstDash val="solid"/>
              <a:round/>
              <a:headEnd type="none" w="sm" len="sm"/>
              <a:tailEnd type="none" w="sm" len="sm"/>
            </a:ln>
          </p:spPr>
        </p:cxnSp>
        <p:grpSp>
          <p:nvGrpSpPr>
            <p:cNvPr id="477" name="Google Shape;477;p9"/>
            <p:cNvGrpSpPr/>
            <p:nvPr/>
          </p:nvGrpSpPr>
          <p:grpSpPr>
            <a:xfrm>
              <a:off x="2376191" y="4159252"/>
              <a:ext cx="585000" cy="770748"/>
              <a:chOff x="2870906" y="4255735"/>
              <a:chExt cx="457200" cy="469102"/>
            </a:xfrm>
          </p:grpSpPr>
          <p:cxnSp>
            <p:nvCxnSpPr>
              <p:cNvPr id="478" name="Google Shape;478;p9"/>
              <p:cNvCxnSpPr/>
              <p:nvPr/>
            </p:nvCxnSpPr>
            <p:spPr>
              <a:xfrm rot="10800000">
                <a:off x="2870906" y="4255735"/>
                <a:ext cx="1934" cy="469102"/>
              </a:xfrm>
              <a:prstGeom prst="straightConnector1">
                <a:avLst/>
              </a:prstGeom>
              <a:noFill/>
              <a:ln w="38100" cap="flat" cmpd="sng">
                <a:solidFill>
                  <a:schemeClr val="accent5"/>
                </a:solidFill>
                <a:prstDash val="solid"/>
                <a:round/>
                <a:headEnd type="none" w="sm" len="sm"/>
                <a:tailEnd type="none" w="sm" len="sm"/>
              </a:ln>
            </p:spPr>
          </p:cxnSp>
          <p:cxnSp>
            <p:nvCxnSpPr>
              <p:cNvPr id="479" name="Google Shape;479;p9"/>
              <p:cNvCxnSpPr/>
              <p:nvPr/>
            </p:nvCxnSpPr>
            <p:spPr>
              <a:xfrm rot="10800000">
                <a:off x="3320906" y="4255735"/>
                <a:ext cx="1934" cy="469102"/>
              </a:xfrm>
              <a:prstGeom prst="straightConnector1">
                <a:avLst/>
              </a:prstGeom>
              <a:noFill/>
              <a:ln w="38100" cap="flat" cmpd="sng">
                <a:solidFill>
                  <a:schemeClr val="accent5"/>
                </a:solidFill>
                <a:prstDash val="solid"/>
                <a:round/>
                <a:headEnd type="none" w="sm" len="sm"/>
                <a:tailEnd type="none" w="sm" len="sm"/>
              </a:ln>
            </p:spPr>
          </p:cxnSp>
          <p:cxnSp>
            <p:nvCxnSpPr>
              <p:cNvPr id="480" name="Google Shape;480;p9"/>
              <p:cNvCxnSpPr/>
              <p:nvPr/>
            </p:nvCxnSpPr>
            <p:spPr>
              <a:xfrm>
                <a:off x="2870906" y="4255735"/>
                <a:ext cx="457200" cy="0"/>
              </a:xfrm>
              <a:prstGeom prst="straightConnector1">
                <a:avLst/>
              </a:prstGeom>
              <a:noFill/>
              <a:ln w="38100" cap="flat" cmpd="sng">
                <a:solidFill>
                  <a:schemeClr val="accent5"/>
                </a:solidFill>
                <a:prstDash val="solid"/>
                <a:round/>
                <a:headEnd type="none" w="sm" len="sm"/>
                <a:tailEnd type="none" w="sm" len="sm"/>
              </a:ln>
            </p:spPr>
          </p:cxnSp>
        </p:grpSp>
        <p:grpSp>
          <p:nvGrpSpPr>
            <p:cNvPr id="481" name="Google Shape;481;p9"/>
            <p:cNvGrpSpPr/>
            <p:nvPr/>
          </p:nvGrpSpPr>
          <p:grpSpPr>
            <a:xfrm>
              <a:off x="1746191" y="4166663"/>
              <a:ext cx="636650" cy="423792"/>
              <a:chOff x="1745906" y="2777932"/>
              <a:chExt cx="636650" cy="423792"/>
            </a:xfrm>
          </p:grpSpPr>
          <p:cxnSp>
            <p:nvCxnSpPr>
              <p:cNvPr id="482" name="Google Shape;482;p9"/>
              <p:cNvCxnSpPr/>
              <p:nvPr/>
            </p:nvCxnSpPr>
            <p:spPr>
              <a:xfrm>
                <a:off x="1745906" y="3078867"/>
                <a:ext cx="630000" cy="0"/>
              </a:xfrm>
              <a:prstGeom prst="straightConnector1">
                <a:avLst/>
              </a:prstGeom>
              <a:noFill/>
              <a:ln w="9525" cap="flat" cmpd="sng">
                <a:solidFill>
                  <a:schemeClr val="accent5"/>
                </a:solidFill>
                <a:prstDash val="solid"/>
                <a:round/>
                <a:headEnd type="triangle" w="med" len="med"/>
                <a:tailEnd type="triangle" w="med" len="med"/>
              </a:ln>
            </p:spPr>
          </p:cxnSp>
          <p:sp>
            <p:nvSpPr>
              <p:cNvPr id="483" name="Google Shape;483;p9"/>
              <p:cNvSpPr txBox="1"/>
              <p:nvPr/>
            </p:nvSpPr>
            <p:spPr>
              <a:xfrm>
                <a:off x="1863214" y="2777932"/>
                <a:ext cx="519342" cy="423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PT</a:t>
                </a:r>
                <a:endParaRPr/>
              </a:p>
            </p:txBody>
          </p:sp>
        </p:grpSp>
        <p:cxnSp>
          <p:nvCxnSpPr>
            <p:cNvPr id="484" name="Google Shape;484;p9"/>
            <p:cNvCxnSpPr/>
            <p:nvPr/>
          </p:nvCxnSpPr>
          <p:spPr>
            <a:xfrm>
              <a:off x="3360650" y="4483570"/>
              <a:ext cx="320256" cy="0"/>
            </a:xfrm>
            <a:prstGeom prst="straightConnector1">
              <a:avLst/>
            </a:prstGeom>
            <a:noFill/>
            <a:ln w="9525" cap="flat" cmpd="sng">
              <a:solidFill>
                <a:schemeClr val="accent5"/>
              </a:solidFill>
              <a:prstDash val="dash"/>
              <a:round/>
              <a:headEnd type="triangle" w="med" len="med"/>
              <a:tailEnd type="triangle" w="med" len="med"/>
            </a:ln>
          </p:spPr>
        </p:cxnSp>
        <p:sp>
          <p:nvSpPr>
            <p:cNvPr id="485" name="Google Shape;485;p9"/>
            <p:cNvSpPr txBox="1"/>
            <p:nvPr/>
          </p:nvSpPr>
          <p:spPr>
            <a:xfrm>
              <a:off x="3320906" y="4184835"/>
              <a:ext cx="609255" cy="3767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A5A5A5"/>
                  </a:solidFill>
                  <a:latin typeface="Calibri"/>
                  <a:ea typeface="Calibri"/>
                  <a:cs typeface="Calibri"/>
                  <a:sym typeface="Calibri"/>
                </a:rPr>
                <a:t>&lt;PT</a:t>
              </a:r>
              <a:endParaRPr/>
            </a:p>
          </p:txBody>
        </p:sp>
        <p:grpSp>
          <p:nvGrpSpPr>
            <p:cNvPr id="486" name="Google Shape;486;p9"/>
            <p:cNvGrpSpPr/>
            <p:nvPr/>
          </p:nvGrpSpPr>
          <p:grpSpPr>
            <a:xfrm>
              <a:off x="4675418" y="4173531"/>
              <a:ext cx="636650" cy="423792"/>
              <a:chOff x="1745906" y="2777932"/>
              <a:chExt cx="636650" cy="423792"/>
            </a:xfrm>
          </p:grpSpPr>
          <p:cxnSp>
            <p:nvCxnSpPr>
              <p:cNvPr id="487" name="Google Shape;487;p9"/>
              <p:cNvCxnSpPr/>
              <p:nvPr/>
            </p:nvCxnSpPr>
            <p:spPr>
              <a:xfrm>
                <a:off x="1745906" y="3078867"/>
                <a:ext cx="630000" cy="0"/>
              </a:xfrm>
              <a:prstGeom prst="straightConnector1">
                <a:avLst/>
              </a:prstGeom>
              <a:noFill/>
              <a:ln w="9525" cap="flat" cmpd="sng">
                <a:solidFill>
                  <a:schemeClr val="accent5"/>
                </a:solidFill>
                <a:prstDash val="solid"/>
                <a:round/>
                <a:headEnd type="triangle" w="med" len="med"/>
                <a:tailEnd type="triangle" w="med" len="med"/>
              </a:ln>
            </p:spPr>
          </p:cxnSp>
          <p:sp>
            <p:nvSpPr>
              <p:cNvPr id="488" name="Google Shape;488;p9"/>
              <p:cNvSpPr txBox="1"/>
              <p:nvPr/>
            </p:nvSpPr>
            <p:spPr>
              <a:xfrm>
                <a:off x="1863214" y="2777932"/>
                <a:ext cx="519342" cy="423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PT</a:t>
                </a:r>
                <a:endParaRPr/>
              </a:p>
            </p:txBody>
          </p:sp>
        </p:grpSp>
        <p:grpSp>
          <p:nvGrpSpPr>
            <p:cNvPr id="489" name="Google Shape;489;p9"/>
            <p:cNvGrpSpPr/>
            <p:nvPr/>
          </p:nvGrpSpPr>
          <p:grpSpPr>
            <a:xfrm>
              <a:off x="5329399" y="4159252"/>
              <a:ext cx="132183" cy="770748"/>
              <a:chOff x="2870906" y="4255735"/>
              <a:chExt cx="457200" cy="469102"/>
            </a:xfrm>
          </p:grpSpPr>
          <p:cxnSp>
            <p:nvCxnSpPr>
              <p:cNvPr id="490" name="Google Shape;490;p9"/>
              <p:cNvCxnSpPr/>
              <p:nvPr/>
            </p:nvCxnSpPr>
            <p:spPr>
              <a:xfrm rot="10800000">
                <a:off x="2870906" y="4255735"/>
                <a:ext cx="1934" cy="469102"/>
              </a:xfrm>
              <a:prstGeom prst="straightConnector1">
                <a:avLst/>
              </a:prstGeom>
              <a:noFill/>
              <a:ln w="38100" cap="flat" cmpd="sng">
                <a:solidFill>
                  <a:schemeClr val="accent5"/>
                </a:solidFill>
                <a:prstDash val="solid"/>
                <a:round/>
                <a:headEnd type="none" w="sm" len="sm"/>
                <a:tailEnd type="none" w="sm" len="sm"/>
              </a:ln>
            </p:spPr>
          </p:cxnSp>
          <p:cxnSp>
            <p:nvCxnSpPr>
              <p:cNvPr id="491" name="Google Shape;491;p9"/>
              <p:cNvCxnSpPr/>
              <p:nvPr/>
            </p:nvCxnSpPr>
            <p:spPr>
              <a:xfrm rot="10800000">
                <a:off x="3320906" y="4255735"/>
                <a:ext cx="1934" cy="469102"/>
              </a:xfrm>
              <a:prstGeom prst="straightConnector1">
                <a:avLst/>
              </a:prstGeom>
              <a:noFill/>
              <a:ln w="38100" cap="flat" cmpd="sng">
                <a:solidFill>
                  <a:schemeClr val="accent5"/>
                </a:solidFill>
                <a:prstDash val="solid"/>
                <a:round/>
                <a:headEnd type="none" w="sm" len="sm"/>
                <a:tailEnd type="none" w="sm" len="sm"/>
              </a:ln>
            </p:spPr>
          </p:cxnSp>
          <p:cxnSp>
            <p:nvCxnSpPr>
              <p:cNvPr id="492" name="Google Shape;492;p9"/>
              <p:cNvCxnSpPr/>
              <p:nvPr/>
            </p:nvCxnSpPr>
            <p:spPr>
              <a:xfrm>
                <a:off x="2870906" y="4255735"/>
                <a:ext cx="457200" cy="0"/>
              </a:xfrm>
              <a:prstGeom prst="straightConnector1">
                <a:avLst/>
              </a:prstGeom>
              <a:noFill/>
              <a:ln w="38100" cap="flat" cmpd="sng">
                <a:solidFill>
                  <a:schemeClr val="accent5"/>
                </a:solidFill>
                <a:prstDash val="solid"/>
                <a:round/>
                <a:headEnd type="none" w="sm" len="sm"/>
                <a:tailEnd type="none" w="sm" len="sm"/>
              </a:ln>
            </p:spPr>
          </p:cxnSp>
        </p:grpSp>
        <p:cxnSp>
          <p:nvCxnSpPr>
            <p:cNvPr id="493" name="Google Shape;493;p9"/>
            <p:cNvCxnSpPr/>
            <p:nvPr/>
          </p:nvCxnSpPr>
          <p:spPr>
            <a:xfrm>
              <a:off x="1426514" y="3459089"/>
              <a:ext cx="4955598" cy="0"/>
            </a:xfrm>
            <a:prstGeom prst="straightConnector1">
              <a:avLst/>
            </a:prstGeom>
            <a:noFill/>
            <a:ln w="9525" cap="flat" cmpd="sng">
              <a:solidFill>
                <a:schemeClr val="accent5"/>
              </a:solidFill>
              <a:prstDash val="solid"/>
              <a:round/>
              <a:headEnd type="none" w="sm" len="sm"/>
              <a:tailEnd type="none" w="sm" len="sm"/>
            </a:ln>
          </p:spPr>
        </p:cxnSp>
        <p:cxnSp>
          <p:nvCxnSpPr>
            <p:cNvPr id="494" name="Google Shape;494;p9"/>
            <p:cNvCxnSpPr>
              <a:stCxn id="474" idx="8"/>
            </p:cNvCxnSpPr>
            <p:nvPr/>
          </p:nvCxnSpPr>
          <p:spPr>
            <a:xfrm flipH="1">
              <a:off x="3675349" y="2314937"/>
              <a:ext cx="5400" cy="2589900"/>
            </a:xfrm>
            <a:prstGeom prst="straightConnector1">
              <a:avLst/>
            </a:prstGeom>
            <a:noFill/>
            <a:ln w="9525" cap="flat" cmpd="sng">
              <a:solidFill>
                <a:schemeClr val="accent5"/>
              </a:solidFill>
              <a:prstDash val="dash"/>
              <a:round/>
              <a:headEnd type="none" w="sm" len="sm"/>
              <a:tailEnd type="none" w="sm" len="sm"/>
            </a:ln>
          </p:spPr>
        </p:cxnSp>
        <p:cxnSp>
          <p:nvCxnSpPr>
            <p:cNvPr id="495" name="Google Shape;495;p9"/>
            <p:cNvCxnSpPr/>
            <p:nvPr/>
          </p:nvCxnSpPr>
          <p:spPr>
            <a:xfrm flipH="1">
              <a:off x="3370470" y="2319849"/>
              <a:ext cx="5384" cy="2589900"/>
            </a:xfrm>
            <a:prstGeom prst="straightConnector1">
              <a:avLst/>
            </a:prstGeom>
            <a:noFill/>
            <a:ln w="9525" cap="flat" cmpd="sng">
              <a:solidFill>
                <a:schemeClr val="accent5"/>
              </a:solidFill>
              <a:prstDash val="dash"/>
              <a:round/>
              <a:headEnd type="none" w="sm" len="sm"/>
              <a:tailEnd type="none" w="sm" len="sm"/>
            </a:ln>
          </p:spPr>
        </p:cxnSp>
        <p:cxnSp>
          <p:nvCxnSpPr>
            <p:cNvPr id="496" name="Google Shape;496;p9"/>
            <p:cNvCxnSpPr/>
            <p:nvPr/>
          </p:nvCxnSpPr>
          <p:spPr>
            <a:xfrm flipH="1">
              <a:off x="3904313" y="2303362"/>
              <a:ext cx="5384" cy="2589900"/>
            </a:xfrm>
            <a:prstGeom prst="straightConnector1">
              <a:avLst/>
            </a:prstGeom>
            <a:noFill/>
            <a:ln w="9525" cap="flat" cmpd="sng">
              <a:solidFill>
                <a:schemeClr val="accent5"/>
              </a:solidFill>
              <a:prstDash val="dash"/>
              <a:round/>
              <a:headEnd type="none" w="sm" len="sm"/>
              <a:tailEnd type="none" w="sm" len="sm"/>
            </a:ln>
          </p:spPr>
        </p:cxnSp>
        <p:cxnSp>
          <p:nvCxnSpPr>
            <p:cNvPr id="497" name="Google Shape;497;p9"/>
            <p:cNvCxnSpPr/>
            <p:nvPr/>
          </p:nvCxnSpPr>
          <p:spPr>
            <a:xfrm flipH="1">
              <a:off x="4189312" y="2298451"/>
              <a:ext cx="5384" cy="2589900"/>
            </a:xfrm>
            <a:prstGeom prst="straightConnector1">
              <a:avLst/>
            </a:prstGeom>
            <a:noFill/>
            <a:ln w="9525" cap="flat" cmpd="sng">
              <a:solidFill>
                <a:schemeClr val="accent5"/>
              </a:solidFill>
              <a:prstDash val="dash"/>
              <a:round/>
              <a:headEnd type="none" w="sm" len="sm"/>
              <a:tailEnd type="none" w="sm" len="sm"/>
            </a:ln>
          </p:spPr>
        </p:cxnSp>
        <p:cxnSp>
          <p:nvCxnSpPr>
            <p:cNvPr id="498" name="Google Shape;498;p9"/>
            <p:cNvCxnSpPr/>
            <p:nvPr/>
          </p:nvCxnSpPr>
          <p:spPr>
            <a:xfrm flipH="1">
              <a:off x="1712005" y="2298451"/>
              <a:ext cx="5384" cy="2589900"/>
            </a:xfrm>
            <a:prstGeom prst="straightConnector1">
              <a:avLst/>
            </a:prstGeom>
            <a:noFill/>
            <a:ln w="9525" cap="flat" cmpd="sng">
              <a:solidFill>
                <a:schemeClr val="accent5"/>
              </a:solidFill>
              <a:prstDash val="dash"/>
              <a:round/>
              <a:headEnd type="none" w="sm" len="sm"/>
              <a:tailEnd type="none" w="sm" len="sm"/>
            </a:ln>
          </p:spPr>
        </p:cxnSp>
        <p:cxnSp>
          <p:nvCxnSpPr>
            <p:cNvPr id="499" name="Google Shape;499;p9"/>
            <p:cNvCxnSpPr/>
            <p:nvPr/>
          </p:nvCxnSpPr>
          <p:spPr>
            <a:xfrm flipH="1">
              <a:off x="2375906" y="2269937"/>
              <a:ext cx="5384" cy="2589900"/>
            </a:xfrm>
            <a:prstGeom prst="straightConnector1">
              <a:avLst/>
            </a:prstGeom>
            <a:noFill/>
            <a:ln w="9525" cap="flat" cmpd="sng">
              <a:solidFill>
                <a:schemeClr val="accent5"/>
              </a:solidFill>
              <a:prstDash val="dash"/>
              <a:round/>
              <a:headEnd type="none" w="sm" len="sm"/>
              <a:tailEnd type="none" w="sm" len="sm"/>
            </a:ln>
          </p:spPr>
        </p:cxnSp>
        <p:cxnSp>
          <p:nvCxnSpPr>
            <p:cNvPr id="500" name="Google Shape;500;p9"/>
            <p:cNvCxnSpPr/>
            <p:nvPr/>
          </p:nvCxnSpPr>
          <p:spPr>
            <a:xfrm flipH="1">
              <a:off x="4682805" y="2332974"/>
              <a:ext cx="5384" cy="2589900"/>
            </a:xfrm>
            <a:prstGeom prst="straightConnector1">
              <a:avLst/>
            </a:prstGeom>
            <a:noFill/>
            <a:ln w="9525" cap="flat" cmpd="sng">
              <a:solidFill>
                <a:schemeClr val="accent5"/>
              </a:solidFill>
              <a:prstDash val="dash"/>
              <a:round/>
              <a:headEnd type="none" w="sm" len="sm"/>
              <a:tailEnd type="none" w="sm" len="sm"/>
            </a:ln>
          </p:spPr>
        </p:cxnSp>
        <p:cxnSp>
          <p:nvCxnSpPr>
            <p:cNvPr id="501" name="Google Shape;501;p9"/>
            <p:cNvCxnSpPr/>
            <p:nvPr/>
          </p:nvCxnSpPr>
          <p:spPr>
            <a:xfrm flipH="1">
              <a:off x="5435906" y="2201173"/>
              <a:ext cx="5384" cy="2589900"/>
            </a:xfrm>
            <a:prstGeom prst="straightConnector1">
              <a:avLst/>
            </a:prstGeom>
            <a:noFill/>
            <a:ln w="9525" cap="flat" cmpd="sng">
              <a:solidFill>
                <a:schemeClr val="accent5"/>
              </a:solidFill>
              <a:prstDash val="dash"/>
              <a:round/>
              <a:headEnd type="none" w="sm" len="sm"/>
              <a:tailEnd type="none" w="sm" len="sm"/>
            </a:ln>
          </p:spPr>
        </p:cxnSp>
        <p:grpSp>
          <p:nvGrpSpPr>
            <p:cNvPr id="502" name="Google Shape;502;p9"/>
            <p:cNvGrpSpPr/>
            <p:nvPr/>
          </p:nvGrpSpPr>
          <p:grpSpPr>
            <a:xfrm>
              <a:off x="1712674" y="2688341"/>
              <a:ext cx="3719021" cy="776496"/>
              <a:chOff x="1722269" y="4044089"/>
              <a:chExt cx="3719021" cy="776496"/>
            </a:xfrm>
          </p:grpSpPr>
          <p:cxnSp>
            <p:nvCxnSpPr>
              <p:cNvPr id="503" name="Google Shape;503;p9"/>
              <p:cNvCxnSpPr/>
              <p:nvPr/>
            </p:nvCxnSpPr>
            <p:spPr>
              <a:xfrm rot="10800000" flipH="1">
                <a:off x="1722269" y="4044089"/>
                <a:ext cx="659021" cy="746984"/>
              </a:xfrm>
              <a:prstGeom prst="straightConnector1">
                <a:avLst/>
              </a:prstGeom>
              <a:noFill/>
              <a:ln w="38100" cap="flat" cmpd="sng">
                <a:solidFill>
                  <a:schemeClr val="accent5"/>
                </a:solidFill>
                <a:prstDash val="solid"/>
                <a:round/>
                <a:headEnd type="none" w="sm" len="sm"/>
                <a:tailEnd type="none" w="sm" len="sm"/>
              </a:ln>
            </p:spPr>
          </p:cxnSp>
          <p:cxnSp>
            <p:nvCxnSpPr>
              <p:cNvPr id="504" name="Google Shape;504;p9"/>
              <p:cNvCxnSpPr/>
              <p:nvPr/>
            </p:nvCxnSpPr>
            <p:spPr>
              <a:xfrm rot="10800000">
                <a:off x="2948674" y="4044089"/>
                <a:ext cx="2475" cy="770748"/>
              </a:xfrm>
              <a:prstGeom prst="straightConnector1">
                <a:avLst/>
              </a:prstGeom>
              <a:noFill/>
              <a:ln w="38100" cap="flat" cmpd="sng">
                <a:solidFill>
                  <a:schemeClr val="accent5"/>
                </a:solidFill>
                <a:prstDash val="solid"/>
                <a:round/>
                <a:headEnd type="none" w="sm" len="sm"/>
                <a:tailEnd type="none" w="sm" len="sm"/>
              </a:ln>
            </p:spPr>
          </p:cxnSp>
          <p:cxnSp>
            <p:nvCxnSpPr>
              <p:cNvPr id="505" name="Google Shape;505;p9"/>
              <p:cNvCxnSpPr/>
              <p:nvPr/>
            </p:nvCxnSpPr>
            <p:spPr>
              <a:xfrm>
                <a:off x="2372887" y="4044089"/>
                <a:ext cx="585000" cy="0"/>
              </a:xfrm>
              <a:prstGeom prst="straightConnector1">
                <a:avLst/>
              </a:prstGeom>
              <a:noFill/>
              <a:ln w="38100" cap="flat" cmpd="sng">
                <a:solidFill>
                  <a:schemeClr val="accent5"/>
                </a:solidFill>
                <a:prstDash val="solid"/>
                <a:round/>
                <a:headEnd type="none" w="sm" len="sm"/>
                <a:tailEnd type="none" w="sm" len="sm"/>
              </a:ln>
            </p:spPr>
          </p:cxnSp>
          <p:cxnSp>
            <p:nvCxnSpPr>
              <p:cNvPr id="506" name="Google Shape;506;p9"/>
              <p:cNvCxnSpPr/>
              <p:nvPr/>
            </p:nvCxnSpPr>
            <p:spPr>
              <a:xfrm rot="10800000" flipH="1">
                <a:off x="4683053" y="4044089"/>
                <a:ext cx="662853" cy="752732"/>
              </a:xfrm>
              <a:prstGeom prst="straightConnector1">
                <a:avLst/>
              </a:prstGeom>
              <a:noFill/>
              <a:ln w="38100" cap="flat" cmpd="sng">
                <a:solidFill>
                  <a:schemeClr val="accent5"/>
                </a:solidFill>
                <a:prstDash val="solid"/>
                <a:round/>
                <a:headEnd type="none" w="sm" len="sm"/>
                <a:tailEnd type="none" w="sm" len="sm"/>
              </a:ln>
            </p:spPr>
          </p:cxnSp>
          <p:cxnSp>
            <p:nvCxnSpPr>
              <p:cNvPr id="507" name="Google Shape;507;p9"/>
              <p:cNvCxnSpPr/>
              <p:nvPr/>
            </p:nvCxnSpPr>
            <p:spPr>
              <a:xfrm rot="10800000">
                <a:off x="5435906" y="4049837"/>
                <a:ext cx="548" cy="770748"/>
              </a:xfrm>
              <a:prstGeom prst="straightConnector1">
                <a:avLst/>
              </a:prstGeom>
              <a:noFill/>
              <a:ln w="38100" cap="flat" cmpd="sng">
                <a:solidFill>
                  <a:schemeClr val="accent5"/>
                </a:solidFill>
                <a:prstDash val="solid"/>
                <a:round/>
                <a:headEnd type="none" w="sm" len="sm"/>
                <a:tailEnd type="none" w="sm" len="sm"/>
              </a:ln>
            </p:spPr>
          </p:cxnSp>
          <p:cxnSp>
            <p:nvCxnSpPr>
              <p:cNvPr id="508" name="Google Shape;508;p9"/>
              <p:cNvCxnSpPr/>
              <p:nvPr/>
            </p:nvCxnSpPr>
            <p:spPr>
              <a:xfrm>
                <a:off x="5345906" y="4049837"/>
                <a:ext cx="95384" cy="0"/>
              </a:xfrm>
              <a:prstGeom prst="straightConnector1">
                <a:avLst/>
              </a:prstGeom>
              <a:noFill/>
              <a:ln w="38100" cap="flat" cmpd="sng">
                <a:solidFill>
                  <a:schemeClr val="accent5"/>
                </a:solidFill>
                <a:prstDash val="solid"/>
                <a:round/>
                <a:headEnd type="none" w="sm" len="sm"/>
                <a:tailEnd type="none" w="sm" len="sm"/>
              </a:ln>
            </p:spPr>
          </p:cxnSp>
          <p:cxnSp>
            <p:nvCxnSpPr>
              <p:cNvPr id="509" name="Google Shape;509;p9"/>
              <p:cNvCxnSpPr/>
              <p:nvPr/>
            </p:nvCxnSpPr>
            <p:spPr>
              <a:xfrm rot="10800000" flipH="1">
                <a:off x="3360365" y="4409837"/>
                <a:ext cx="325466" cy="405000"/>
              </a:xfrm>
              <a:prstGeom prst="straightConnector1">
                <a:avLst/>
              </a:prstGeom>
              <a:noFill/>
              <a:ln w="38100" cap="flat" cmpd="sng">
                <a:solidFill>
                  <a:schemeClr val="accent5"/>
                </a:solidFill>
                <a:prstDash val="solid"/>
                <a:round/>
                <a:headEnd type="none" w="sm" len="sm"/>
                <a:tailEnd type="none" w="sm" len="sm"/>
              </a:ln>
            </p:spPr>
          </p:cxnSp>
          <p:cxnSp>
            <p:nvCxnSpPr>
              <p:cNvPr id="510" name="Google Shape;510;p9"/>
              <p:cNvCxnSpPr/>
              <p:nvPr/>
            </p:nvCxnSpPr>
            <p:spPr>
              <a:xfrm rot="10800000" flipH="1">
                <a:off x="3907132" y="4409837"/>
                <a:ext cx="295236" cy="393018"/>
              </a:xfrm>
              <a:prstGeom prst="straightConnector1">
                <a:avLst/>
              </a:prstGeom>
              <a:noFill/>
              <a:ln w="38100" cap="flat" cmpd="sng">
                <a:solidFill>
                  <a:schemeClr val="accent5"/>
                </a:solidFill>
                <a:prstDash val="solid"/>
                <a:round/>
                <a:headEnd type="none" w="sm" len="sm"/>
                <a:tailEnd type="none" w="sm" len="sm"/>
              </a:ln>
            </p:spPr>
          </p:cxnSp>
          <p:cxnSp>
            <p:nvCxnSpPr>
              <p:cNvPr id="511" name="Google Shape;511;p9"/>
              <p:cNvCxnSpPr/>
              <p:nvPr/>
            </p:nvCxnSpPr>
            <p:spPr>
              <a:xfrm>
                <a:off x="3675365" y="4409837"/>
                <a:ext cx="0" cy="393018"/>
              </a:xfrm>
              <a:prstGeom prst="straightConnector1">
                <a:avLst/>
              </a:prstGeom>
              <a:noFill/>
              <a:ln w="38100" cap="flat" cmpd="sng">
                <a:solidFill>
                  <a:schemeClr val="accent5"/>
                </a:solidFill>
                <a:prstDash val="solid"/>
                <a:round/>
                <a:headEnd type="none" w="sm" len="sm"/>
                <a:tailEnd type="none" w="sm" len="sm"/>
              </a:ln>
            </p:spPr>
          </p:cxnSp>
          <p:cxnSp>
            <p:nvCxnSpPr>
              <p:cNvPr id="512" name="Google Shape;512;p9"/>
              <p:cNvCxnSpPr/>
              <p:nvPr/>
            </p:nvCxnSpPr>
            <p:spPr>
              <a:xfrm>
                <a:off x="4189312" y="4409837"/>
                <a:ext cx="0" cy="393018"/>
              </a:xfrm>
              <a:prstGeom prst="straightConnector1">
                <a:avLst/>
              </a:prstGeom>
              <a:noFill/>
              <a:ln w="38100" cap="flat" cmpd="sng">
                <a:solidFill>
                  <a:schemeClr val="accent5"/>
                </a:solidFill>
                <a:prstDash val="solid"/>
                <a:round/>
                <a:headEnd type="none" w="sm" len="sm"/>
                <a:tailEnd type="none" w="sm" len="sm"/>
              </a:ln>
            </p:spPr>
          </p:cxnSp>
        </p:grpSp>
        <p:sp>
          <p:nvSpPr>
            <p:cNvPr id="513" name="Google Shape;513;p9"/>
            <p:cNvSpPr txBox="1"/>
            <p:nvPr/>
          </p:nvSpPr>
          <p:spPr>
            <a:xfrm>
              <a:off x="575906" y="1211511"/>
              <a:ext cx="1130430" cy="706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Señal de </a:t>
              </a:r>
              <a:endParaRPr/>
            </a:p>
            <a:p>
              <a:pPr marL="0" marR="0" lvl="0" indent="0" algn="l" rtl="0">
                <a:spcBef>
                  <a:spcPts val="0"/>
                </a:spcBef>
                <a:spcAft>
                  <a:spcPts val="0"/>
                </a:spcAft>
                <a:buNone/>
              </a:pPr>
              <a:r>
                <a:rPr lang="es-ES" sz="1200">
                  <a:solidFill>
                    <a:schemeClr val="dk1"/>
                  </a:solidFill>
                  <a:latin typeface="Calibri"/>
                  <a:ea typeface="Calibri"/>
                  <a:cs typeface="Calibri"/>
                  <a:sym typeface="Calibri"/>
                </a:rPr>
                <a:t>control</a:t>
              </a:r>
              <a:endParaRPr/>
            </a:p>
          </p:txBody>
        </p:sp>
        <p:sp>
          <p:nvSpPr>
            <p:cNvPr id="514" name="Google Shape;514;p9"/>
            <p:cNvSpPr txBox="1"/>
            <p:nvPr/>
          </p:nvSpPr>
          <p:spPr>
            <a:xfrm>
              <a:off x="575906" y="2511914"/>
              <a:ext cx="1038782" cy="9888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Contaje</a:t>
              </a:r>
              <a:endParaRPr/>
            </a:p>
            <a:p>
              <a:pPr marL="0" marR="0" lvl="0" indent="0" algn="l" rtl="0">
                <a:spcBef>
                  <a:spcPts val="0"/>
                </a:spcBef>
                <a:spcAft>
                  <a:spcPts val="0"/>
                </a:spcAft>
                <a:buNone/>
              </a:pPr>
              <a:r>
                <a:rPr lang="es-ES" sz="1200">
                  <a:solidFill>
                    <a:schemeClr val="dk1"/>
                  </a:solidFill>
                  <a:latin typeface="Calibri"/>
                  <a:ea typeface="Calibri"/>
                  <a:cs typeface="Calibri"/>
                  <a:sym typeface="Calibri"/>
                </a:rPr>
                <a:t>Interno,</a:t>
              </a:r>
              <a:endParaRPr/>
            </a:p>
            <a:p>
              <a:pPr marL="0" marR="0" lvl="0" indent="0" algn="l" rtl="0">
                <a:spcBef>
                  <a:spcPts val="0"/>
                </a:spcBef>
                <a:spcAft>
                  <a:spcPts val="0"/>
                </a:spcAft>
                <a:buNone/>
              </a:pPr>
              <a:r>
                <a:rPr lang="es-ES" sz="1200">
                  <a:solidFill>
                    <a:schemeClr val="dk1"/>
                  </a:solidFill>
                  <a:latin typeface="Calibri"/>
                  <a:ea typeface="Calibri"/>
                  <a:cs typeface="Calibri"/>
                  <a:sym typeface="Calibri"/>
                </a:rPr>
                <a:t>ET</a:t>
              </a:r>
              <a:endParaRPr/>
            </a:p>
          </p:txBody>
        </p:sp>
        <p:sp>
          <p:nvSpPr>
            <p:cNvPr id="515" name="Google Shape;515;p9"/>
            <p:cNvSpPr txBox="1"/>
            <p:nvPr/>
          </p:nvSpPr>
          <p:spPr>
            <a:xfrm>
              <a:off x="530906" y="3848147"/>
              <a:ext cx="1194761" cy="706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Salida Q </a:t>
              </a:r>
              <a:endParaRPr/>
            </a:p>
            <a:p>
              <a:pPr marL="0" marR="0" lvl="0" indent="0" algn="l" rtl="0">
                <a:spcBef>
                  <a:spcPts val="0"/>
                </a:spcBef>
                <a:spcAft>
                  <a:spcPts val="0"/>
                </a:spcAft>
                <a:buNone/>
              </a:pPr>
              <a:r>
                <a:rPr lang="es-ES" sz="1200">
                  <a:solidFill>
                    <a:schemeClr val="dk1"/>
                  </a:solidFill>
                  <a:latin typeface="Calibri"/>
                  <a:ea typeface="Calibri"/>
                  <a:cs typeface="Calibri"/>
                  <a:sym typeface="Calibri"/>
                </a:rPr>
                <a:t>del temp.</a:t>
              </a:r>
              <a:endParaRPr/>
            </a:p>
          </p:txBody>
        </p:sp>
        <p:cxnSp>
          <p:nvCxnSpPr>
            <p:cNvPr id="516" name="Google Shape;516;p9"/>
            <p:cNvCxnSpPr/>
            <p:nvPr/>
          </p:nvCxnSpPr>
          <p:spPr>
            <a:xfrm>
              <a:off x="3900650" y="4483570"/>
              <a:ext cx="320256" cy="0"/>
            </a:xfrm>
            <a:prstGeom prst="straightConnector1">
              <a:avLst/>
            </a:prstGeom>
            <a:noFill/>
            <a:ln w="9525" cap="flat" cmpd="sng">
              <a:solidFill>
                <a:schemeClr val="accent5"/>
              </a:solidFill>
              <a:prstDash val="dash"/>
              <a:round/>
              <a:headEnd type="triangle" w="med" len="med"/>
              <a:tailEnd type="triangle" w="med" len="med"/>
            </a:ln>
          </p:spPr>
        </p:cxnSp>
        <p:sp>
          <p:nvSpPr>
            <p:cNvPr id="517" name="Google Shape;517;p9"/>
            <p:cNvSpPr txBox="1"/>
            <p:nvPr/>
          </p:nvSpPr>
          <p:spPr>
            <a:xfrm>
              <a:off x="3860907" y="4184837"/>
              <a:ext cx="661878" cy="3767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A5A5A5"/>
                  </a:solidFill>
                  <a:latin typeface="Calibri"/>
                  <a:ea typeface="Calibri"/>
                  <a:cs typeface="Calibri"/>
                  <a:sym typeface="Calibri"/>
                </a:rPr>
                <a:t>&lt;PT</a:t>
              </a:r>
              <a:endParaRPr/>
            </a:p>
          </p:txBody>
        </p:sp>
      </p:grpSp>
      <p:grpSp>
        <p:nvGrpSpPr>
          <p:cNvPr id="518" name="Google Shape;518;p9"/>
          <p:cNvGrpSpPr/>
          <p:nvPr/>
        </p:nvGrpSpPr>
        <p:grpSpPr>
          <a:xfrm>
            <a:off x="526886" y="4358122"/>
            <a:ext cx="3850880" cy="2134189"/>
            <a:chOff x="263119" y="1211511"/>
            <a:chExt cx="6235200" cy="3781896"/>
          </a:xfrm>
        </p:grpSpPr>
        <p:cxnSp>
          <p:nvCxnSpPr>
            <p:cNvPr id="519" name="Google Shape;519;p9"/>
            <p:cNvCxnSpPr/>
            <p:nvPr/>
          </p:nvCxnSpPr>
          <p:spPr>
            <a:xfrm rot="10800000">
              <a:off x="1076446" y="2303363"/>
              <a:ext cx="5421588" cy="11574"/>
            </a:xfrm>
            <a:prstGeom prst="straightConnector1">
              <a:avLst/>
            </a:prstGeom>
            <a:noFill/>
            <a:ln w="9525" cap="flat" cmpd="sng">
              <a:solidFill>
                <a:schemeClr val="accent5"/>
              </a:solidFill>
              <a:prstDash val="solid"/>
              <a:round/>
              <a:headEnd type="none" w="sm" len="sm"/>
              <a:tailEnd type="none" w="sm" len="sm"/>
            </a:ln>
          </p:spPr>
        </p:cxnSp>
        <p:cxnSp>
          <p:nvCxnSpPr>
            <p:cNvPr id="520" name="Google Shape;520;p9"/>
            <p:cNvCxnSpPr/>
            <p:nvPr/>
          </p:nvCxnSpPr>
          <p:spPr>
            <a:xfrm>
              <a:off x="1076446" y="1403573"/>
              <a:ext cx="0" cy="899789"/>
            </a:xfrm>
            <a:prstGeom prst="straightConnector1">
              <a:avLst/>
            </a:prstGeom>
            <a:noFill/>
            <a:ln w="9525" cap="flat" cmpd="sng">
              <a:solidFill>
                <a:schemeClr val="accent5"/>
              </a:solidFill>
              <a:prstDash val="solid"/>
              <a:round/>
              <a:headEnd type="none" w="sm" len="sm"/>
              <a:tailEnd type="none" w="sm" len="sm"/>
            </a:ln>
          </p:spPr>
        </p:cxnSp>
        <p:sp>
          <p:nvSpPr>
            <p:cNvPr id="521" name="Google Shape;521;p9"/>
            <p:cNvSpPr/>
            <p:nvPr/>
          </p:nvSpPr>
          <p:spPr>
            <a:xfrm>
              <a:off x="1076446" y="1539433"/>
              <a:ext cx="5046562" cy="775504"/>
            </a:xfrm>
            <a:custGeom>
              <a:avLst/>
              <a:gdLst/>
              <a:ahLst/>
              <a:cxnLst/>
              <a:rect l="l" t="t" r="r" b="b"/>
              <a:pathLst>
                <a:path w="5046562" h="775504" extrusionOk="0">
                  <a:moveTo>
                    <a:pt x="0" y="775504"/>
                  </a:moveTo>
                  <a:lnTo>
                    <a:pt x="636607" y="775504"/>
                  </a:lnTo>
                  <a:lnTo>
                    <a:pt x="636607" y="0"/>
                  </a:lnTo>
                  <a:lnTo>
                    <a:pt x="1875098" y="0"/>
                  </a:lnTo>
                  <a:lnTo>
                    <a:pt x="1875098" y="775504"/>
                  </a:lnTo>
                  <a:lnTo>
                    <a:pt x="2303362" y="775504"/>
                  </a:lnTo>
                  <a:lnTo>
                    <a:pt x="2303362" y="0"/>
                  </a:lnTo>
                  <a:lnTo>
                    <a:pt x="2604303" y="0"/>
                  </a:lnTo>
                  <a:lnTo>
                    <a:pt x="2604303" y="775504"/>
                  </a:lnTo>
                  <a:lnTo>
                    <a:pt x="2824222" y="775504"/>
                  </a:lnTo>
                  <a:lnTo>
                    <a:pt x="2824222" y="0"/>
                  </a:lnTo>
                  <a:lnTo>
                    <a:pt x="3125164" y="0"/>
                  </a:lnTo>
                  <a:lnTo>
                    <a:pt x="3125164" y="775504"/>
                  </a:lnTo>
                  <a:lnTo>
                    <a:pt x="3599726" y="775504"/>
                  </a:lnTo>
                  <a:lnTo>
                    <a:pt x="3599726" y="0"/>
                  </a:lnTo>
                  <a:lnTo>
                    <a:pt x="4375230" y="0"/>
                  </a:lnTo>
                  <a:lnTo>
                    <a:pt x="4375230" y="775504"/>
                  </a:lnTo>
                  <a:lnTo>
                    <a:pt x="5046562" y="775504"/>
                  </a:lnTo>
                </a:path>
              </a:pathLst>
            </a:cu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cxnSp>
          <p:nvCxnSpPr>
            <p:cNvPr id="522" name="Google Shape;522;p9"/>
            <p:cNvCxnSpPr/>
            <p:nvPr/>
          </p:nvCxnSpPr>
          <p:spPr>
            <a:xfrm rot="10800000">
              <a:off x="1076731" y="4923182"/>
              <a:ext cx="5421588" cy="11574"/>
            </a:xfrm>
            <a:prstGeom prst="straightConnector1">
              <a:avLst/>
            </a:prstGeom>
            <a:noFill/>
            <a:ln w="9525" cap="flat" cmpd="sng">
              <a:solidFill>
                <a:schemeClr val="accent5"/>
              </a:solidFill>
              <a:prstDash val="solid"/>
              <a:round/>
              <a:headEnd type="none" w="sm" len="sm"/>
              <a:tailEnd type="none" w="sm" len="sm"/>
            </a:ln>
          </p:spPr>
        </p:cxnSp>
        <p:cxnSp>
          <p:nvCxnSpPr>
            <p:cNvPr id="523" name="Google Shape;523;p9"/>
            <p:cNvCxnSpPr/>
            <p:nvPr/>
          </p:nvCxnSpPr>
          <p:spPr>
            <a:xfrm>
              <a:off x="1076731" y="4023392"/>
              <a:ext cx="0" cy="899789"/>
            </a:xfrm>
            <a:prstGeom prst="straightConnector1">
              <a:avLst/>
            </a:prstGeom>
            <a:noFill/>
            <a:ln w="9525" cap="flat" cmpd="sng">
              <a:solidFill>
                <a:schemeClr val="accent5"/>
              </a:solidFill>
              <a:prstDash val="solid"/>
              <a:round/>
              <a:headEnd type="none" w="sm" len="sm"/>
              <a:tailEnd type="none" w="sm" len="sm"/>
            </a:ln>
          </p:spPr>
        </p:cxnSp>
        <p:grpSp>
          <p:nvGrpSpPr>
            <p:cNvPr id="524" name="Google Shape;524;p9"/>
            <p:cNvGrpSpPr/>
            <p:nvPr/>
          </p:nvGrpSpPr>
          <p:grpSpPr>
            <a:xfrm>
              <a:off x="1721454" y="4167726"/>
              <a:ext cx="1032487" cy="770748"/>
              <a:chOff x="2870906" y="4255735"/>
              <a:chExt cx="457200" cy="469102"/>
            </a:xfrm>
          </p:grpSpPr>
          <p:cxnSp>
            <p:nvCxnSpPr>
              <p:cNvPr id="525" name="Google Shape;525;p9"/>
              <p:cNvCxnSpPr/>
              <p:nvPr/>
            </p:nvCxnSpPr>
            <p:spPr>
              <a:xfrm rot="10800000">
                <a:off x="2870906" y="4255735"/>
                <a:ext cx="1934" cy="469102"/>
              </a:xfrm>
              <a:prstGeom prst="straightConnector1">
                <a:avLst/>
              </a:prstGeom>
              <a:noFill/>
              <a:ln w="38100" cap="flat" cmpd="sng">
                <a:solidFill>
                  <a:schemeClr val="accent5"/>
                </a:solidFill>
                <a:prstDash val="solid"/>
                <a:round/>
                <a:headEnd type="none" w="sm" len="sm"/>
                <a:tailEnd type="none" w="sm" len="sm"/>
              </a:ln>
            </p:spPr>
          </p:cxnSp>
          <p:cxnSp>
            <p:nvCxnSpPr>
              <p:cNvPr id="526" name="Google Shape;526;p9"/>
              <p:cNvCxnSpPr/>
              <p:nvPr/>
            </p:nvCxnSpPr>
            <p:spPr>
              <a:xfrm rot="10800000">
                <a:off x="3320906" y="4255735"/>
                <a:ext cx="1934" cy="469102"/>
              </a:xfrm>
              <a:prstGeom prst="straightConnector1">
                <a:avLst/>
              </a:prstGeom>
              <a:noFill/>
              <a:ln w="38100" cap="flat" cmpd="sng">
                <a:solidFill>
                  <a:schemeClr val="accent5"/>
                </a:solidFill>
                <a:prstDash val="solid"/>
                <a:round/>
                <a:headEnd type="none" w="sm" len="sm"/>
                <a:tailEnd type="none" w="sm" len="sm"/>
              </a:ln>
            </p:spPr>
          </p:cxnSp>
          <p:cxnSp>
            <p:nvCxnSpPr>
              <p:cNvPr id="527" name="Google Shape;527;p9"/>
              <p:cNvCxnSpPr/>
              <p:nvPr/>
            </p:nvCxnSpPr>
            <p:spPr>
              <a:xfrm>
                <a:off x="2870906" y="4255735"/>
                <a:ext cx="457200" cy="0"/>
              </a:xfrm>
              <a:prstGeom prst="straightConnector1">
                <a:avLst/>
              </a:prstGeom>
              <a:noFill/>
              <a:ln w="38100" cap="flat" cmpd="sng">
                <a:solidFill>
                  <a:schemeClr val="accent5"/>
                </a:solidFill>
                <a:prstDash val="solid"/>
                <a:round/>
                <a:headEnd type="none" w="sm" len="sm"/>
                <a:tailEnd type="none" w="sm" len="sm"/>
              </a:ln>
            </p:spPr>
          </p:cxnSp>
        </p:grpSp>
        <p:grpSp>
          <p:nvGrpSpPr>
            <p:cNvPr id="528" name="Google Shape;528;p9"/>
            <p:cNvGrpSpPr/>
            <p:nvPr/>
          </p:nvGrpSpPr>
          <p:grpSpPr>
            <a:xfrm>
              <a:off x="1746190" y="4102004"/>
              <a:ext cx="3846032" cy="555446"/>
              <a:chOff x="1745906" y="2713273"/>
              <a:chExt cx="2489598" cy="555446"/>
            </a:xfrm>
          </p:grpSpPr>
          <p:cxnSp>
            <p:nvCxnSpPr>
              <p:cNvPr id="529" name="Google Shape;529;p9"/>
              <p:cNvCxnSpPr/>
              <p:nvPr/>
            </p:nvCxnSpPr>
            <p:spPr>
              <a:xfrm>
                <a:off x="1745906" y="3078867"/>
                <a:ext cx="630000" cy="0"/>
              </a:xfrm>
              <a:prstGeom prst="straightConnector1">
                <a:avLst/>
              </a:prstGeom>
              <a:noFill/>
              <a:ln w="9525" cap="flat" cmpd="sng">
                <a:solidFill>
                  <a:schemeClr val="accent5"/>
                </a:solidFill>
                <a:prstDash val="solid"/>
                <a:round/>
                <a:headEnd type="triangle" w="med" len="med"/>
                <a:tailEnd type="triangle" w="med" len="med"/>
              </a:ln>
            </p:spPr>
          </p:cxnSp>
          <p:sp>
            <p:nvSpPr>
              <p:cNvPr id="530" name="Google Shape;530;p9"/>
              <p:cNvSpPr txBox="1"/>
              <p:nvPr/>
            </p:nvSpPr>
            <p:spPr>
              <a:xfrm>
                <a:off x="1863214" y="2777933"/>
                <a:ext cx="505323" cy="4907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dirty="0">
                    <a:solidFill>
                      <a:schemeClr val="dk1"/>
                    </a:solidFill>
                    <a:latin typeface="Calibri"/>
                    <a:ea typeface="Calibri"/>
                    <a:cs typeface="Calibri"/>
                    <a:sym typeface="Calibri"/>
                  </a:rPr>
                  <a:t>PT</a:t>
                </a:r>
                <a:endParaRPr dirty="0"/>
              </a:p>
            </p:txBody>
          </p:sp>
          <p:cxnSp>
            <p:nvCxnSpPr>
              <p:cNvPr id="531" name="Google Shape;531;p9"/>
              <p:cNvCxnSpPr/>
              <p:nvPr/>
            </p:nvCxnSpPr>
            <p:spPr>
              <a:xfrm>
                <a:off x="2821016" y="3059860"/>
                <a:ext cx="630000" cy="0"/>
              </a:xfrm>
              <a:prstGeom prst="straightConnector1">
                <a:avLst/>
              </a:prstGeom>
              <a:noFill/>
              <a:ln w="9525" cap="flat" cmpd="sng">
                <a:solidFill>
                  <a:schemeClr val="accent5"/>
                </a:solidFill>
                <a:prstDash val="solid"/>
                <a:round/>
                <a:headEnd type="triangle" w="med" len="med"/>
                <a:tailEnd type="triangle" w="med" len="med"/>
              </a:ln>
            </p:spPr>
          </p:cxnSp>
          <p:sp>
            <p:nvSpPr>
              <p:cNvPr id="532" name="Google Shape;532;p9"/>
              <p:cNvSpPr txBox="1"/>
              <p:nvPr/>
            </p:nvSpPr>
            <p:spPr>
              <a:xfrm>
                <a:off x="2919827" y="2713273"/>
                <a:ext cx="473966" cy="4907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dirty="0">
                    <a:solidFill>
                      <a:schemeClr val="dk1"/>
                    </a:solidFill>
                    <a:latin typeface="Calibri"/>
                    <a:ea typeface="Calibri"/>
                    <a:cs typeface="Calibri"/>
                    <a:sym typeface="Calibri"/>
                  </a:rPr>
                  <a:t>PT</a:t>
                </a:r>
                <a:endParaRPr dirty="0"/>
              </a:p>
            </p:txBody>
          </p:sp>
          <p:sp>
            <p:nvSpPr>
              <p:cNvPr id="533" name="Google Shape;533;p9"/>
              <p:cNvSpPr txBox="1"/>
              <p:nvPr/>
            </p:nvSpPr>
            <p:spPr>
              <a:xfrm>
                <a:off x="3805976" y="2777933"/>
                <a:ext cx="429528" cy="4907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dirty="0">
                    <a:solidFill>
                      <a:schemeClr val="dk1"/>
                    </a:solidFill>
                    <a:latin typeface="Calibri"/>
                    <a:ea typeface="Calibri"/>
                    <a:cs typeface="Calibri"/>
                    <a:sym typeface="Calibri"/>
                  </a:rPr>
                  <a:t>PT</a:t>
                </a:r>
                <a:endParaRPr dirty="0"/>
              </a:p>
            </p:txBody>
          </p:sp>
        </p:grpSp>
        <p:cxnSp>
          <p:nvCxnSpPr>
            <p:cNvPr id="534" name="Google Shape;534;p9"/>
            <p:cNvCxnSpPr/>
            <p:nvPr/>
          </p:nvCxnSpPr>
          <p:spPr>
            <a:xfrm>
              <a:off x="1426514" y="3459089"/>
              <a:ext cx="4955598" cy="0"/>
            </a:xfrm>
            <a:prstGeom prst="straightConnector1">
              <a:avLst/>
            </a:prstGeom>
            <a:noFill/>
            <a:ln w="9525" cap="flat" cmpd="sng">
              <a:solidFill>
                <a:schemeClr val="accent5"/>
              </a:solidFill>
              <a:prstDash val="solid"/>
              <a:round/>
              <a:headEnd type="none" w="sm" len="sm"/>
              <a:tailEnd type="none" w="sm" len="sm"/>
            </a:ln>
          </p:spPr>
        </p:cxnSp>
        <p:cxnSp>
          <p:nvCxnSpPr>
            <p:cNvPr id="535" name="Google Shape;535;p9"/>
            <p:cNvCxnSpPr/>
            <p:nvPr/>
          </p:nvCxnSpPr>
          <p:spPr>
            <a:xfrm flipH="1">
              <a:off x="3370470" y="2319849"/>
              <a:ext cx="5384" cy="2589900"/>
            </a:xfrm>
            <a:prstGeom prst="straightConnector1">
              <a:avLst/>
            </a:prstGeom>
            <a:noFill/>
            <a:ln w="9525" cap="flat" cmpd="sng">
              <a:solidFill>
                <a:schemeClr val="accent5"/>
              </a:solidFill>
              <a:prstDash val="dash"/>
              <a:round/>
              <a:headEnd type="none" w="sm" len="sm"/>
              <a:tailEnd type="none" w="sm" len="sm"/>
            </a:ln>
          </p:spPr>
        </p:cxnSp>
        <p:cxnSp>
          <p:nvCxnSpPr>
            <p:cNvPr id="536" name="Google Shape;536;p9"/>
            <p:cNvCxnSpPr/>
            <p:nvPr/>
          </p:nvCxnSpPr>
          <p:spPr>
            <a:xfrm flipH="1">
              <a:off x="1712005" y="2298451"/>
              <a:ext cx="5384" cy="2589900"/>
            </a:xfrm>
            <a:prstGeom prst="straightConnector1">
              <a:avLst/>
            </a:prstGeom>
            <a:noFill/>
            <a:ln w="9525" cap="flat" cmpd="sng">
              <a:solidFill>
                <a:schemeClr val="accent5"/>
              </a:solidFill>
              <a:prstDash val="dash"/>
              <a:round/>
              <a:headEnd type="none" w="sm" len="sm"/>
              <a:tailEnd type="none" w="sm" len="sm"/>
            </a:ln>
          </p:spPr>
        </p:cxnSp>
        <p:cxnSp>
          <p:nvCxnSpPr>
            <p:cNvPr id="537" name="Google Shape;537;p9"/>
            <p:cNvCxnSpPr/>
            <p:nvPr/>
          </p:nvCxnSpPr>
          <p:spPr>
            <a:xfrm flipH="1">
              <a:off x="2746996" y="2267228"/>
              <a:ext cx="5384" cy="2589900"/>
            </a:xfrm>
            <a:prstGeom prst="straightConnector1">
              <a:avLst/>
            </a:prstGeom>
            <a:noFill/>
            <a:ln w="9525" cap="flat" cmpd="sng">
              <a:solidFill>
                <a:schemeClr val="accent5"/>
              </a:solidFill>
              <a:prstDash val="dash"/>
              <a:round/>
              <a:headEnd type="none" w="sm" len="sm"/>
              <a:tailEnd type="none" w="sm" len="sm"/>
            </a:ln>
          </p:spPr>
        </p:cxnSp>
        <p:cxnSp>
          <p:nvCxnSpPr>
            <p:cNvPr id="538" name="Google Shape;538;p9"/>
            <p:cNvCxnSpPr/>
            <p:nvPr/>
          </p:nvCxnSpPr>
          <p:spPr>
            <a:xfrm flipH="1">
              <a:off x="4682805" y="2332974"/>
              <a:ext cx="5384" cy="2589900"/>
            </a:xfrm>
            <a:prstGeom prst="straightConnector1">
              <a:avLst/>
            </a:prstGeom>
            <a:noFill/>
            <a:ln w="9525" cap="flat" cmpd="sng">
              <a:solidFill>
                <a:schemeClr val="accent5"/>
              </a:solidFill>
              <a:prstDash val="dash"/>
              <a:round/>
              <a:headEnd type="none" w="sm" len="sm"/>
              <a:tailEnd type="none" w="sm" len="sm"/>
            </a:ln>
          </p:spPr>
        </p:cxnSp>
        <p:grpSp>
          <p:nvGrpSpPr>
            <p:cNvPr id="539" name="Google Shape;539;p9"/>
            <p:cNvGrpSpPr/>
            <p:nvPr/>
          </p:nvGrpSpPr>
          <p:grpSpPr>
            <a:xfrm>
              <a:off x="1712674" y="2672071"/>
              <a:ext cx="2697908" cy="787018"/>
              <a:chOff x="1722269" y="4027819"/>
              <a:chExt cx="2697908" cy="787018"/>
            </a:xfrm>
          </p:grpSpPr>
          <p:cxnSp>
            <p:nvCxnSpPr>
              <p:cNvPr id="540" name="Google Shape;540;p9"/>
              <p:cNvCxnSpPr/>
              <p:nvPr/>
            </p:nvCxnSpPr>
            <p:spPr>
              <a:xfrm rot="10800000" flipH="1">
                <a:off x="1722269" y="4027819"/>
                <a:ext cx="1044328" cy="763254"/>
              </a:xfrm>
              <a:prstGeom prst="straightConnector1">
                <a:avLst/>
              </a:prstGeom>
              <a:noFill/>
              <a:ln w="38100" cap="flat" cmpd="sng">
                <a:solidFill>
                  <a:schemeClr val="accent5"/>
                </a:solidFill>
                <a:prstDash val="solid"/>
                <a:round/>
                <a:headEnd type="none" w="sm" len="sm"/>
                <a:tailEnd type="none" w="sm" len="sm"/>
              </a:ln>
            </p:spPr>
          </p:cxnSp>
          <p:cxnSp>
            <p:nvCxnSpPr>
              <p:cNvPr id="541" name="Google Shape;541;p9"/>
              <p:cNvCxnSpPr/>
              <p:nvPr/>
            </p:nvCxnSpPr>
            <p:spPr>
              <a:xfrm rot="10800000">
                <a:off x="2755837" y="4038670"/>
                <a:ext cx="2475" cy="770748"/>
              </a:xfrm>
              <a:prstGeom prst="straightConnector1">
                <a:avLst/>
              </a:prstGeom>
              <a:noFill/>
              <a:ln w="38100" cap="flat" cmpd="sng">
                <a:solidFill>
                  <a:schemeClr val="accent5"/>
                </a:solidFill>
                <a:prstDash val="solid"/>
                <a:round/>
                <a:headEnd type="none" w="sm" len="sm"/>
                <a:tailEnd type="none" w="sm" len="sm"/>
              </a:ln>
            </p:spPr>
          </p:cxnSp>
          <p:cxnSp>
            <p:nvCxnSpPr>
              <p:cNvPr id="542" name="Google Shape;542;p9"/>
              <p:cNvCxnSpPr/>
              <p:nvPr/>
            </p:nvCxnSpPr>
            <p:spPr>
              <a:xfrm rot="10800000">
                <a:off x="4417702" y="4044089"/>
                <a:ext cx="2475" cy="770748"/>
              </a:xfrm>
              <a:prstGeom prst="straightConnector1">
                <a:avLst/>
              </a:prstGeom>
              <a:noFill/>
              <a:ln w="38100" cap="flat" cmpd="sng">
                <a:solidFill>
                  <a:schemeClr val="accent5"/>
                </a:solidFill>
                <a:prstDash val="solid"/>
                <a:round/>
                <a:headEnd type="none" w="sm" len="sm"/>
                <a:tailEnd type="none" w="sm" len="sm"/>
              </a:ln>
            </p:spPr>
          </p:cxnSp>
        </p:grpSp>
        <p:sp>
          <p:nvSpPr>
            <p:cNvPr id="543" name="Google Shape;543;p9"/>
            <p:cNvSpPr txBox="1"/>
            <p:nvPr/>
          </p:nvSpPr>
          <p:spPr>
            <a:xfrm>
              <a:off x="263119" y="1211511"/>
              <a:ext cx="1061711" cy="11452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dirty="0">
                  <a:solidFill>
                    <a:schemeClr val="dk1"/>
                  </a:solidFill>
                  <a:latin typeface="Calibri"/>
                  <a:ea typeface="Calibri"/>
                  <a:cs typeface="Calibri"/>
                  <a:sym typeface="Calibri"/>
                </a:rPr>
                <a:t>Señal de </a:t>
              </a:r>
              <a:endParaRPr dirty="0"/>
            </a:p>
            <a:p>
              <a:pPr marL="0" marR="0" lvl="0" indent="0" algn="l" rtl="0">
                <a:spcBef>
                  <a:spcPts val="0"/>
                </a:spcBef>
                <a:spcAft>
                  <a:spcPts val="0"/>
                </a:spcAft>
                <a:buNone/>
              </a:pPr>
              <a:r>
                <a:rPr lang="es-ES" sz="1200" dirty="0">
                  <a:solidFill>
                    <a:schemeClr val="dk1"/>
                  </a:solidFill>
                  <a:latin typeface="Calibri"/>
                  <a:ea typeface="Calibri"/>
                  <a:cs typeface="Calibri"/>
                  <a:sym typeface="Calibri"/>
                </a:rPr>
                <a:t>control</a:t>
              </a:r>
              <a:endParaRPr dirty="0"/>
            </a:p>
          </p:txBody>
        </p:sp>
        <p:sp>
          <p:nvSpPr>
            <p:cNvPr id="544" name="Google Shape;544;p9"/>
            <p:cNvSpPr txBox="1"/>
            <p:nvPr/>
          </p:nvSpPr>
          <p:spPr>
            <a:xfrm>
              <a:off x="290165" y="2511915"/>
              <a:ext cx="1335626" cy="11452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dirty="0">
                  <a:solidFill>
                    <a:schemeClr val="dk1"/>
                  </a:solidFill>
                  <a:latin typeface="Calibri"/>
                  <a:ea typeface="Calibri"/>
                  <a:cs typeface="Calibri"/>
                  <a:sym typeface="Calibri"/>
                </a:rPr>
                <a:t>Contaje</a:t>
              </a:r>
              <a:endParaRPr dirty="0"/>
            </a:p>
            <a:p>
              <a:pPr marL="0" marR="0" lvl="0" indent="0" algn="l" rtl="0">
                <a:spcBef>
                  <a:spcPts val="0"/>
                </a:spcBef>
                <a:spcAft>
                  <a:spcPts val="0"/>
                </a:spcAft>
                <a:buNone/>
              </a:pPr>
              <a:r>
                <a:rPr lang="es-ES" sz="1200" dirty="0">
                  <a:solidFill>
                    <a:schemeClr val="dk1"/>
                  </a:solidFill>
                  <a:latin typeface="Calibri"/>
                  <a:ea typeface="Calibri"/>
                  <a:cs typeface="Calibri"/>
                  <a:sym typeface="Calibri"/>
                </a:rPr>
                <a:t>Interno,</a:t>
              </a:r>
              <a:endParaRPr dirty="0"/>
            </a:p>
            <a:p>
              <a:pPr marL="0" marR="0" lvl="0" indent="0" algn="l" rtl="0">
                <a:spcBef>
                  <a:spcPts val="0"/>
                </a:spcBef>
                <a:spcAft>
                  <a:spcPts val="0"/>
                </a:spcAft>
                <a:buNone/>
              </a:pPr>
              <a:r>
                <a:rPr lang="es-ES" sz="1200" dirty="0">
                  <a:solidFill>
                    <a:schemeClr val="dk1"/>
                  </a:solidFill>
                  <a:latin typeface="Calibri"/>
                  <a:ea typeface="Calibri"/>
                  <a:cs typeface="Calibri"/>
                  <a:sym typeface="Calibri"/>
                </a:rPr>
                <a:t>ET</a:t>
              </a:r>
              <a:endParaRPr dirty="0"/>
            </a:p>
          </p:txBody>
        </p:sp>
        <p:sp>
          <p:nvSpPr>
            <p:cNvPr id="545" name="Google Shape;545;p9"/>
            <p:cNvSpPr txBox="1"/>
            <p:nvPr/>
          </p:nvSpPr>
          <p:spPr>
            <a:xfrm>
              <a:off x="284670" y="3848147"/>
              <a:ext cx="1201930" cy="11452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dirty="0">
                  <a:solidFill>
                    <a:schemeClr val="dk1"/>
                  </a:solidFill>
                  <a:latin typeface="Calibri"/>
                  <a:ea typeface="Calibri"/>
                  <a:cs typeface="Calibri"/>
                  <a:sym typeface="Calibri"/>
                </a:rPr>
                <a:t>Salida Q </a:t>
              </a:r>
              <a:endParaRPr dirty="0"/>
            </a:p>
            <a:p>
              <a:pPr marL="0" marR="0" lvl="0" indent="0" algn="l" rtl="0">
                <a:spcBef>
                  <a:spcPts val="0"/>
                </a:spcBef>
                <a:spcAft>
                  <a:spcPts val="0"/>
                </a:spcAft>
                <a:buNone/>
              </a:pPr>
              <a:r>
                <a:rPr lang="es-ES" sz="1200" dirty="0">
                  <a:solidFill>
                    <a:schemeClr val="dk1"/>
                  </a:solidFill>
                  <a:latin typeface="Calibri"/>
                  <a:ea typeface="Calibri"/>
                  <a:cs typeface="Calibri"/>
                  <a:sym typeface="Calibri"/>
                </a:rPr>
                <a:t>del </a:t>
              </a:r>
              <a:r>
                <a:rPr lang="es-ES" sz="1200" dirty="0" err="1">
                  <a:solidFill>
                    <a:schemeClr val="dk1"/>
                  </a:solidFill>
                  <a:latin typeface="Calibri"/>
                  <a:ea typeface="Calibri"/>
                  <a:cs typeface="Calibri"/>
                  <a:sym typeface="Calibri"/>
                </a:rPr>
                <a:t>temp</a:t>
              </a:r>
              <a:r>
                <a:rPr lang="es-ES" sz="1200" dirty="0">
                  <a:solidFill>
                    <a:schemeClr val="dk1"/>
                  </a:solidFill>
                  <a:latin typeface="Calibri"/>
                  <a:ea typeface="Calibri"/>
                  <a:cs typeface="Calibri"/>
                  <a:sym typeface="Calibri"/>
                </a:rPr>
                <a:t>.</a:t>
              </a:r>
              <a:endParaRPr dirty="0"/>
            </a:p>
          </p:txBody>
        </p:sp>
        <p:cxnSp>
          <p:nvCxnSpPr>
            <p:cNvPr id="546" name="Google Shape;546;p9"/>
            <p:cNvCxnSpPr/>
            <p:nvPr/>
          </p:nvCxnSpPr>
          <p:spPr>
            <a:xfrm rot="10800000" flipH="1">
              <a:off x="3378486" y="2677083"/>
              <a:ext cx="1044328" cy="763254"/>
            </a:xfrm>
            <a:prstGeom prst="straightConnector1">
              <a:avLst/>
            </a:prstGeom>
            <a:noFill/>
            <a:ln w="38100" cap="flat" cmpd="sng">
              <a:solidFill>
                <a:schemeClr val="accent5"/>
              </a:solidFill>
              <a:prstDash val="solid"/>
              <a:round/>
              <a:headEnd type="none" w="sm" len="sm"/>
              <a:tailEnd type="none" w="sm" len="sm"/>
            </a:ln>
          </p:spPr>
        </p:cxnSp>
        <p:cxnSp>
          <p:nvCxnSpPr>
            <p:cNvPr id="547" name="Google Shape;547;p9"/>
            <p:cNvCxnSpPr/>
            <p:nvPr/>
          </p:nvCxnSpPr>
          <p:spPr>
            <a:xfrm flipH="1">
              <a:off x="4408622" y="2267228"/>
              <a:ext cx="5384" cy="2589900"/>
            </a:xfrm>
            <a:prstGeom prst="straightConnector1">
              <a:avLst/>
            </a:prstGeom>
            <a:noFill/>
            <a:ln w="9525" cap="flat" cmpd="sng">
              <a:solidFill>
                <a:schemeClr val="accent5"/>
              </a:solidFill>
              <a:prstDash val="dash"/>
              <a:round/>
              <a:headEnd type="none" w="sm" len="sm"/>
              <a:tailEnd type="none" w="sm" len="sm"/>
            </a:ln>
          </p:spPr>
        </p:cxnSp>
        <p:grpSp>
          <p:nvGrpSpPr>
            <p:cNvPr id="548" name="Google Shape;548;p9"/>
            <p:cNvGrpSpPr/>
            <p:nvPr/>
          </p:nvGrpSpPr>
          <p:grpSpPr>
            <a:xfrm>
              <a:off x="3393138" y="4167726"/>
              <a:ext cx="1032487" cy="770748"/>
              <a:chOff x="2870906" y="4255735"/>
              <a:chExt cx="457200" cy="469102"/>
            </a:xfrm>
          </p:grpSpPr>
          <p:cxnSp>
            <p:nvCxnSpPr>
              <p:cNvPr id="549" name="Google Shape;549;p9"/>
              <p:cNvCxnSpPr/>
              <p:nvPr/>
            </p:nvCxnSpPr>
            <p:spPr>
              <a:xfrm rot="10800000">
                <a:off x="2870906" y="4255735"/>
                <a:ext cx="1934" cy="469102"/>
              </a:xfrm>
              <a:prstGeom prst="straightConnector1">
                <a:avLst/>
              </a:prstGeom>
              <a:noFill/>
              <a:ln w="38100" cap="flat" cmpd="sng">
                <a:solidFill>
                  <a:schemeClr val="accent5"/>
                </a:solidFill>
                <a:prstDash val="solid"/>
                <a:round/>
                <a:headEnd type="none" w="sm" len="sm"/>
                <a:tailEnd type="none" w="sm" len="sm"/>
              </a:ln>
            </p:spPr>
          </p:cxnSp>
          <p:cxnSp>
            <p:nvCxnSpPr>
              <p:cNvPr id="550" name="Google Shape;550;p9"/>
              <p:cNvCxnSpPr/>
              <p:nvPr/>
            </p:nvCxnSpPr>
            <p:spPr>
              <a:xfrm rot="10800000">
                <a:off x="3320906" y="4255735"/>
                <a:ext cx="1934" cy="469102"/>
              </a:xfrm>
              <a:prstGeom prst="straightConnector1">
                <a:avLst/>
              </a:prstGeom>
              <a:noFill/>
              <a:ln w="38100" cap="flat" cmpd="sng">
                <a:solidFill>
                  <a:schemeClr val="accent5"/>
                </a:solidFill>
                <a:prstDash val="solid"/>
                <a:round/>
                <a:headEnd type="none" w="sm" len="sm"/>
                <a:tailEnd type="none" w="sm" len="sm"/>
              </a:ln>
            </p:spPr>
          </p:cxnSp>
          <p:cxnSp>
            <p:nvCxnSpPr>
              <p:cNvPr id="551" name="Google Shape;551;p9"/>
              <p:cNvCxnSpPr/>
              <p:nvPr/>
            </p:nvCxnSpPr>
            <p:spPr>
              <a:xfrm>
                <a:off x="2870906" y="4255735"/>
                <a:ext cx="457200" cy="0"/>
              </a:xfrm>
              <a:prstGeom prst="straightConnector1">
                <a:avLst/>
              </a:prstGeom>
              <a:noFill/>
              <a:ln w="38100" cap="flat" cmpd="sng">
                <a:solidFill>
                  <a:schemeClr val="accent5"/>
                </a:solidFill>
                <a:prstDash val="solid"/>
                <a:round/>
                <a:headEnd type="none" w="sm" len="sm"/>
                <a:tailEnd type="none" w="sm" len="sm"/>
              </a:ln>
            </p:spPr>
          </p:cxnSp>
        </p:grpSp>
        <p:cxnSp>
          <p:nvCxnSpPr>
            <p:cNvPr id="552" name="Google Shape;552;p9"/>
            <p:cNvCxnSpPr/>
            <p:nvPr/>
          </p:nvCxnSpPr>
          <p:spPr>
            <a:xfrm rot="10800000" flipH="1">
              <a:off x="4684179" y="2677083"/>
              <a:ext cx="1044328" cy="763254"/>
            </a:xfrm>
            <a:prstGeom prst="straightConnector1">
              <a:avLst/>
            </a:prstGeom>
            <a:noFill/>
            <a:ln w="38100" cap="flat" cmpd="sng">
              <a:solidFill>
                <a:schemeClr val="accent5"/>
              </a:solidFill>
              <a:prstDash val="solid"/>
              <a:round/>
              <a:headEnd type="none" w="sm" len="sm"/>
              <a:tailEnd type="none" w="sm" len="sm"/>
            </a:ln>
          </p:spPr>
        </p:cxnSp>
        <p:cxnSp>
          <p:nvCxnSpPr>
            <p:cNvPr id="553" name="Google Shape;553;p9"/>
            <p:cNvCxnSpPr/>
            <p:nvPr/>
          </p:nvCxnSpPr>
          <p:spPr>
            <a:xfrm flipH="1">
              <a:off x="5714315" y="2267228"/>
              <a:ext cx="5384" cy="2589900"/>
            </a:xfrm>
            <a:prstGeom prst="straightConnector1">
              <a:avLst/>
            </a:prstGeom>
            <a:noFill/>
            <a:ln w="9525" cap="flat" cmpd="sng">
              <a:solidFill>
                <a:schemeClr val="accent5"/>
              </a:solidFill>
              <a:prstDash val="dash"/>
              <a:round/>
              <a:headEnd type="none" w="sm" len="sm"/>
              <a:tailEnd type="none" w="sm" len="sm"/>
            </a:ln>
          </p:spPr>
        </p:cxnSp>
        <p:cxnSp>
          <p:nvCxnSpPr>
            <p:cNvPr id="554" name="Google Shape;554;p9"/>
            <p:cNvCxnSpPr/>
            <p:nvPr/>
          </p:nvCxnSpPr>
          <p:spPr>
            <a:xfrm rot="10800000">
              <a:off x="5712391" y="2681786"/>
              <a:ext cx="2475" cy="770748"/>
            </a:xfrm>
            <a:prstGeom prst="straightConnector1">
              <a:avLst/>
            </a:prstGeom>
            <a:noFill/>
            <a:ln w="38100" cap="flat" cmpd="sng">
              <a:solidFill>
                <a:schemeClr val="accent5"/>
              </a:solidFill>
              <a:prstDash val="solid"/>
              <a:round/>
              <a:headEnd type="none" w="sm" len="sm"/>
              <a:tailEnd type="none" w="sm" len="sm"/>
            </a:ln>
          </p:spPr>
        </p:cxnSp>
        <p:grpSp>
          <p:nvGrpSpPr>
            <p:cNvPr id="555" name="Google Shape;555;p9"/>
            <p:cNvGrpSpPr/>
            <p:nvPr/>
          </p:nvGrpSpPr>
          <p:grpSpPr>
            <a:xfrm>
              <a:off x="4700604" y="4156488"/>
              <a:ext cx="1032487" cy="770748"/>
              <a:chOff x="2870906" y="4255735"/>
              <a:chExt cx="457200" cy="469102"/>
            </a:xfrm>
          </p:grpSpPr>
          <p:cxnSp>
            <p:nvCxnSpPr>
              <p:cNvPr id="556" name="Google Shape;556;p9"/>
              <p:cNvCxnSpPr/>
              <p:nvPr/>
            </p:nvCxnSpPr>
            <p:spPr>
              <a:xfrm rot="10800000">
                <a:off x="2870906" y="4255735"/>
                <a:ext cx="1934" cy="469102"/>
              </a:xfrm>
              <a:prstGeom prst="straightConnector1">
                <a:avLst/>
              </a:prstGeom>
              <a:noFill/>
              <a:ln w="38100" cap="flat" cmpd="sng">
                <a:solidFill>
                  <a:schemeClr val="accent5"/>
                </a:solidFill>
                <a:prstDash val="solid"/>
                <a:round/>
                <a:headEnd type="none" w="sm" len="sm"/>
                <a:tailEnd type="none" w="sm" len="sm"/>
              </a:ln>
            </p:spPr>
          </p:cxnSp>
          <p:cxnSp>
            <p:nvCxnSpPr>
              <p:cNvPr id="557" name="Google Shape;557;p9"/>
              <p:cNvCxnSpPr/>
              <p:nvPr/>
            </p:nvCxnSpPr>
            <p:spPr>
              <a:xfrm rot="10800000">
                <a:off x="3320906" y="4255735"/>
                <a:ext cx="1934" cy="469102"/>
              </a:xfrm>
              <a:prstGeom prst="straightConnector1">
                <a:avLst/>
              </a:prstGeom>
              <a:noFill/>
              <a:ln w="38100" cap="flat" cmpd="sng">
                <a:solidFill>
                  <a:schemeClr val="accent5"/>
                </a:solidFill>
                <a:prstDash val="solid"/>
                <a:round/>
                <a:headEnd type="none" w="sm" len="sm"/>
                <a:tailEnd type="none" w="sm" len="sm"/>
              </a:ln>
            </p:spPr>
          </p:cxnSp>
          <p:cxnSp>
            <p:nvCxnSpPr>
              <p:cNvPr id="558" name="Google Shape;558;p9"/>
              <p:cNvCxnSpPr/>
              <p:nvPr/>
            </p:nvCxnSpPr>
            <p:spPr>
              <a:xfrm>
                <a:off x="2870906" y="4255735"/>
                <a:ext cx="457200" cy="0"/>
              </a:xfrm>
              <a:prstGeom prst="straightConnector1">
                <a:avLst/>
              </a:prstGeom>
              <a:noFill/>
              <a:ln w="38100" cap="flat" cmpd="sng">
                <a:solidFill>
                  <a:schemeClr val="accent5"/>
                </a:solidFill>
                <a:prstDash val="solid"/>
                <a:round/>
                <a:headEnd type="none" w="sm" len="sm"/>
                <a:tailEnd type="none" w="sm" len="sm"/>
              </a:ln>
            </p:spPr>
          </p:cxnSp>
        </p:grpSp>
        <p:cxnSp>
          <p:nvCxnSpPr>
            <p:cNvPr id="559" name="Google Shape;559;p9"/>
            <p:cNvCxnSpPr/>
            <p:nvPr/>
          </p:nvCxnSpPr>
          <p:spPr>
            <a:xfrm>
              <a:off x="4719718" y="4448591"/>
              <a:ext cx="973250" cy="0"/>
            </a:xfrm>
            <a:prstGeom prst="straightConnector1">
              <a:avLst/>
            </a:prstGeom>
            <a:noFill/>
            <a:ln w="9525" cap="flat" cmpd="sng">
              <a:solidFill>
                <a:schemeClr val="accent5"/>
              </a:solidFill>
              <a:prstDash val="solid"/>
              <a:round/>
              <a:headEnd type="triangle" w="med" len="med"/>
              <a:tailEnd type="triangle" w="med" len="med"/>
            </a:ln>
          </p:spPr>
        </p:cxnSp>
      </p:grpSp>
      <p:grpSp>
        <p:nvGrpSpPr>
          <p:cNvPr id="560" name="Google Shape;560;p9"/>
          <p:cNvGrpSpPr/>
          <p:nvPr/>
        </p:nvGrpSpPr>
        <p:grpSpPr>
          <a:xfrm>
            <a:off x="4569067" y="3301559"/>
            <a:ext cx="4015047" cy="1950789"/>
            <a:chOff x="-186993" y="1211511"/>
            <a:chExt cx="6685312" cy="3723245"/>
          </a:xfrm>
        </p:grpSpPr>
        <p:cxnSp>
          <p:nvCxnSpPr>
            <p:cNvPr id="561" name="Google Shape;561;p9"/>
            <p:cNvCxnSpPr/>
            <p:nvPr/>
          </p:nvCxnSpPr>
          <p:spPr>
            <a:xfrm rot="10800000">
              <a:off x="1076446" y="2303363"/>
              <a:ext cx="5421588" cy="11574"/>
            </a:xfrm>
            <a:prstGeom prst="straightConnector1">
              <a:avLst/>
            </a:prstGeom>
            <a:noFill/>
            <a:ln w="9525" cap="flat" cmpd="sng">
              <a:solidFill>
                <a:srgbClr val="00B0F0"/>
              </a:solidFill>
              <a:prstDash val="solid"/>
              <a:round/>
              <a:headEnd type="none" w="sm" len="sm"/>
              <a:tailEnd type="none" w="sm" len="sm"/>
            </a:ln>
          </p:spPr>
        </p:cxnSp>
        <p:cxnSp>
          <p:nvCxnSpPr>
            <p:cNvPr id="562" name="Google Shape;562;p9"/>
            <p:cNvCxnSpPr/>
            <p:nvPr/>
          </p:nvCxnSpPr>
          <p:spPr>
            <a:xfrm>
              <a:off x="1076446" y="1403573"/>
              <a:ext cx="0" cy="899789"/>
            </a:xfrm>
            <a:prstGeom prst="straightConnector1">
              <a:avLst/>
            </a:prstGeom>
            <a:noFill/>
            <a:ln w="9525" cap="flat" cmpd="sng">
              <a:solidFill>
                <a:srgbClr val="00B0F0"/>
              </a:solidFill>
              <a:prstDash val="solid"/>
              <a:round/>
              <a:headEnd type="none" w="sm" len="sm"/>
              <a:tailEnd type="none" w="sm" len="sm"/>
            </a:ln>
          </p:spPr>
        </p:cxnSp>
        <p:cxnSp>
          <p:nvCxnSpPr>
            <p:cNvPr id="563" name="Google Shape;563;p9"/>
            <p:cNvCxnSpPr/>
            <p:nvPr/>
          </p:nvCxnSpPr>
          <p:spPr>
            <a:xfrm rot="10800000">
              <a:off x="1076731" y="4923182"/>
              <a:ext cx="5421588" cy="11574"/>
            </a:xfrm>
            <a:prstGeom prst="straightConnector1">
              <a:avLst/>
            </a:prstGeom>
            <a:noFill/>
            <a:ln w="9525" cap="flat" cmpd="sng">
              <a:solidFill>
                <a:srgbClr val="00B0F0"/>
              </a:solidFill>
              <a:prstDash val="solid"/>
              <a:round/>
              <a:headEnd type="none" w="sm" len="sm"/>
              <a:tailEnd type="none" w="sm" len="sm"/>
            </a:ln>
          </p:spPr>
        </p:cxnSp>
        <p:cxnSp>
          <p:nvCxnSpPr>
            <p:cNvPr id="564" name="Google Shape;564;p9"/>
            <p:cNvCxnSpPr/>
            <p:nvPr/>
          </p:nvCxnSpPr>
          <p:spPr>
            <a:xfrm>
              <a:off x="1076731" y="4023392"/>
              <a:ext cx="0" cy="899789"/>
            </a:xfrm>
            <a:prstGeom prst="straightConnector1">
              <a:avLst/>
            </a:prstGeom>
            <a:noFill/>
            <a:ln w="9525" cap="flat" cmpd="sng">
              <a:solidFill>
                <a:srgbClr val="00B0F0"/>
              </a:solidFill>
              <a:prstDash val="solid"/>
              <a:round/>
              <a:headEnd type="none" w="sm" len="sm"/>
              <a:tailEnd type="none" w="sm" len="sm"/>
            </a:ln>
          </p:spPr>
        </p:cxnSp>
        <p:grpSp>
          <p:nvGrpSpPr>
            <p:cNvPr id="565" name="Google Shape;565;p9"/>
            <p:cNvGrpSpPr/>
            <p:nvPr/>
          </p:nvGrpSpPr>
          <p:grpSpPr>
            <a:xfrm>
              <a:off x="1700906" y="1529837"/>
              <a:ext cx="585000" cy="770748"/>
              <a:chOff x="2870906" y="4255735"/>
              <a:chExt cx="457200" cy="469102"/>
            </a:xfrm>
          </p:grpSpPr>
          <p:cxnSp>
            <p:nvCxnSpPr>
              <p:cNvPr id="566" name="Google Shape;566;p9"/>
              <p:cNvCxnSpPr/>
              <p:nvPr/>
            </p:nvCxnSpPr>
            <p:spPr>
              <a:xfrm rot="10800000">
                <a:off x="2870906" y="4255735"/>
                <a:ext cx="1934" cy="469102"/>
              </a:xfrm>
              <a:prstGeom prst="straightConnector1">
                <a:avLst/>
              </a:prstGeom>
              <a:noFill/>
              <a:ln w="38100" cap="flat" cmpd="sng">
                <a:solidFill>
                  <a:srgbClr val="00B0F0"/>
                </a:solidFill>
                <a:prstDash val="solid"/>
                <a:round/>
                <a:headEnd type="none" w="sm" len="sm"/>
                <a:tailEnd type="none" w="sm" len="sm"/>
              </a:ln>
            </p:spPr>
          </p:cxnSp>
          <p:cxnSp>
            <p:nvCxnSpPr>
              <p:cNvPr id="567" name="Google Shape;567;p9"/>
              <p:cNvCxnSpPr/>
              <p:nvPr/>
            </p:nvCxnSpPr>
            <p:spPr>
              <a:xfrm rot="10800000">
                <a:off x="3320906" y="4255735"/>
                <a:ext cx="1934" cy="469102"/>
              </a:xfrm>
              <a:prstGeom prst="straightConnector1">
                <a:avLst/>
              </a:prstGeom>
              <a:noFill/>
              <a:ln w="38100" cap="flat" cmpd="sng">
                <a:solidFill>
                  <a:srgbClr val="00B0F0"/>
                </a:solidFill>
                <a:prstDash val="solid"/>
                <a:round/>
                <a:headEnd type="none" w="sm" len="sm"/>
                <a:tailEnd type="none" w="sm" len="sm"/>
              </a:ln>
            </p:spPr>
          </p:cxnSp>
          <p:cxnSp>
            <p:nvCxnSpPr>
              <p:cNvPr id="568" name="Google Shape;568;p9"/>
              <p:cNvCxnSpPr/>
              <p:nvPr/>
            </p:nvCxnSpPr>
            <p:spPr>
              <a:xfrm>
                <a:off x="2870906" y="4255735"/>
                <a:ext cx="457200" cy="0"/>
              </a:xfrm>
              <a:prstGeom prst="straightConnector1">
                <a:avLst/>
              </a:prstGeom>
              <a:noFill/>
              <a:ln w="38100" cap="flat" cmpd="sng">
                <a:solidFill>
                  <a:srgbClr val="00B0F0"/>
                </a:solidFill>
                <a:prstDash val="solid"/>
                <a:round/>
                <a:headEnd type="none" w="sm" len="sm"/>
                <a:tailEnd type="none" w="sm" len="sm"/>
              </a:ln>
            </p:spPr>
          </p:cxnSp>
        </p:grpSp>
        <p:grpSp>
          <p:nvGrpSpPr>
            <p:cNvPr id="569" name="Google Shape;569;p9"/>
            <p:cNvGrpSpPr/>
            <p:nvPr/>
          </p:nvGrpSpPr>
          <p:grpSpPr>
            <a:xfrm>
              <a:off x="2285906" y="3425229"/>
              <a:ext cx="904165" cy="528599"/>
              <a:chOff x="1745906" y="2693324"/>
              <a:chExt cx="904165" cy="528599"/>
            </a:xfrm>
          </p:grpSpPr>
          <p:cxnSp>
            <p:nvCxnSpPr>
              <p:cNvPr id="570" name="Google Shape;570;p9"/>
              <p:cNvCxnSpPr/>
              <p:nvPr/>
            </p:nvCxnSpPr>
            <p:spPr>
              <a:xfrm>
                <a:off x="1745906" y="3078867"/>
                <a:ext cx="630000" cy="0"/>
              </a:xfrm>
              <a:prstGeom prst="straightConnector1">
                <a:avLst/>
              </a:prstGeom>
              <a:noFill/>
              <a:ln w="9525" cap="flat" cmpd="sng">
                <a:solidFill>
                  <a:srgbClr val="00B0F0"/>
                </a:solidFill>
                <a:prstDash val="solid"/>
                <a:round/>
                <a:headEnd type="triangle" w="med" len="med"/>
                <a:tailEnd type="triangle" w="med" len="med"/>
              </a:ln>
            </p:spPr>
          </p:cxnSp>
          <p:sp>
            <p:nvSpPr>
              <p:cNvPr id="571" name="Google Shape;571;p9"/>
              <p:cNvSpPr txBox="1"/>
              <p:nvPr/>
            </p:nvSpPr>
            <p:spPr>
              <a:xfrm>
                <a:off x="1863215" y="2693324"/>
                <a:ext cx="786856" cy="5285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dirty="0">
                    <a:solidFill>
                      <a:schemeClr val="dk1"/>
                    </a:solidFill>
                    <a:latin typeface="Calibri"/>
                    <a:ea typeface="Calibri"/>
                    <a:cs typeface="Calibri"/>
                    <a:sym typeface="Calibri"/>
                  </a:rPr>
                  <a:t>PT</a:t>
                </a:r>
                <a:endParaRPr dirty="0"/>
              </a:p>
            </p:txBody>
          </p:sp>
        </p:grpSp>
        <p:grpSp>
          <p:nvGrpSpPr>
            <p:cNvPr id="572" name="Google Shape;572;p9"/>
            <p:cNvGrpSpPr/>
            <p:nvPr/>
          </p:nvGrpSpPr>
          <p:grpSpPr>
            <a:xfrm>
              <a:off x="4760906" y="3445510"/>
              <a:ext cx="852483" cy="528600"/>
              <a:chOff x="1745906" y="2668605"/>
              <a:chExt cx="852483" cy="528600"/>
            </a:xfrm>
          </p:grpSpPr>
          <p:cxnSp>
            <p:nvCxnSpPr>
              <p:cNvPr id="573" name="Google Shape;573;p9"/>
              <p:cNvCxnSpPr/>
              <p:nvPr/>
            </p:nvCxnSpPr>
            <p:spPr>
              <a:xfrm>
                <a:off x="1745906" y="3078867"/>
                <a:ext cx="630000" cy="0"/>
              </a:xfrm>
              <a:prstGeom prst="straightConnector1">
                <a:avLst/>
              </a:prstGeom>
              <a:noFill/>
              <a:ln w="9525" cap="flat" cmpd="sng">
                <a:solidFill>
                  <a:srgbClr val="00B0F0"/>
                </a:solidFill>
                <a:prstDash val="solid"/>
                <a:round/>
                <a:headEnd type="triangle" w="med" len="med"/>
                <a:tailEnd type="triangle" w="med" len="med"/>
              </a:ln>
            </p:spPr>
          </p:cxnSp>
          <p:sp>
            <p:nvSpPr>
              <p:cNvPr id="574" name="Google Shape;574;p9"/>
              <p:cNvSpPr txBox="1"/>
              <p:nvPr/>
            </p:nvSpPr>
            <p:spPr>
              <a:xfrm>
                <a:off x="1798928" y="2668605"/>
                <a:ext cx="799461" cy="528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dirty="0">
                    <a:solidFill>
                      <a:schemeClr val="dk1"/>
                    </a:solidFill>
                    <a:latin typeface="Calibri"/>
                    <a:ea typeface="Calibri"/>
                    <a:cs typeface="Calibri"/>
                    <a:sym typeface="Calibri"/>
                  </a:rPr>
                  <a:t>PT</a:t>
                </a:r>
                <a:endParaRPr dirty="0"/>
              </a:p>
            </p:txBody>
          </p:sp>
        </p:grpSp>
        <p:cxnSp>
          <p:nvCxnSpPr>
            <p:cNvPr id="575" name="Google Shape;575;p9"/>
            <p:cNvCxnSpPr/>
            <p:nvPr/>
          </p:nvCxnSpPr>
          <p:spPr>
            <a:xfrm>
              <a:off x="1426514" y="3459089"/>
              <a:ext cx="4955598" cy="0"/>
            </a:xfrm>
            <a:prstGeom prst="straightConnector1">
              <a:avLst/>
            </a:prstGeom>
            <a:noFill/>
            <a:ln w="9525" cap="flat" cmpd="sng">
              <a:solidFill>
                <a:srgbClr val="00B0F0"/>
              </a:solidFill>
              <a:prstDash val="solid"/>
              <a:round/>
              <a:headEnd type="none" w="sm" len="sm"/>
              <a:tailEnd type="none" w="sm" len="sm"/>
            </a:ln>
          </p:spPr>
        </p:cxnSp>
        <p:cxnSp>
          <p:nvCxnSpPr>
            <p:cNvPr id="576" name="Google Shape;576;p9"/>
            <p:cNvCxnSpPr/>
            <p:nvPr/>
          </p:nvCxnSpPr>
          <p:spPr>
            <a:xfrm flipH="1">
              <a:off x="3370470" y="2319849"/>
              <a:ext cx="5384" cy="2589900"/>
            </a:xfrm>
            <a:prstGeom prst="straightConnector1">
              <a:avLst/>
            </a:prstGeom>
            <a:noFill/>
            <a:ln w="9525" cap="flat" cmpd="sng">
              <a:solidFill>
                <a:srgbClr val="00B0F0"/>
              </a:solidFill>
              <a:prstDash val="dash"/>
              <a:round/>
              <a:headEnd type="none" w="sm" len="sm"/>
              <a:tailEnd type="none" w="sm" len="sm"/>
            </a:ln>
          </p:spPr>
        </p:cxnSp>
        <p:cxnSp>
          <p:nvCxnSpPr>
            <p:cNvPr id="577" name="Google Shape;577;p9"/>
            <p:cNvCxnSpPr/>
            <p:nvPr/>
          </p:nvCxnSpPr>
          <p:spPr>
            <a:xfrm flipH="1">
              <a:off x="3904313" y="2303362"/>
              <a:ext cx="5384" cy="2589900"/>
            </a:xfrm>
            <a:prstGeom prst="straightConnector1">
              <a:avLst/>
            </a:prstGeom>
            <a:noFill/>
            <a:ln w="9525" cap="flat" cmpd="sng">
              <a:solidFill>
                <a:srgbClr val="00B0F0"/>
              </a:solidFill>
              <a:prstDash val="dash"/>
              <a:round/>
              <a:headEnd type="none" w="sm" len="sm"/>
              <a:tailEnd type="none" w="sm" len="sm"/>
            </a:ln>
          </p:spPr>
        </p:cxnSp>
        <p:cxnSp>
          <p:nvCxnSpPr>
            <p:cNvPr id="578" name="Google Shape;578;p9"/>
            <p:cNvCxnSpPr/>
            <p:nvPr/>
          </p:nvCxnSpPr>
          <p:spPr>
            <a:xfrm flipH="1">
              <a:off x="4189312" y="2298451"/>
              <a:ext cx="5384" cy="2589900"/>
            </a:xfrm>
            <a:prstGeom prst="straightConnector1">
              <a:avLst/>
            </a:prstGeom>
            <a:noFill/>
            <a:ln w="9525" cap="flat" cmpd="sng">
              <a:solidFill>
                <a:srgbClr val="00B0F0"/>
              </a:solidFill>
              <a:prstDash val="dash"/>
              <a:round/>
              <a:headEnd type="none" w="sm" len="sm"/>
              <a:tailEnd type="none" w="sm" len="sm"/>
            </a:ln>
          </p:spPr>
        </p:cxnSp>
        <p:cxnSp>
          <p:nvCxnSpPr>
            <p:cNvPr id="579" name="Google Shape;579;p9"/>
            <p:cNvCxnSpPr/>
            <p:nvPr/>
          </p:nvCxnSpPr>
          <p:spPr>
            <a:xfrm flipH="1">
              <a:off x="1712005" y="2298451"/>
              <a:ext cx="5384" cy="2589900"/>
            </a:xfrm>
            <a:prstGeom prst="straightConnector1">
              <a:avLst/>
            </a:prstGeom>
            <a:noFill/>
            <a:ln w="9525" cap="flat" cmpd="sng">
              <a:solidFill>
                <a:srgbClr val="00B0F0"/>
              </a:solidFill>
              <a:prstDash val="dash"/>
              <a:round/>
              <a:headEnd type="none" w="sm" len="sm"/>
              <a:tailEnd type="none" w="sm" len="sm"/>
            </a:ln>
          </p:spPr>
        </p:cxnSp>
        <p:cxnSp>
          <p:nvCxnSpPr>
            <p:cNvPr id="580" name="Google Shape;580;p9"/>
            <p:cNvCxnSpPr/>
            <p:nvPr/>
          </p:nvCxnSpPr>
          <p:spPr>
            <a:xfrm flipH="1">
              <a:off x="2285906" y="2314937"/>
              <a:ext cx="5384" cy="2589900"/>
            </a:xfrm>
            <a:prstGeom prst="straightConnector1">
              <a:avLst/>
            </a:prstGeom>
            <a:noFill/>
            <a:ln w="9525" cap="flat" cmpd="sng">
              <a:solidFill>
                <a:srgbClr val="00B0F0"/>
              </a:solidFill>
              <a:prstDash val="dash"/>
              <a:round/>
              <a:headEnd type="none" w="sm" len="sm"/>
              <a:tailEnd type="none" w="sm" len="sm"/>
            </a:ln>
          </p:spPr>
        </p:cxnSp>
        <p:cxnSp>
          <p:nvCxnSpPr>
            <p:cNvPr id="581" name="Google Shape;581;p9"/>
            <p:cNvCxnSpPr/>
            <p:nvPr/>
          </p:nvCxnSpPr>
          <p:spPr>
            <a:xfrm flipH="1">
              <a:off x="4760906" y="2339837"/>
              <a:ext cx="5384" cy="2589900"/>
            </a:xfrm>
            <a:prstGeom prst="straightConnector1">
              <a:avLst/>
            </a:prstGeom>
            <a:noFill/>
            <a:ln w="9525" cap="flat" cmpd="sng">
              <a:solidFill>
                <a:srgbClr val="00B0F0"/>
              </a:solidFill>
              <a:prstDash val="dash"/>
              <a:round/>
              <a:headEnd type="none" w="sm" len="sm"/>
              <a:tailEnd type="none" w="sm" len="sm"/>
            </a:ln>
          </p:spPr>
        </p:cxnSp>
        <p:cxnSp>
          <p:nvCxnSpPr>
            <p:cNvPr id="582" name="Google Shape;582;p9"/>
            <p:cNvCxnSpPr/>
            <p:nvPr/>
          </p:nvCxnSpPr>
          <p:spPr>
            <a:xfrm flipH="1">
              <a:off x="5435906" y="2201173"/>
              <a:ext cx="5384" cy="2589900"/>
            </a:xfrm>
            <a:prstGeom prst="straightConnector1">
              <a:avLst/>
            </a:prstGeom>
            <a:noFill/>
            <a:ln w="9525" cap="flat" cmpd="sng">
              <a:solidFill>
                <a:srgbClr val="00B0F0"/>
              </a:solidFill>
              <a:prstDash val="dash"/>
              <a:round/>
              <a:headEnd type="none" w="sm" len="sm"/>
              <a:tailEnd type="none" w="sm" len="sm"/>
            </a:ln>
          </p:spPr>
        </p:cxnSp>
        <p:cxnSp>
          <p:nvCxnSpPr>
            <p:cNvPr id="583" name="Google Shape;583;p9"/>
            <p:cNvCxnSpPr/>
            <p:nvPr/>
          </p:nvCxnSpPr>
          <p:spPr>
            <a:xfrm rot="10800000" flipH="1">
              <a:off x="2285906" y="2699837"/>
              <a:ext cx="659021" cy="746984"/>
            </a:xfrm>
            <a:prstGeom prst="straightConnector1">
              <a:avLst/>
            </a:prstGeom>
            <a:noFill/>
            <a:ln w="38100" cap="flat" cmpd="sng">
              <a:solidFill>
                <a:srgbClr val="00B0F0"/>
              </a:solidFill>
              <a:prstDash val="solid"/>
              <a:round/>
              <a:headEnd type="none" w="sm" len="sm"/>
              <a:tailEnd type="none" w="sm" len="sm"/>
            </a:ln>
          </p:spPr>
        </p:cxnSp>
        <p:cxnSp>
          <p:nvCxnSpPr>
            <p:cNvPr id="584" name="Google Shape;584;p9"/>
            <p:cNvCxnSpPr/>
            <p:nvPr/>
          </p:nvCxnSpPr>
          <p:spPr>
            <a:xfrm rot="10800000">
              <a:off x="3365906" y="2699837"/>
              <a:ext cx="2475" cy="770748"/>
            </a:xfrm>
            <a:prstGeom prst="straightConnector1">
              <a:avLst/>
            </a:prstGeom>
            <a:noFill/>
            <a:ln w="38100" cap="flat" cmpd="sng">
              <a:solidFill>
                <a:srgbClr val="00B0F0"/>
              </a:solidFill>
              <a:prstDash val="solid"/>
              <a:round/>
              <a:headEnd type="none" w="sm" len="sm"/>
              <a:tailEnd type="none" w="sm" len="sm"/>
            </a:ln>
          </p:spPr>
        </p:cxnSp>
        <p:cxnSp>
          <p:nvCxnSpPr>
            <p:cNvPr id="585" name="Google Shape;585;p9"/>
            <p:cNvCxnSpPr/>
            <p:nvPr/>
          </p:nvCxnSpPr>
          <p:spPr>
            <a:xfrm>
              <a:off x="2936524" y="2699837"/>
              <a:ext cx="429382" cy="0"/>
            </a:xfrm>
            <a:prstGeom prst="straightConnector1">
              <a:avLst/>
            </a:prstGeom>
            <a:noFill/>
            <a:ln w="38100" cap="flat" cmpd="sng">
              <a:solidFill>
                <a:srgbClr val="00B0F0"/>
              </a:solidFill>
              <a:prstDash val="solid"/>
              <a:round/>
              <a:headEnd type="none" w="sm" len="sm"/>
              <a:tailEnd type="none" w="sm" len="sm"/>
            </a:ln>
          </p:spPr>
        </p:cxnSp>
        <p:cxnSp>
          <p:nvCxnSpPr>
            <p:cNvPr id="586" name="Google Shape;586;p9"/>
            <p:cNvCxnSpPr/>
            <p:nvPr/>
          </p:nvCxnSpPr>
          <p:spPr>
            <a:xfrm rot="10800000" flipH="1">
              <a:off x="4763458" y="2688341"/>
              <a:ext cx="662853" cy="752732"/>
            </a:xfrm>
            <a:prstGeom prst="straightConnector1">
              <a:avLst/>
            </a:prstGeom>
            <a:noFill/>
            <a:ln w="38100" cap="flat" cmpd="sng">
              <a:solidFill>
                <a:srgbClr val="00B0F0"/>
              </a:solidFill>
              <a:prstDash val="solid"/>
              <a:round/>
              <a:headEnd type="none" w="sm" len="sm"/>
              <a:tailEnd type="none" w="sm" len="sm"/>
            </a:ln>
          </p:spPr>
        </p:cxnSp>
        <p:cxnSp>
          <p:nvCxnSpPr>
            <p:cNvPr id="587" name="Google Shape;587;p9"/>
            <p:cNvCxnSpPr/>
            <p:nvPr/>
          </p:nvCxnSpPr>
          <p:spPr>
            <a:xfrm>
              <a:off x="5426311" y="2694089"/>
              <a:ext cx="234595" cy="0"/>
            </a:xfrm>
            <a:prstGeom prst="straightConnector1">
              <a:avLst/>
            </a:prstGeom>
            <a:noFill/>
            <a:ln w="38100" cap="flat" cmpd="sng">
              <a:solidFill>
                <a:srgbClr val="00B0F0"/>
              </a:solidFill>
              <a:prstDash val="solid"/>
              <a:round/>
              <a:headEnd type="none" w="sm" len="sm"/>
              <a:tailEnd type="none" w="sm" len="sm"/>
            </a:ln>
          </p:spPr>
        </p:cxnSp>
        <p:cxnSp>
          <p:nvCxnSpPr>
            <p:cNvPr id="588" name="Google Shape;588;p9"/>
            <p:cNvCxnSpPr/>
            <p:nvPr/>
          </p:nvCxnSpPr>
          <p:spPr>
            <a:xfrm rot="10800000" flipH="1">
              <a:off x="3897537" y="3054089"/>
              <a:ext cx="295236" cy="393018"/>
            </a:xfrm>
            <a:prstGeom prst="straightConnector1">
              <a:avLst/>
            </a:prstGeom>
            <a:noFill/>
            <a:ln w="38100" cap="flat" cmpd="sng">
              <a:solidFill>
                <a:srgbClr val="00B0F0"/>
              </a:solidFill>
              <a:prstDash val="solid"/>
              <a:round/>
              <a:headEnd type="none" w="sm" len="sm"/>
              <a:tailEnd type="none" w="sm" len="sm"/>
            </a:ln>
          </p:spPr>
        </p:cxnSp>
        <p:cxnSp>
          <p:nvCxnSpPr>
            <p:cNvPr id="589" name="Google Shape;589;p9"/>
            <p:cNvCxnSpPr/>
            <p:nvPr/>
          </p:nvCxnSpPr>
          <p:spPr>
            <a:xfrm>
              <a:off x="4179717" y="3054089"/>
              <a:ext cx="0" cy="393018"/>
            </a:xfrm>
            <a:prstGeom prst="straightConnector1">
              <a:avLst/>
            </a:prstGeom>
            <a:noFill/>
            <a:ln w="38100" cap="flat" cmpd="sng">
              <a:solidFill>
                <a:srgbClr val="00B0F0"/>
              </a:solidFill>
              <a:prstDash val="solid"/>
              <a:round/>
              <a:headEnd type="none" w="sm" len="sm"/>
              <a:tailEnd type="none" w="sm" len="sm"/>
            </a:ln>
          </p:spPr>
        </p:cxnSp>
        <p:sp>
          <p:nvSpPr>
            <p:cNvPr id="590" name="Google Shape;590;p9"/>
            <p:cNvSpPr txBox="1"/>
            <p:nvPr/>
          </p:nvSpPr>
          <p:spPr>
            <a:xfrm>
              <a:off x="-43777" y="1211511"/>
              <a:ext cx="1368606" cy="881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dirty="0">
                  <a:solidFill>
                    <a:schemeClr val="dk1"/>
                  </a:solidFill>
                  <a:latin typeface="Calibri"/>
                  <a:ea typeface="Calibri"/>
                  <a:cs typeface="Calibri"/>
                  <a:sym typeface="Calibri"/>
                </a:rPr>
                <a:t>Señal de </a:t>
              </a:r>
              <a:endParaRPr dirty="0"/>
            </a:p>
            <a:p>
              <a:pPr marL="0" marR="0" lvl="0" indent="0" algn="l" rtl="0">
                <a:spcBef>
                  <a:spcPts val="0"/>
                </a:spcBef>
                <a:spcAft>
                  <a:spcPts val="0"/>
                </a:spcAft>
                <a:buNone/>
              </a:pPr>
              <a:r>
                <a:rPr lang="es-ES" sz="1200" dirty="0">
                  <a:solidFill>
                    <a:schemeClr val="dk1"/>
                  </a:solidFill>
                  <a:latin typeface="Calibri"/>
                  <a:ea typeface="Calibri"/>
                  <a:cs typeface="Calibri"/>
                  <a:sym typeface="Calibri"/>
                </a:rPr>
                <a:t>control</a:t>
              </a:r>
              <a:endParaRPr dirty="0"/>
            </a:p>
          </p:txBody>
        </p:sp>
        <p:sp>
          <p:nvSpPr>
            <p:cNvPr id="591" name="Google Shape;591;p9"/>
            <p:cNvSpPr txBox="1"/>
            <p:nvPr/>
          </p:nvSpPr>
          <p:spPr>
            <a:xfrm>
              <a:off x="-186993" y="2511913"/>
              <a:ext cx="1441868" cy="12334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dirty="0">
                  <a:solidFill>
                    <a:schemeClr val="dk1"/>
                  </a:solidFill>
                  <a:latin typeface="Calibri"/>
                  <a:ea typeface="Calibri"/>
                  <a:cs typeface="Calibri"/>
                  <a:sym typeface="Calibri"/>
                </a:rPr>
                <a:t>Contaje</a:t>
              </a:r>
              <a:endParaRPr dirty="0"/>
            </a:p>
            <a:p>
              <a:pPr marL="0" marR="0" lvl="0" indent="0" algn="l" rtl="0">
                <a:spcBef>
                  <a:spcPts val="0"/>
                </a:spcBef>
                <a:spcAft>
                  <a:spcPts val="0"/>
                </a:spcAft>
                <a:buNone/>
              </a:pPr>
              <a:r>
                <a:rPr lang="es-ES" sz="1200" dirty="0">
                  <a:solidFill>
                    <a:schemeClr val="dk1"/>
                  </a:solidFill>
                  <a:latin typeface="Calibri"/>
                  <a:ea typeface="Calibri"/>
                  <a:cs typeface="Calibri"/>
                  <a:sym typeface="Calibri"/>
                </a:rPr>
                <a:t>Interno,</a:t>
              </a:r>
              <a:endParaRPr dirty="0"/>
            </a:p>
            <a:p>
              <a:pPr marL="0" marR="0" lvl="0" indent="0" algn="l" rtl="0">
                <a:spcBef>
                  <a:spcPts val="0"/>
                </a:spcBef>
                <a:spcAft>
                  <a:spcPts val="0"/>
                </a:spcAft>
                <a:buNone/>
              </a:pPr>
              <a:r>
                <a:rPr lang="es-ES" sz="1200" dirty="0">
                  <a:solidFill>
                    <a:schemeClr val="dk1"/>
                  </a:solidFill>
                  <a:latin typeface="Calibri"/>
                  <a:ea typeface="Calibri"/>
                  <a:cs typeface="Calibri"/>
                  <a:sym typeface="Calibri"/>
                </a:rPr>
                <a:t>ET</a:t>
              </a:r>
              <a:endParaRPr dirty="0"/>
            </a:p>
          </p:txBody>
        </p:sp>
        <p:sp>
          <p:nvSpPr>
            <p:cNvPr id="592" name="Google Shape;592;p9"/>
            <p:cNvSpPr txBox="1"/>
            <p:nvPr/>
          </p:nvSpPr>
          <p:spPr>
            <a:xfrm>
              <a:off x="-138711" y="3848148"/>
              <a:ext cx="1450536" cy="881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chemeClr val="dk1"/>
                  </a:solidFill>
                  <a:latin typeface="Calibri"/>
                  <a:ea typeface="Calibri"/>
                  <a:cs typeface="Calibri"/>
                  <a:sym typeface="Calibri"/>
                </a:rPr>
                <a:t>Salida Q </a:t>
              </a:r>
              <a:endParaRPr/>
            </a:p>
            <a:p>
              <a:pPr marL="0" marR="0" lvl="0" indent="0" algn="l" rtl="0">
                <a:spcBef>
                  <a:spcPts val="0"/>
                </a:spcBef>
                <a:spcAft>
                  <a:spcPts val="0"/>
                </a:spcAft>
                <a:buNone/>
              </a:pPr>
              <a:r>
                <a:rPr lang="es-ES" sz="1200">
                  <a:solidFill>
                    <a:schemeClr val="dk1"/>
                  </a:solidFill>
                  <a:latin typeface="Calibri"/>
                  <a:ea typeface="Calibri"/>
                  <a:cs typeface="Calibri"/>
                  <a:sym typeface="Calibri"/>
                </a:rPr>
                <a:t>del temp.</a:t>
              </a:r>
              <a:endParaRPr/>
            </a:p>
          </p:txBody>
        </p:sp>
        <p:grpSp>
          <p:nvGrpSpPr>
            <p:cNvPr id="593" name="Google Shape;593;p9"/>
            <p:cNvGrpSpPr/>
            <p:nvPr/>
          </p:nvGrpSpPr>
          <p:grpSpPr>
            <a:xfrm>
              <a:off x="3365906" y="1529837"/>
              <a:ext cx="585000" cy="770748"/>
              <a:chOff x="2870906" y="4255735"/>
              <a:chExt cx="457200" cy="469102"/>
            </a:xfrm>
          </p:grpSpPr>
          <p:cxnSp>
            <p:nvCxnSpPr>
              <p:cNvPr id="594" name="Google Shape;594;p9"/>
              <p:cNvCxnSpPr/>
              <p:nvPr/>
            </p:nvCxnSpPr>
            <p:spPr>
              <a:xfrm rot="10800000">
                <a:off x="2870906" y="4255735"/>
                <a:ext cx="1934" cy="469102"/>
              </a:xfrm>
              <a:prstGeom prst="straightConnector1">
                <a:avLst/>
              </a:prstGeom>
              <a:noFill/>
              <a:ln w="38100" cap="flat" cmpd="sng">
                <a:solidFill>
                  <a:srgbClr val="00B0F0"/>
                </a:solidFill>
                <a:prstDash val="solid"/>
                <a:round/>
                <a:headEnd type="none" w="sm" len="sm"/>
                <a:tailEnd type="none" w="sm" len="sm"/>
              </a:ln>
            </p:spPr>
          </p:cxnSp>
          <p:cxnSp>
            <p:nvCxnSpPr>
              <p:cNvPr id="595" name="Google Shape;595;p9"/>
              <p:cNvCxnSpPr/>
              <p:nvPr/>
            </p:nvCxnSpPr>
            <p:spPr>
              <a:xfrm rot="10800000">
                <a:off x="3320906" y="4255735"/>
                <a:ext cx="1934" cy="469102"/>
              </a:xfrm>
              <a:prstGeom prst="straightConnector1">
                <a:avLst/>
              </a:prstGeom>
              <a:noFill/>
              <a:ln w="38100" cap="flat" cmpd="sng">
                <a:solidFill>
                  <a:srgbClr val="00B0F0"/>
                </a:solidFill>
                <a:prstDash val="solid"/>
                <a:round/>
                <a:headEnd type="none" w="sm" len="sm"/>
                <a:tailEnd type="none" w="sm" len="sm"/>
              </a:ln>
            </p:spPr>
          </p:cxnSp>
          <p:cxnSp>
            <p:nvCxnSpPr>
              <p:cNvPr id="596" name="Google Shape;596;p9"/>
              <p:cNvCxnSpPr/>
              <p:nvPr/>
            </p:nvCxnSpPr>
            <p:spPr>
              <a:xfrm>
                <a:off x="2870906" y="4255735"/>
                <a:ext cx="457200" cy="0"/>
              </a:xfrm>
              <a:prstGeom prst="straightConnector1">
                <a:avLst/>
              </a:prstGeom>
              <a:noFill/>
              <a:ln w="38100" cap="flat" cmpd="sng">
                <a:solidFill>
                  <a:srgbClr val="00B0F0"/>
                </a:solidFill>
                <a:prstDash val="solid"/>
                <a:round/>
                <a:headEnd type="none" w="sm" len="sm"/>
                <a:tailEnd type="none" w="sm" len="sm"/>
              </a:ln>
            </p:spPr>
          </p:cxnSp>
        </p:grpSp>
        <p:grpSp>
          <p:nvGrpSpPr>
            <p:cNvPr id="597" name="Google Shape;597;p9"/>
            <p:cNvGrpSpPr/>
            <p:nvPr/>
          </p:nvGrpSpPr>
          <p:grpSpPr>
            <a:xfrm>
              <a:off x="4175906" y="1529837"/>
              <a:ext cx="585000" cy="770748"/>
              <a:chOff x="2870906" y="4255735"/>
              <a:chExt cx="457200" cy="469102"/>
            </a:xfrm>
          </p:grpSpPr>
          <p:cxnSp>
            <p:nvCxnSpPr>
              <p:cNvPr id="598" name="Google Shape;598;p9"/>
              <p:cNvCxnSpPr/>
              <p:nvPr/>
            </p:nvCxnSpPr>
            <p:spPr>
              <a:xfrm rot="10800000">
                <a:off x="2870906" y="4255735"/>
                <a:ext cx="1934" cy="469102"/>
              </a:xfrm>
              <a:prstGeom prst="straightConnector1">
                <a:avLst/>
              </a:prstGeom>
              <a:noFill/>
              <a:ln w="38100" cap="flat" cmpd="sng">
                <a:solidFill>
                  <a:srgbClr val="00B0F0"/>
                </a:solidFill>
                <a:prstDash val="solid"/>
                <a:round/>
                <a:headEnd type="none" w="sm" len="sm"/>
                <a:tailEnd type="none" w="sm" len="sm"/>
              </a:ln>
            </p:spPr>
          </p:cxnSp>
          <p:cxnSp>
            <p:nvCxnSpPr>
              <p:cNvPr id="599" name="Google Shape;599;p9"/>
              <p:cNvCxnSpPr/>
              <p:nvPr/>
            </p:nvCxnSpPr>
            <p:spPr>
              <a:xfrm rot="10800000">
                <a:off x="3320906" y="4255735"/>
                <a:ext cx="1934" cy="469102"/>
              </a:xfrm>
              <a:prstGeom prst="straightConnector1">
                <a:avLst/>
              </a:prstGeom>
              <a:noFill/>
              <a:ln w="38100" cap="flat" cmpd="sng">
                <a:solidFill>
                  <a:srgbClr val="00B0F0"/>
                </a:solidFill>
                <a:prstDash val="solid"/>
                <a:round/>
                <a:headEnd type="none" w="sm" len="sm"/>
                <a:tailEnd type="none" w="sm" len="sm"/>
              </a:ln>
            </p:spPr>
          </p:cxnSp>
          <p:cxnSp>
            <p:nvCxnSpPr>
              <p:cNvPr id="600" name="Google Shape;600;p9"/>
              <p:cNvCxnSpPr/>
              <p:nvPr/>
            </p:nvCxnSpPr>
            <p:spPr>
              <a:xfrm>
                <a:off x="2870906" y="4255735"/>
                <a:ext cx="457200" cy="0"/>
              </a:xfrm>
              <a:prstGeom prst="straightConnector1">
                <a:avLst/>
              </a:prstGeom>
              <a:noFill/>
              <a:ln w="38100" cap="flat" cmpd="sng">
                <a:solidFill>
                  <a:srgbClr val="00B0F0"/>
                </a:solidFill>
                <a:prstDash val="solid"/>
                <a:round/>
                <a:headEnd type="none" w="sm" len="sm"/>
                <a:tailEnd type="none" w="sm" len="sm"/>
              </a:ln>
            </p:spPr>
          </p:cxnSp>
        </p:grpSp>
        <p:cxnSp>
          <p:nvCxnSpPr>
            <p:cNvPr id="601" name="Google Shape;601;p9"/>
            <p:cNvCxnSpPr/>
            <p:nvPr/>
          </p:nvCxnSpPr>
          <p:spPr>
            <a:xfrm flipH="1">
              <a:off x="2915906" y="2339837"/>
              <a:ext cx="5384" cy="2589900"/>
            </a:xfrm>
            <a:prstGeom prst="straightConnector1">
              <a:avLst/>
            </a:prstGeom>
            <a:noFill/>
            <a:ln w="9525" cap="flat" cmpd="sng">
              <a:solidFill>
                <a:srgbClr val="00B0F0"/>
              </a:solidFill>
              <a:prstDash val="dash"/>
              <a:round/>
              <a:headEnd type="none" w="sm" len="sm"/>
              <a:tailEnd type="none" w="sm" len="sm"/>
            </a:ln>
          </p:spPr>
        </p:cxnSp>
        <p:grpSp>
          <p:nvGrpSpPr>
            <p:cNvPr id="602" name="Google Shape;602;p9"/>
            <p:cNvGrpSpPr/>
            <p:nvPr/>
          </p:nvGrpSpPr>
          <p:grpSpPr>
            <a:xfrm>
              <a:off x="1700906" y="4139837"/>
              <a:ext cx="1260000" cy="770748"/>
              <a:chOff x="2870906" y="4255735"/>
              <a:chExt cx="457200" cy="469102"/>
            </a:xfrm>
          </p:grpSpPr>
          <p:cxnSp>
            <p:nvCxnSpPr>
              <p:cNvPr id="603" name="Google Shape;603;p9"/>
              <p:cNvCxnSpPr/>
              <p:nvPr/>
            </p:nvCxnSpPr>
            <p:spPr>
              <a:xfrm rot="10800000">
                <a:off x="2870906" y="4255735"/>
                <a:ext cx="1934" cy="469102"/>
              </a:xfrm>
              <a:prstGeom prst="straightConnector1">
                <a:avLst/>
              </a:prstGeom>
              <a:noFill/>
              <a:ln w="38100" cap="flat" cmpd="sng">
                <a:solidFill>
                  <a:srgbClr val="00B0F0"/>
                </a:solidFill>
                <a:prstDash val="solid"/>
                <a:round/>
                <a:headEnd type="none" w="sm" len="sm"/>
                <a:tailEnd type="none" w="sm" len="sm"/>
              </a:ln>
            </p:spPr>
          </p:cxnSp>
          <p:cxnSp>
            <p:nvCxnSpPr>
              <p:cNvPr id="604" name="Google Shape;604;p9"/>
              <p:cNvCxnSpPr/>
              <p:nvPr/>
            </p:nvCxnSpPr>
            <p:spPr>
              <a:xfrm rot="10800000">
                <a:off x="3320906" y="4255735"/>
                <a:ext cx="1934" cy="469102"/>
              </a:xfrm>
              <a:prstGeom prst="straightConnector1">
                <a:avLst/>
              </a:prstGeom>
              <a:noFill/>
              <a:ln w="38100" cap="flat" cmpd="sng">
                <a:solidFill>
                  <a:srgbClr val="00B0F0"/>
                </a:solidFill>
                <a:prstDash val="solid"/>
                <a:round/>
                <a:headEnd type="none" w="sm" len="sm"/>
                <a:tailEnd type="none" w="sm" len="sm"/>
              </a:ln>
            </p:spPr>
          </p:cxnSp>
          <p:cxnSp>
            <p:nvCxnSpPr>
              <p:cNvPr id="605" name="Google Shape;605;p9"/>
              <p:cNvCxnSpPr/>
              <p:nvPr/>
            </p:nvCxnSpPr>
            <p:spPr>
              <a:xfrm>
                <a:off x="2870906" y="4255735"/>
                <a:ext cx="457200" cy="0"/>
              </a:xfrm>
              <a:prstGeom prst="straightConnector1">
                <a:avLst/>
              </a:prstGeom>
              <a:noFill/>
              <a:ln>
                <a:noFill/>
              </a:ln>
            </p:spPr>
          </p:cxnSp>
        </p:grpSp>
        <p:grpSp>
          <p:nvGrpSpPr>
            <p:cNvPr id="606" name="Google Shape;606;p9"/>
            <p:cNvGrpSpPr/>
            <p:nvPr/>
          </p:nvGrpSpPr>
          <p:grpSpPr>
            <a:xfrm>
              <a:off x="1674201" y="4139837"/>
              <a:ext cx="3761704" cy="770748"/>
              <a:chOff x="2497260" y="4255735"/>
              <a:chExt cx="830846" cy="469102"/>
            </a:xfrm>
          </p:grpSpPr>
          <p:cxnSp>
            <p:nvCxnSpPr>
              <p:cNvPr id="607" name="Google Shape;607;p9"/>
              <p:cNvCxnSpPr/>
              <p:nvPr/>
            </p:nvCxnSpPr>
            <p:spPr>
              <a:xfrm rot="10800000">
                <a:off x="2870906" y="4255735"/>
                <a:ext cx="1934" cy="469102"/>
              </a:xfrm>
              <a:prstGeom prst="straightConnector1">
                <a:avLst/>
              </a:prstGeom>
              <a:noFill/>
              <a:ln w="38100" cap="flat" cmpd="sng">
                <a:solidFill>
                  <a:srgbClr val="00B0F0"/>
                </a:solidFill>
                <a:prstDash val="solid"/>
                <a:round/>
                <a:headEnd type="none" w="sm" len="sm"/>
                <a:tailEnd type="none" w="sm" len="sm"/>
              </a:ln>
            </p:spPr>
          </p:cxnSp>
          <p:cxnSp>
            <p:nvCxnSpPr>
              <p:cNvPr id="608" name="Google Shape;608;p9"/>
              <p:cNvCxnSpPr/>
              <p:nvPr/>
            </p:nvCxnSpPr>
            <p:spPr>
              <a:xfrm rot="10800000">
                <a:off x="3320906" y="4255735"/>
                <a:ext cx="1934" cy="469102"/>
              </a:xfrm>
              <a:prstGeom prst="straightConnector1">
                <a:avLst/>
              </a:prstGeom>
              <a:noFill/>
              <a:ln w="38100" cap="flat" cmpd="sng">
                <a:solidFill>
                  <a:srgbClr val="00B0F0"/>
                </a:solidFill>
                <a:prstDash val="solid"/>
                <a:round/>
                <a:headEnd type="none" w="sm" len="sm"/>
                <a:tailEnd type="none" w="sm" len="sm"/>
              </a:ln>
            </p:spPr>
          </p:cxnSp>
          <p:cxnSp>
            <p:nvCxnSpPr>
              <p:cNvPr id="609" name="Google Shape;609;p9"/>
              <p:cNvCxnSpPr/>
              <p:nvPr/>
            </p:nvCxnSpPr>
            <p:spPr>
              <a:xfrm>
                <a:off x="2870906" y="4255735"/>
                <a:ext cx="457200" cy="0"/>
              </a:xfrm>
              <a:prstGeom prst="straightConnector1">
                <a:avLst/>
              </a:prstGeom>
              <a:noFill/>
              <a:ln w="38100" cap="flat" cmpd="sng">
                <a:solidFill>
                  <a:srgbClr val="00B0F0"/>
                </a:solidFill>
                <a:prstDash val="solid"/>
                <a:round/>
                <a:headEnd type="none" w="sm" len="sm"/>
                <a:tailEnd type="none" w="sm" len="sm"/>
              </a:ln>
            </p:spPr>
          </p:cxnSp>
          <p:cxnSp>
            <p:nvCxnSpPr>
              <p:cNvPr id="610" name="Google Shape;610;p9"/>
              <p:cNvCxnSpPr/>
              <p:nvPr/>
            </p:nvCxnSpPr>
            <p:spPr>
              <a:xfrm>
                <a:off x="2497260" y="4255735"/>
                <a:ext cx="281668" cy="0"/>
              </a:xfrm>
              <a:prstGeom prst="straightConnector1">
                <a:avLst/>
              </a:prstGeom>
              <a:noFill/>
              <a:ln w="38100" cap="flat" cmpd="sng">
                <a:solidFill>
                  <a:srgbClr val="00B0F0"/>
                </a:solidFill>
                <a:prstDash val="solid"/>
                <a:round/>
                <a:headEnd type="none" w="sm" len="sm"/>
                <a:tailEnd type="none" w="sm" len="sm"/>
              </a:ln>
            </p:spPr>
          </p:cxnSp>
        </p:grpSp>
        <p:cxnSp>
          <p:nvCxnSpPr>
            <p:cNvPr id="611" name="Google Shape;611;p9"/>
            <p:cNvCxnSpPr/>
            <p:nvPr/>
          </p:nvCxnSpPr>
          <p:spPr>
            <a:xfrm>
              <a:off x="3900650" y="3853570"/>
              <a:ext cx="320256" cy="0"/>
            </a:xfrm>
            <a:prstGeom prst="straightConnector1">
              <a:avLst/>
            </a:prstGeom>
            <a:noFill/>
            <a:ln w="9525" cap="flat" cmpd="sng">
              <a:solidFill>
                <a:srgbClr val="00B0F0"/>
              </a:solidFill>
              <a:prstDash val="dash"/>
              <a:round/>
              <a:headEnd type="triangle" w="med" len="med"/>
              <a:tailEnd type="triangle" w="med" len="med"/>
            </a:ln>
          </p:spPr>
        </p:cxnSp>
        <p:sp>
          <p:nvSpPr>
            <p:cNvPr id="612" name="Google Shape;612;p9"/>
            <p:cNvSpPr txBox="1"/>
            <p:nvPr/>
          </p:nvSpPr>
          <p:spPr>
            <a:xfrm>
              <a:off x="3998356" y="3742689"/>
              <a:ext cx="707811" cy="469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A5A5A5"/>
                  </a:solidFill>
                  <a:latin typeface="Calibri"/>
                  <a:ea typeface="Calibri"/>
                  <a:cs typeface="Calibri"/>
                  <a:sym typeface="Calibri"/>
                </a:rPr>
                <a:t>&lt;PT</a:t>
              </a:r>
              <a:endParaRPr/>
            </a:p>
          </p:txBody>
        </p:sp>
      </p:grpSp>
      <p:sp>
        <p:nvSpPr>
          <p:cNvPr id="613" name="Google Shape;613;p9"/>
          <p:cNvSpPr txBox="1"/>
          <p:nvPr/>
        </p:nvSpPr>
        <p:spPr>
          <a:xfrm>
            <a:off x="2082800" y="1066800"/>
            <a:ext cx="7075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TON</a:t>
            </a:r>
            <a:endParaRPr/>
          </a:p>
        </p:txBody>
      </p:sp>
      <p:sp>
        <p:nvSpPr>
          <p:cNvPr id="614" name="Google Shape;614;p9"/>
          <p:cNvSpPr txBox="1"/>
          <p:nvPr/>
        </p:nvSpPr>
        <p:spPr>
          <a:xfrm>
            <a:off x="2374900" y="412750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TP</a:t>
            </a:r>
            <a:endParaRPr/>
          </a:p>
        </p:txBody>
      </p:sp>
      <p:sp>
        <p:nvSpPr>
          <p:cNvPr id="615" name="Google Shape;615;p9"/>
          <p:cNvSpPr txBox="1"/>
          <p:nvPr/>
        </p:nvSpPr>
        <p:spPr>
          <a:xfrm>
            <a:off x="5821998" y="3142303"/>
            <a:ext cx="63268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TOF</a:t>
            </a:r>
            <a:endParaRPr/>
          </a:p>
        </p:txBody>
      </p:sp>
      <p:sp>
        <p:nvSpPr>
          <p:cNvPr id="616" name="Google Shape;616;p9"/>
          <p:cNvSpPr/>
          <p:nvPr/>
        </p:nvSpPr>
        <p:spPr>
          <a:xfrm>
            <a:off x="4521200" y="6171354"/>
            <a:ext cx="560977" cy="273747"/>
          </a:xfrm>
          <a:prstGeom prst="leftRightArrow">
            <a:avLst>
              <a:gd name="adj1" fmla="val 50000"/>
              <a:gd name="adj2" fmla="val 50000"/>
            </a:avLst>
          </a:prstGeom>
          <a:solidFill>
            <a:schemeClr val="accent1"/>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7" name="Google Shape;617;p9"/>
          <p:cNvSpPr txBox="1"/>
          <p:nvPr/>
        </p:nvSpPr>
        <p:spPr>
          <a:xfrm>
            <a:off x="5179571" y="5976283"/>
            <a:ext cx="223811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i="1">
                <a:solidFill>
                  <a:srgbClr val="A5A5A5"/>
                </a:solidFill>
                <a:latin typeface="Calibri"/>
                <a:ea typeface="Calibri"/>
                <a:cs typeface="Calibri"/>
                <a:sym typeface="Calibri"/>
              </a:rPr>
              <a:t>SL en 61131-3</a:t>
            </a:r>
            <a:endParaRPr/>
          </a:p>
        </p:txBody>
      </p:sp>
      <p:sp>
        <p:nvSpPr>
          <p:cNvPr id="618" name="Google Shape;618;p9"/>
          <p:cNvSpPr/>
          <p:nvPr/>
        </p:nvSpPr>
        <p:spPr>
          <a:xfrm>
            <a:off x="4521200" y="1408854"/>
            <a:ext cx="560977" cy="273747"/>
          </a:xfrm>
          <a:prstGeom prst="leftRightArrow">
            <a:avLst>
              <a:gd name="adj1" fmla="val 50000"/>
              <a:gd name="adj2" fmla="val 50000"/>
            </a:avLst>
          </a:prstGeom>
          <a:solidFill>
            <a:schemeClr val="accent1"/>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9" name="Google Shape;619;p9"/>
          <p:cNvSpPr txBox="1"/>
          <p:nvPr/>
        </p:nvSpPr>
        <p:spPr>
          <a:xfrm>
            <a:off x="5179570" y="1213783"/>
            <a:ext cx="350722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rgbClr val="A5A5A5"/>
                </a:solidFill>
                <a:latin typeface="Calibri"/>
                <a:ea typeface="Calibri"/>
                <a:cs typeface="Calibri"/>
                <a:sym typeface="Calibri"/>
              </a:rPr>
              <a:t>D en 61131-3 </a:t>
            </a:r>
            <a:endParaRPr/>
          </a:p>
          <a:p>
            <a:pPr marL="0" marR="0" lvl="0" indent="0" algn="l" rtl="0">
              <a:spcBef>
                <a:spcPts val="0"/>
              </a:spcBef>
              <a:spcAft>
                <a:spcPts val="0"/>
              </a:spcAft>
              <a:buNone/>
            </a:pPr>
            <a:r>
              <a:rPr lang="es-ES" sz="2800">
                <a:solidFill>
                  <a:schemeClr val="dk1"/>
                </a:solidFill>
                <a:latin typeface="Calibri"/>
                <a:ea typeface="Calibri"/>
                <a:cs typeface="Calibri"/>
                <a:sym typeface="Calibri"/>
              </a:rPr>
              <a:t>PT/Xn</a:t>
            </a:r>
            <a:endParaRPr/>
          </a:p>
        </p:txBody>
      </p:sp>
      <p:sp>
        <p:nvSpPr>
          <p:cNvPr id="620" name="Google Shape;620;p9"/>
          <p:cNvSpPr txBox="1"/>
          <p:nvPr/>
        </p:nvSpPr>
        <p:spPr>
          <a:xfrm>
            <a:off x="5013464" y="2185709"/>
            <a:ext cx="328068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rgbClr val="A5A5A5"/>
                </a:solidFill>
                <a:latin typeface="Calibri"/>
                <a:ea typeface="Calibri"/>
                <a:cs typeface="Calibri"/>
                <a:sym typeface="Calibri"/>
              </a:rPr>
              <a:t>61131-3 ¿? </a:t>
            </a:r>
            <a:r>
              <a:rPr lang="es-ES" sz="2800">
                <a:solidFill>
                  <a:schemeClr val="dk1"/>
                </a:solidFill>
                <a:latin typeface="Calibri"/>
                <a:ea typeface="Calibri"/>
                <a:cs typeface="Calibri"/>
                <a:sym typeface="Calibri"/>
              </a:rPr>
              <a:t>0/Xn/PT</a:t>
            </a:r>
            <a:endParaRPr/>
          </a:p>
        </p:txBody>
      </p:sp>
      <p:sp>
        <p:nvSpPr>
          <p:cNvPr id="621" name="Google Shape;621;p9"/>
          <p:cNvSpPr/>
          <p:nvPr/>
        </p:nvSpPr>
        <p:spPr>
          <a:xfrm rot="-2572999">
            <a:off x="6820701" y="2727175"/>
            <a:ext cx="560977" cy="273747"/>
          </a:xfrm>
          <a:prstGeom prst="leftRightArrow">
            <a:avLst>
              <a:gd name="adj1" fmla="val 50000"/>
              <a:gd name="adj2" fmla="val 50000"/>
            </a:avLst>
          </a:prstGeom>
          <a:solidFill>
            <a:schemeClr val="accent1"/>
          </a:solidFill>
          <a:ln w="25400" cap="flat" cmpd="sng">
            <a:solidFill>
              <a:srgbClr val="B263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2" name="Google Shape;622;p9"/>
          <p:cNvSpPr txBox="1"/>
          <p:nvPr/>
        </p:nvSpPr>
        <p:spPr>
          <a:xfrm>
            <a:off x="0" y="6538912"/>
            <a:ext cx="3080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E</a:t>
            </a:r>
            <a:endParaRPr/>
          </a:p>
        </p:txBody>
      </p:sp>
    </p:spTree>
  </p:cSld>
  <p:clrMapOvr>
    <a:masterClrMapping/>
  </p:clrMapOvr>
</p:sld>
</file>

<file path=ppt/theme/theme1.xml><?xml version="1.0" encoding="utf-8"?>
<a:theme xmlns:a="http://schemas.openxmlformats.org/drawingml/2006/main" name="Presentación de PowerPoint 2010">
  <a:themeElements>
    <a:clrScheme name="Fresh">
      <a:dk1>
        <a:srgbClr val="262626"/>
      </a:dk1>
      <a:lt1>
        <a:srgbClr val="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4827</Words>
  <Application>Microsoft Office PowerPoint</Application>
  <PresentationFormat>Presentación en pantalla (4:3)</PresentationFormat>
  <Paragraphs>1045</Paragraphs>
  <Slides>47</Slides>
  <Notes>46</Notes>
  <HiddenSlides>3</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47</vt:i4>
      </vt:variant>
    </vt:vector>
  </HeadingPairs>
  <TitlesOfParts>
    <vt:vector size="55" baseType="lpstr">
      <vt:lpstr>Times New Roman</vt:lpstr>
      <vt:lpstr>Georgia</vt:lpstr>
      <vt:lpstr>Noto Sans Symbols</vt:lpstr>
      <vt:lpstr>Calibri</vt:lpstr>
      <vt:lpstr>Arial Narrow</vt:lpstr>
      <vt:lpstr>Arial</vt:lpstr>
      <vt:lpstr>Abadi</vt:lpstr>
      <vt:lpstr>Presentación de PowerPoint 2010</vt:lpstr>
      <vt:lpstr>Programación de Autómatas I</vt:lpstr>
      <vt:lpstr>Recordatorio de Grafcet Más sobre acciones, temporizadores y receptividades Funciones y Bloques de Función Estructuración de Grafcet Señales analógicas Recursos compartidos </vt:lpstr>
      <vt:lpstr>MÁS SOBRE ACCIONES, TEMPORIZADORES Y RECEPTIVIDADES</vt:lpstr>
      <vt:lpstr>Calificadores de acción según norma IEC 61131‐3</vt:lpstr>
      <vt:lpstr>Acciones. Equivalencia de normas</vt:lpstr>
      <vt:lpstr>Tipos de acciones</vt:lpstr>
      <vt:lpstr>Otras receptividades</vt:lpstr>
      <vt:lpstr>Acciones y receptividades temporizadas</vt:lpstr>
      <vt:lpstr>Temporizadores del S7-1200</vt:lpstr>
      <vt:lpstr>FUNCIONES Y BLOQUES DE FUNCIÓN</vt:lpstr>
      <vt:lpstr>Funciones y Bloques de Función</vt:lpstr>
      <vt:lpstr>Motivación de Funciones y Bloque de Función</vt:lpstr>
      <vt:lpstr>Funciones y Bloques de Función</vt:lpstr>
      <vt:lpstr>FC combinacionales</vt:lpstr>
      <vt:lpstr>FC combinacionales</vt:lpstr>
      <vt:lpstr>FC combinacionales (KOP)</vt:lpstr>
      <vt:lpstr>FC combinacionales (SCL)</vt:lpstr>
      <vt:lpstr>Operandos de entrada, salida y entrada-salida</vt:lpstr>
      <vt:lpstr>Llamada a Función FC en SCL (también válido para Bloque de Función FB)</vt:lpstr>
      <vt:lpstr>SCL. Llamada en una etapa. Depuración de FCs o FBs</vt:lpstr>
      <vt:lpstr>Asignación de parámetros en FC. Depuración</vt:lpstr>
      <vt:lpstr>Funciones y Bloques de Función</vt:lpstr>
      <vt:lpstr>FC FB albergando Grafcet</vt:lpstr>
      <vt:lpstr>Repetición de secuencias con FCs</vt:lpstr>
      <vt:lpstr>FC o FB albergando Grafcet. Dos opciones</vt:lpstr>
      <vt:lpstr>Bloques de Función FB</vt:lpstr>
      <vt:lpstr>Bloques de Función FBs</vt:lpstr>
      <vt:lpstr>Operandos formales y variables de FB1</vt:lpstr>
      <vt:lpstr>KOP. FB conteniendo fragmento de Grafcet</vt:lpstr>
      <vt:lpstr>SCL. FB conteniendo fragmento de Grafcet</vt:lpstr>
      <vt:lpstr>ESTRUCTURACIÓN DE GRAFCET</vt:lpstr>
      <vt:lpstr>Estructuración de Grafcet</vt:lpstr>
      <vt:lpstr>Ordenes de forzado</vt:lpstr>
      <vt:lpstr>Macroetapas. Expansión </vt:lpstr>
      <vt:lpstr>¿Cómo se codifica? Utilizando FCs o FBs</vt:lpstr>
      <vt:lpstr>Etapas encapsulantes/incluyentes y encapsuladas/incluidas</vt:lpstr>
      <vt:lpstr>Etapas y transiciones fuente y sumidero</vt:lpstr>
      <vt:lpstr>Utilidad de transiciones fuente y sumidero</vt:lpstr>
      <vt:lpstr>Inicio “cómodo” de Grafcet</vt:lpstr>
      <vt:lpstr>Inicio desde condiciones iniciales</vt:lpstr>
      <vt:lpstr>SEÑALES ANALÓGICAS</vt:lpstr>
      <vt:lpstr>Señales analógicas</vt:lpstr>
      <vt:lpstr>Señales analógicas.  Ejemplo de nivel de depósito en KOP</vt:lpstr>
      <vt:lpstr>Señales analógicas.  Ejemplo de nivel de depósito en SCL</vt:lpstr>
      <vt:lpstr>RECURSOS COMPARTIDOS</vt:lpstr>
      <vt:lpstr>Recursos compartidos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Programación de Autómatas I</dc:title>
  <cp:lastModifiedBy>Angel Gonzalez</cp:lastModifiedBy>
  <cp:revision>25</cp:revision>
  <dcterms:created xsi:type="dcterms:W3CDTF">2015-05-04T11:24:18Z</dcterms:created>
  <dcterms:modified xsi:type="dcterms:W3CDTF">2026-03-16T11:31:34Z</dcterms:modified>
</cp:coreProperties>
</file>