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2" r:id="rId2"/>
    <p:sldId id="278" r:id="rId3"/>
    <p:sldId id="281" r:id="rId4"/>
    <p:sldId id="282" r:id="rId5"/>
    <p:sldId id="284" r:id="rId6"/>
    <p:sldId id="283" r:id="rId7"/>
    <p:sldId id="285" r:id="rId8"/>
    <p:sldId id="286" r:id="rId9"/>
    <p:sldId id="293" r:id="rId10"/>
    <p:sldId id="287" r:id="rId11"/>
    <p:sldId id="288" r:id="rId12"/>
    <p:sldId id="289" r:id="rId13"/>
    <p:sldId id="290" r:id="rId14"/>
    <p:sldId id="291" r:id="rId1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ción" id="{CB6BBEF7-9717-4733-A929-535518E6EBF6}">
          <p14:sldIdLst>
            <p14:sldId id="292"/>
            <p14:sldId id="278"/>
            <p14:sldId id="281"/>
            <p14:sldId id="282"/>
            <p14:sldId id="284"/>
            <p14:sldId id="283"/>
            <p14:sldId id="285"/>
            <p14:sldId id="286"/>
            <p14:sldId id="293"/>
            <p14:sldId id="287"/>
            <p14:sldId id="288"/>
            <p14:sldId id="289"/>
            <p14:sldId id="290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2" autoAdjust="0"/>
    <p:restoredTop sz="89825" autoAdjust="0"/>
  </p:normalViewPr>
  <p:slideViewPr>
    <p:cSldViewPr snapToGrid="0">
      <p:cViewPr varScale="1">
        <p:scale>
          <a:sx n="81" d="100"/>
          <a:sy n="81" d="100"/>
        </p:scale>
        <p:origin x="9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270"/>
    </p:cViewPr>
  </p:sorterViewPr>
  <p:notesViewPr>
    <p:cSldViewPr snapToGrid="0">
      <p:cViewPr varScale="1">
        <p:scale>
          <a:sx n="84" d="100"/>
          <a:sy n="84" d="100"/>
        </p:scale>
        <p:origin x="190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610F9-ADDC-4DF7-B8BC-45FBB2299AFE}" type="datetimeFigureOut">
              <a:rPr lang="es-ES" smtClean="0"/>
              <a:t>18/03/2021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1100C-1621-43CA-A6B2-F462BCED9E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89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es-ES" sz="1200"/>
            </a:lvl1pPr>
          </a:lstStyle>
          <a:p>
            <a:fld id="{00F830A1-3891-4B82-A120-081866556DA0}" type="datetimeFigureOut">
              <a:pPr/>
              <a:t>18/03/2021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es-ES"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es-ES" sz="1200"/>
            </a:lvl1pPr>
          </a:lstStyle>
          <a:p>
            <a:fld id="{58CC9574-A819-4FE4-99A7-1E27AD09ADC2}" type="slidenum"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698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0548" y="20547"/>
            <a:ext cx="3498527" cy="2825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503486" y="20548"/>
            <a:ext cx="5624418" cy="282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923" y="2818500"/>
            <a:ext cx="7668994" cy="22962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662119" y="2819400"/>
            <a:ext cx="1461333" cy="2293850"/>
          </a:xfrm>
          <a:prstGeom prst="rect">
            <a:avLst/>
          </a:prstGeom>
        </p:spPr>
      </p:pic>
      <p:pic>
        <p:nvPicPr>
          <p:cNvPr id="11" name="Picture 10"/>
          <p:cNvPicPr>
            <a:picLocks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548" y="5089818"/>
            <a:ext cx="9098280" cy="173736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755230" y="2469776"/>
            <a:ext cx="304800" cy="152400"/>
          </a:xfrm>
          <a:prstGeom prst="rect">
            <a:avLst/>
          </a:prstGeom>
          <a:solidFill>
            <a:srgbClr val="F27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>
              <a:solidFill>
                <a:srgbClr val="F47F28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BA93B58-F4DE-42D0-AB74-6D8359851DF7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3581400" y="1295400"/>
            <a:ext cx="5105400" cy="1416269"/>
          </a:xfrm>
        </p:spPr>
        <p:txBody>
          <a:bodyPr anchor="b">
            <a:normAutofit/>
          </a:bodyPr>
          <a:lstStyle>
            <a:lvl1pPr algn="r" eaLnBrk="1" latinLnBrk="0" hangingPunct="1">
              <a:buNone/>
              <a:defRPr kumimoji="0" lang="es-ES"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44" y="4114800"/>
            <a:ext cx="7315200" cy="914400"/>
          </a:xfrm>
        </p:spPr>
        <p:txBody>
          <a:bodyPr anchor="b" anchorCtr="0">
            <a:normAutofit/>
          </a:bodyPr>
          <a:lstStyle>
            <a:lvl1pPr marL="0" indent="0" eaLnBrk="1" latinLnBrk="0" hangingPunct="1">
              <a:defRPr kumimoji="0" lang="es-ES" sz="3600" b="1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multimedia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8AA3000-AF5F-4BF2-BE4B-B8F4B9159BBD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Rectangle 5"/>
          <p:cNvSpPr/>
          <p:nvPr userDrawn="1"/>
        </p:nvSpPr>
        <p:spPr>
          <a:xfrm>
            <a:off x="595263" y="4800600"/>
            <a:ext cx="4873752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6552" y="4800600"/>
            <a:ext cx="4809244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587022" y="838200"/>
            <a:ext cx="4873752" cy="3812822"/>
          </a:xfrm>
        </p:spPr>
        <p:txBody>
          <a:bodyPr/>
          <a:lstStyle>
            <a:lvl1pPr eaLnBrk="1" latinLnBrk="0" hangingPunct="1">
              <a:buNone/>
              <a:defRPr kumimoji="0" lang="es-ES"/>
            </a:lvl1pPr>
          </a:lstStyle>
          <a:p>
            <a:pPr eaLnBrk="1" latinLnBrk="0" hangingPunct="1"/>
            <a:r>
              <a:rPr lang="es-ES" smtClean="0"/>
              <a:t>Haga clic en el icono para agregar medios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776863" y="838200"/>
            <a:ext cx="2819400" cy="4636911"/>
          </a:xfrm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es-ES" sz="2400">
                <a:solidFill>
                  <a:schemeClr val="bg1"/>
                </a:solidFill>
              </a:defRPr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792800" y="4800600"/>
            <a:ext cx="5500800" cy="685800"/>
          </a:xfrm>
          <a:prstGeom prst="rect">
            <a:avLst/>
          </a:prstGeom>
          <a:solidFill>
            <a:schemeClr val="tx1">
              <a:lumMod val="95000"/>
              <a:lumOff val="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 b="1">
              <a:latin typeface="Georg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ctr" eaLnBrk="1" latinLnBrk="0" hangingPunct="1">
              <a:defRPr kumimoji="0" lang="es-ES" sz="1800" b="0" i="1">
                <a:solidFill>
                  <a:schemeClr val="bg1">
                    <a:lumMod val="85000"/>
                  </a:schemeClr>
                </a:solidFill>
                <a:latin typeface="Georgia" pitchFamily="18" charset="0"/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eaLnBrk="1" latinLnBrk="0" hangingPunct="1">
              <a:buNone/>
              <a:defRPr kumimoji="0" lang="es-ES" sz="3200"/>
            </a:lvl1pPr>
            <a:lvl2pPr marL="457200" indent="0" eaLnBrk="1" latinLnBrk="0" hangingPunct="1">
              <a:buNone/>
              <a:defRPr kumimoji="0" lang="es-ES" sz="2800"/>
            </a:lvl2pPr>
            <a:lvl3pPr marL="914400" indent="0" eaLnBrk="1" latinLnBrk="0" hangingPunct="1">
              <a:buNone/>
              <a:defRPr kumimoji="0" lang="es-ES" sz="2400"/>
            </a:lvl3pPr>
            <a:lvl4pPr marL="1371600" indent="0" eaLnBrk="1" latinLnBrk="0" hangingPunct="1">
              <a:buNone/>
              <a:defRPr kumimoji="0" lang="es-ES" sz="2000"/>
            </a:lvl4pPr>
            <a:lvl5pPr marL="1828800" indent="0" eaLnBrk="1" latinLnBrk="0" hangingPunct="1">
              <a:buNone/>
              <a:defRPr kumimoji="0" lang="es-ES" sz="2000"/>
            </a:lvl5pPr>
            <a:lvl6pPr marL="2286000" indent="0" eaLnBrk="1" latinLnBrk="0" hangingPunct="1">
              <a:buNone/>
              <a:defRPr kumimoji="0" lang="es-ES" sz="2000"/>
            </a:lvl6pPr>
            <a:lvl7pPr marL="2743200" indent="0" eaLnBrk="1" latinLnBrk="0" hangingPunct="1">
              <a:buNone/>
              <a:defRPr kumimoji="0" lang="es-ES" sz="2000"/>
            </a:lvl7pPr>
            <a:lvl8pPr marL="3200400" indent="0" eaLnBrk="1" latinLnBrk="0" hangingPunct="1">
              <a:buNone/>
              <a:defRPr kumimoji="0" lang="es-ES" sz="2000"/>
            </a:lvl8pPr>
            <a:lvl9pPr marL="3657600" indent="0" eaLnBrk="1" latinLnBrk="0" hangingPunct="1">
              <a:buNone/>
              <a:defRPr kumimoji="0" lang="es-ES" sz="2000"/>
            </a:lvl9pPr>
          </a:lstStyle>
          <a:p>
            <a:pPr eaLnBrk="1" latinLnBrk="0" hangingPunct="1"/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562600"/>
            <a:ext cx="5486400" cy="609600"/>
          </a:xfrm>
        </p:spPr>
        <p:txBody>
          <a:bodyPr/>
          <a:lstStyle>
            <a:lvl1pPr marL="0" indent="0" algn="ctr" eaLnBrk="1" latinLnBrk="0" hangingPunct="1">
              <a:buNone/>
              <a:defRPr kumimoji="0" lang="es-ES" sz="1400"/>
            </a:lvl1pPr>
            <a:lvl2pPr marL="457200" indent="0" eaLnBrk="1" latinLnBrk="0" hangingPunct="1">
              <a:buNone/>
              <a:defRPr kumimoji="0" lang="es-ES" sz="1200"/>
            </a:lvl2pPr>
            <a:lvl3pPr marL="914400" indent="0" eaLnBrk="1" latinLnBrk="0" hangingPunct="1">
              <a:buNone/>
              <a:defRPr kumimoji="0" lang="es-ES" sz="1000"/>
            </a:lvl3pPr>
            <a:lvl4pPr marL="1371600" indent="0" eaLnBrk="1" latinLnBrk="0" hangingPunct="1">
              <a:buNone/>
              <a:defRPr kumimoji="0" lang="es-ES" sz="900"/>
            </a:lvl4pPr>
            <a:lvl5pPr marL="1828800" indent="0" eaLnBrk="1" latinLnBrk="0" hangingPunct="1">
              <a:buNone/>
              <a:defRPr kumimoji="0" lang="es-ES" sz="900"/>
            </a:lvl5pPr>
            <a:lvl6pPr marL="2286000" indent="0" eaLnBrk="1" latinLnBrk="0" hangingPunct="1">
              <a:buNone/>
              <a:defRPr kumimoji="0" lang="es-ES" sz="900"/>
            </a:lvl6pPr>
            <a:lvl7pPr marL="2743200" indent="0" eaLnBrk="1" latinLnBrk="0" hangingPunct="1">
              <a:buNone/>
              <a:defRPr kumimoji="0" lang="es-ES" sz="900"/>
            </a:lvl7pPr>
            <a:lvl8pPr marL="3200400" indent="0" eaLnBrk="1" latinLnBrk="0" hangingPunct="1">
              <a:buNone/>
              <a:defRPr kumimoji="0" lang="es-ES" sz="900"/>
            </a:lvl8pPr>
            <a:lvl9pPr marL="3657600" indent="0" eaLnBrk="1" latinLnBrk="0" hangingPunct="1">
              <a:buNone/>
              <a:defRPr kumimoji="0" lang="es-ES" sz="9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F7D116A-AB9F-42C2-83FB-50B9507B34DF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text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E91D-5894-4889-AF5E-EE5E64BE3E92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0" y="414867"/>
            <a:ext cx="5029200" cy="45720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rmAutofit/>
          </a:bodyPr>
          <a:lstStyle>
            <a:lvl1pPr algn="l" eaLnBrk="1" latinLnBrk="0" hangingPunct="1">
              <a:defRPr kumimoji="0" lang="es-ES" sz="2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    Haga clic para modificar el estilo de título del patrón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y título vertic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0" y="274638"/>
            <a:ext cx="2057400" cy="5851525"/>
          </a:xfrm>
        </p:spPr>
        <p:txBody>
          <a:bodyPr vert="eaVert"/>
          <a:lstStyle/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05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9F6477E-AAF0-4B87-9514-A398B08910C5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992354"/>
            <a:ext cx="5867400" cy="1970046"/>
          </a:xfrm>
        </p:spPr>
        <p:txBody>
          <a:bodyPr anchor="ctr">
            <a:normAutofit/>
          </a:bodyPr>
          <a:lstStyle>
            <a:lvl1pPr algn="l" eaLnBrk="1" latinLnBrk="0" hangingPunct="1">
              <a:defRPr kumimoji="0" lang="es-ES" sz="3000" b="1" cap="all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5105400"/>
            <a:ext cx="8229601" cy="375787"/>
          </a:xfrm>
        </p:spPr>
        <p:txBody>
          <a:bodyPr anchor="b">
            <a:normAutofit/>
          </a:bodyPr>
          <a:lstStyle>
            <a:lvl1pPr marL="0" indent="0" algn="r" eaLnBrk="1" latinLnBrk="0" hangingPunct="1">
              <a:buNone/>
              <a:defRPr kumimoji="0" lang="es-ES"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Oval 6"/>
          <p:cNvSpPr/>
          <p:nvPr userDrawn="1"/>
        </p:nvSpPr>
        <p:spPr>
          <a:xfrm>
            <a:off x="762000" y="1946209"/>
            <a:ext cx="2057400" cy="2057400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8686800" y="5265376"/>
            <a:ext cx="457200" cy="9667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007328" y="1992354"/>
            <a:ext cx="1583472" cy="1295400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contenid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868" y="0"/>
            <a:ext cx="9146867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180" y="76200"/>
            <a:ext cx="8403020" cy="685800"/>
          </a:xfrm>
        </p:spPr>
        <p:txBody>
          <a:bodyPr anchor="ctr" anchorCtr="0">
            <a:normAutofit/>
          </a:bodyPr>
          <a:lstStyle>
            <a:lvl1pPr algn="l" eaLnBrk="1" latinLnBrk="0" hangingPunct="1">
              <a:defRPr kumimoji="0" lang="es-ES" sz="3000" b="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382000" cy="4929411"/>
          </a:xfr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lang="es-ES" dirty="0" smtClean="0"/>
              <a:t>Segundo nivel</a:t>
            </a:r>
          </a:p>
          <a:p>
            <a:pPr lvl="2" eaLnBrk="1" latinLnBrk="0" hangingPunct="1"/>
            <a:r>
              <a:rPr lang="es-ES" dirty="0" smtClean="0"/>
              <a:t>Tercer nivel</a:t>
            </a:r>
          </a:p>
          <a:p>
            <a:pPr lvl="3" eaLnBrk="1" latinLnBrk="0" hangingPunct="1"/>
            <a:r>
              <a:rPr lang="es-ES" dirty="0" smtClean="0"/>
              <a:t>Cuarto nivel</a:t>
            </a:r>
          </a:p>
          <a:p>
            <a:pPr lvl="4" eaLnBrk="1" latinLnBrk="0" hangingPunct="1"/>
            <a:r>
              <a:rPr lang="es-ES" dirty="0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DCA2F18-9EF4-401B-A258-A703A3B2A981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E87B2A-40CD-4971-BE70-36E927BBCA0A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>
                <a:solidFill>
                  <a:srgbClr val="0070C0"/>
                </a:solidFill>
              </a:defRPr>
            </a:lvl3pPr>
            <a:lvl4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lang="es-ES" dirty="0" smtClean="0"/>
              <a:t>Segundo nivel</a:t>
            </a:r>
          </a:p>
          <a:p>
            <a:pPr lvl="2" eaLnBrk="1" latinLnBrk="0" hangingPunct="1"/>
            <a:r>
              <a:rPr lang="es-ES" dirty="0" smtClean="0"/>
              <a:t>Tercer nivel</a:t>
            </a:r>
          </a:p>
          <a:p>
            <a:pPr lvl="3" eaLnBrk="1" latinLnBrk="0" hangingPunct="1"/>
            <a:r>
              <a:rPr lang="es-ES" dirty="0" smtClean="0"/>
              <a:t>Cuarto nivel</a:t>
            </a:r>
          </a:p>
          <a:p>
            <a:pPr lvl="4" eaLnBrk="1" latinLnBrk="0" hangingPunct="1"/>
            <a:r>
              <a:rPr lang="es-ES" dirty="0" smtClean="0"/>
              <a:t>Quinto nivel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objeto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1"/>
            <a:ext cx="7068015" cy="838200"/>
          </a:xfrm>
        </p:spPr>
        <p:txBody>
          <a:bodyPr anchor="b">
            <a:normAutofit/>
          </a:bodyPr>
          <a:lstStyle>
            <a:lvl1pPr algn="l" eaLnBrk="1" latinLnBrk="0" hangingPunct="1">
              <a:defRPr kumimoji="0" lang="es-ES" sz="2800">
                <a:solidFill>
                  <a:schemeClr val="bg1"/>
                </a:solidFill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91264" cy="4379097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eaLnBrk="1" latinLnBrk="0" hangingPunct="1">
              <a:defRPr kumimoji="0" lang="es-ES" sz="2400">
                <a:solidFill>
                  <a:schemeClr val="accent6">
                    <a:lumMod val="75000"/>
                  </a:schemeClr>
                </a:solidFill>
              </a:defRPr>
            </a:lvl2pPr>
            <a:lvl3pPr eaLnBrk="1" latinLnBrk="0" hangingPunct="1">
              <a:defRPr kumimoji="0" lang="es-ES" sz="2000">
                <a:solidFill>
                  <a:srgbClr val="0070C0"/>
                </a:solidFill>
              </a:defRPr>
            </a:lvl3pPr>
            <a:lvl4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eaLnBrk="1" latinLnBrk="0" hangingPunct="1">
              <a:defRPr kumimoji="0" lang="es-ES"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  <a:lvl6pPr eaLnBrk="1" latinLnBrk="0" hangingPunct="1">
              <a:defRPr kumimoji="0" lang="es-ES" sz="1800"/>
            </a:lvl6pPr>
            <a:lvl7pPr eaLnBrk="1" latinLnBrk="0" hangingPunct="1">
              <a:defRPr kumimoji="0" lang="es-ES" sz="1800"/>
            </a:lvl7pPr>
            <a:lvl8pPr eaLnBrk="1" latinLnBrk="0" hangingPunct="1">
              <a:defRPr kumimoji="0" lang="es-ES" sz="1800"/>
            </a:lvl8pPr>
            <a:lvl9pPr eaLnBrk="1" latinLnBrk="0" hangingPunct="1">
              <a:defRPr kumimoji="0" lang="es-ES" sz="1800"/>
            </a:lvl9pPr>
          </a:lstStyle>
          <a:p>
            <a:pPr lvl="0" eaLnBrk="1" latinLnBrk="0" hangingPunct="1"/>
            <a:r>
              <a:rPr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lang="es-ES" dirty="0" smtClean="0"/>
              <a:t>Segundo nivel</a:t>
            </a:r>
          </a:p>
          <a:p>
            <a:pPr lvl="2" eaLnBrk="1" latinLnBrk="0" hangingPunct="1"/>
            <a:r>
              <a:rPr lang="es-ES" dirty="0" smtClean="0"/>
              <a:t>Tercer nivel</a:t>
            </a:r>
          </a:p>
          <a:p>
            <a:pPr lvl="3" eaLnBrk="1" latinLnBrk="0" hangingPunct="1"/>
            <a:r>
              <a:rPr lang="es-ES" dirty="0" smtClean="0"/>
              <a:t>Cuarto nivel</a:t>
            </a:r>
          </a:p>
          <a:p>
            <a:pPr lvl="4" eaLnBrk="1" latinLnBrk="0" hangingPunct="1"/>
            <a:r>
              <a:rPr lang="es-ES" dirty="0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888B-8DC5-4474-96D6-ECEFE9BE820B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AB3D72E5-D610-4B75-AE62-AF3F29C13A71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762000"/>
            <a:ext cx="2445488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00" y="2077200"/>
            <a:ext cx="7010400" cy="1143000"/>
          </a:xfrm>
        </p:spPr>
        <p:txBody>
          <a:bodyPr/>
          <a:lstStyle>
            <a:lvl1pPr algn="l" eaLnBrk="1" latinLnBrk="0" hangingPunct="1">
              <a:defRPr kumimoji="0" lang="es-ES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lo el título: Énfasi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4AAE6-3557-433C-B813-423C7864A2BA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90400" y="3081000"/>
            <a:ext cx="8686800" cy="1095600"/>
          </a:xfrm>
        </p:spPr>
        <p:txBody>
          <a:bodyPr>
            <a:normAutofit/>
          </a:bodyPr>
          <a:lstStyle>
            <a:lvl1pPr algn="ctr" eaLnBrk="1" latinLnBrk="0" hangingPunct="1">
              <a:defRPr kumimoji="0" lang="es-ES" sz="4600" b="1" kern="1200" spc="-150" baseline="0">
                <a:ln>
                  <a:gradFill>
                    <a:gsLst>
                      <a:gs pos="0">
                        <a:schemeClr val="bg1"/>
                      </a:gs>
                      <a:gs pos="50000">
                        <a:schemeClr val="bg1">
                          <a:lumMod val="75000"/>
                        </a:schemeClr>
                      </a:gs>
                    </a:gsLst>
                    <a:lin ang="5400000" scaled="0"/>
                  </a:gradFill>
                </a:ln>
                <a:gradFill>
                  <a:gsLst>
                    <a:gs pos="11000">
                      <a:schemeClr val="bg1">
                        <a:lumMod val="75000"/>
                      </a:schemeClr>
                    </a:gs>
                    <a:gs pos="91000">
                      <a:schemeClr val="bg1"/>
                    </a:gs>
                  </a:gsLst>
                  <a:lin ang="16200000" scaled="1"/>
                </a:gradFill>
                <a:effectLst>
                  <a:outerShdw blurRad="38100" algn="ctr" rotWithShape="0">
                    <a:prstClr val="black">
                      <a:alpha val="2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/>
              <a:t>Haga clic para modificar el estilo de título del patrón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83952" y="2424752"/>
            <a:ext cx="8694000" cy="639762"/>
          </a:xfrm>
        </p:spPr>
        <p:txBody>
          <a:bodyPr anchor="b">
            <a:normAutofit/>
          </a:bodyPr>
          <a:lstStyle>
            <a:lvl1pPr marL="0" indent="0" algn="ctr" eaLnBrk="1" latinLnBrk="0" hangingPunct="1">
              <a:buNone/>
              <a:defRPr kumimoji="0" lang="es-ES" sz="2800" kern="1200">
                <a:solidFill>
                  <a:srgbClr val="2E507A">
                    <a:alpha val="81000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 eaLnBrk="1" latinLnBrk="0" hangingPunct="1">
              <a:buNone/>
              <a:defRPr kumimoji="0" lang="es-ES" sz="2000" b="1"/>
            </a:lvl2pPr>
            <a:lvl3pPr marL="914400" indent="0" eaLnBrk="1" latinLnBrk="0" hangingPunct="1">
              <a:buNone/>
              <a:defRPr kumimoji="0" lang="es-ES" sz="1800" b="1"/>
            </a:lvl3pPr>
            <a:lvl4pPr marL="1371600" indent="0" eaLnBrk="1" latinLnBrk="0" hangingPunct="1">
              <a:buNone/>
              <a:defRPr kumimoji="0" lang="es-ES" sz="1600" b="1"/>
            </a:lvl4pPr>
            <a:lvl5pPr marL="1828800" indent="0" eaLnBrk="1" latinLnBrk="0" hangingPunct="1">
              <a:buNone/>
              <a:defRPr kumimoji="0" lang="es-ES" sz="1600" b="1"/>
            </a:lvl5pPr>
            <a:lvl6pPr marL="2286000" indent="0" eaLnBrk="1" latinLnBrk="0" hangingPunct="1">
              <a:buNone/>
              <a:defRPr kumimoji="0" lang="es-ES" sz="1600" b="1"/>
            </a:lvl6pPr>
            <a:lvl7pPr marL="2743200" indent="0" eaLnBrk="1" latinLnBrk="0" hangingPunct="1">
              <a:buNone/>
              <a:defRPr kumimoji="0" lang="es-ES" sz="1600" b="1"/>
            </a:lvl7pPr>
            <a:lvl8pPr marL="3200400" indent="0" eaLnBrk="1" latinLnBrk="0" hangingPunct="1">
              <a:buNone/>
              <a:defRPr kumimoji="0" lang="es-ES" sz="1600" b="1"/>
            </a:lvl8pPr>
            <a:lvl9pPr marL="3657600" indent="0" eaLnBrk="1" latinLnBrk="0" hangingPunct="1">
              <a:buNone/>
              <a:defRPr kumimoji="0" lang="es-ES" sz="1600" b="1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con texto 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DF3D06B2-6A6C-41B7-AAC7-0024BFB94A48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7" name="Rectangle 6"/>
          <p:cNvSpPr/>
          <p:nvPr userDrawn="1"/>
        </p:nvSpPr>
        <p:spPr>
          <a:xfrm>
            <a:off x="0" y="1602463"/>
            <a:ext cx="7543800" cy="3820563"/>
          </a:xfrm>
          <a:prstGeom prst="rect">
            <a:avLst/>
          </a:prstGeom>
          <a:gradFill flip="none" rotWithShape="1">
            <a:gsLst>
              <a:gs pos="63000">
                <a:schemeClr val="tx1">
                  <a:lumMod val="85000"/>
                  <a:lumOff val="15000"/>
                  <a:alpha val="49000"/>
                </a:schemeClr>
              </a:gs>
              <a:gs pos="100000">
                <a:schemeClr val="tx1">
                  <a:lumMod val="95000"/>
                  <a:lumOff val="5000"/>
                  <a:alpha val="5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s-E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867" y="3200400"/>
            <a:ext cx="7010400" cy="1676400"/>
          </a:xfrm>
        </p:spPr>
        <p:txBody>
          <a:bodyPr>
            <a:normAutofit/>
          </a:bodyPr>
          <a:lstStyle>
            <a:lvl1pPr marL="0" algn="l" defTabSz="914400" rtl="0" eaLnBrk="1" latinLnBrk="0" hangingPunct="1">
              <a:defRPr kumimoji="0" lang="es-ES"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664780"/>
            <a:ext cx="4191000" cy="381000"/>
          </a:xfrm>
        </p:spPr>
        <p:txBody>
          <a:bodyPr>
            <a:normAutofit/>
          </a:bodyPr>
          <a:lstStyle>
            <a:lvl1pPr algn="r" eaLnBrk="1" latinLnBrk="0" hangingPunct="1">
              <a:buNone/>
              <a:defRPr kumimoji="0" lang="es-ES" sz="1800" b="1" kern="120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pPr lvl="0"/>
            <a:r>
              <a:rPr kumimoji="0" lang="es-ES"/>
              <a:t>Haga clic para modificar el estilo de subtítulo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ido con títul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3347861" y="5301208"/>
            <a:ext cx="3557017" cy="15567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008313" cy="825500"/>
          </a:xfrm>
        </p:spPr>
        <p:txBody>
          <a:bodyPr anchor="b"/>
          <a:lstStyle>
            <a:lvl1pPr algn="l" eaLnBrk="1" latinLnBrk="0" hangingPunct="1">
              <a:defRPr kumimoji="0" lang="es-ES" sz="2000" b="1"/>
            </a:lvl1pPr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912" y="617984"/>
            <a:ext cx="5111750" cy="5334000"/>
          </a:xfrm>
        </p:spPr>
        <p:txBody>
          <a:bodyPr/>
          <a:lstStyle>
            <a:lvl1pPr eaLnBrk="1" latinLnBrk="0" hangingPunct="1">
              <a:defRPr kumimoji="0" lang="es-ES" sz="2800">
                <a:solidFill>
                  <a:schemeClr val="bg1"/>
                </a:solidFill>
              </a:defRPr>
            </a:lvl1pPr>
            <a:lvl2pPr eaLnBrk="1" latinLnBrk="0" hangingPunct="1">
              <a:defRPr kumimoji="0" lang="es-ES" sz="2800">
                <a:solidFill>
                  <a:schemeClr val="bg1"/>
                </a:solidFill>
              </a:defRPr>
            </a:lvl2pPr>
            <a:lvl3pPr eaLnBrk="1" latinLnBrk="0" hangingPunct="1">
              <a:defRPr kumimoji="0" lang="es-ES" sz="2400">
                <a:solidFill>
                  <a:schemeClr val="bg1"/>
                </a:solidFill>
              </a:defRPr>
            </a:lvl3pPr>
            <a:lvl4pPr eaLnBrk="1" latinLnBrk="0" hangingPunct="1">
              <a:defRPr kumimoji="0" lang="es-ES" sz="2000">
                <a:solidFill>
                  <a:schemeClr val="bg1"/>
                </a:solidFill>
              </a:defRPr>
            </a:lvl4pPr>
            <a:lvl5pPr eaLnBrk="1" latinLnBrk="0" hangingPunct="1">
              <a:defRPr kumimoji="0" lang="es-ES" sz="2000">
                <a:solidFill>
                  <a:schemeClr val="bg1"/>
                </a:solidFill>
              </a:defRPr>
            </a:lvl5pPr>
            <a:lvl6pPr eaLnBrk="1" latinLnBrk="0" hangingPunct="1">
              <a:defRPr kumimoji="0" lang="es-ES" sz="2000"/>
            </a:lvl6pPr>
            <a:lvl7pPr eaLnBrk="1" latinLnBrk="0" hangingPunct="1">
              <a:defRPr kumimoji="0" lang="es-ES" sz="2000"/>
            </a:lvl7pPr>
            <a:lvl8pPr eaLnBrk="1" latinLnBrk="0" hangingPunct="1">
              <a:defRPr kumimoji="0" lang="es-ES" sz="2000"/>
            </a:lvl8pPr>
            <a:lvl9pPr eaLnBrk="1" latinLnBrk="0" hangingPunct="1">
              <a:defRPr kumimoji="0" lang="es-ES" sz="2000"/>
            </a:lvl9pPr>
          </a:lstStyle>
          <a:p>
            <a:pPr lvl="0" eaLnBrk="1" latinLnBrk="0" hangingPunct="1"/>
            <a:r>
              <a:rPr lang="es-ES" dirty="0" smtClean="0"/>
              <a:t>Haga clic para modificar el estilo de texto del patrón</a:t>
            </a:r>
          </a:p>
          <a:p>
            <a:pPr lvl="1" eaLnBrk="1" latinLnBrk="0" hangingPunct="1"/>
            <a:r>
              <a:rPr lang="es-ES" dirty="0" smtClean="0"/>
              <a:t>Segundo nivel</a:t>
            </a:r>
          </a:p>
          <a:p>
            <a:pPr lvl="2" eaLnBrk="1" latinLnBrk="0" hangingPunct="1"/>
            <a:r>
              <a:rPr lang="es-ES" dirty="0" smtClean="0"/>
              <a:t>Tercer nivel</a:t>
            </a:r>
          </a:p>
          <a:p>
            <a:pPr lvl="3" eaLnBrk="1" latinLnBrk="0" hangingPunct="1"/>
            <a:r>
              <a:rPr lang="es-ES" dirty="0" smtClean="0"/>
              <a:t>Cuarto nivel</a:t>
            </a:r>
          </a:p>
          <a:p>
            <a:pPr lvl="4" eaLnBrk="1" latinLnBrk="0" hangingPunct="1"/>
            <a:r>
              <a:rPr lang="es-ES" dirty="0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0670" y="6312892"/>
            <a:ext cx="2133600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9389322F-E512-42DD-95CF-AF5B316004BE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35896" y="6356350"/>
            <a:ext cx="2383904" cy="365125"/>
          </a:xfrm>
        </p:spPr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es-ES">
                <a:solidFill>
                  <a:schemeClr val="bg1"/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8" name="Oval 6"/>
          <p:cNvSpPr/>
          <p:nvPr userDrawn="1"/>
        </p:nvSpPr>
        <p:spPr>
          <a:xfrm>
            <a:off x="611560" y="2247900"/>
            <a:ext cx="1368152" cy="1397124"/>
          </a:xfrm>
          <a:prstGeom prst="ellipse">
            <a:avLst/>
          </a:prstGeom>
          <a:gradFill flip="none" rotWithShape="1">
            <a:gsLst>
              <a:gs pos="0">
                <a:srgbClr val="F39C29"/>
              </a:gs>
              <a:gs pos="50000">
                <a:srgbClr val="F7931D"/>
              </a:gs>
              <a:gs pos="100000">
                <a:srgbClr val="FF6600"/>
              </a:gs>
            </a:gsLst>
            <a:path path="circle">
              <a:fillToRect l="50000" t="50000" r="50000" b="50000"/>
            </a:path>
            <a:tileRect/>
          </a:gradFill>
          <a:ln w="82550">
            <a:noFill/>
          </a:ln>
          <a:effectLst>
            <a:outerShdw blurRad="152400" dist="165100" dir="5400000" sx="90000" sy="-19000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      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1259632" y="2455149"/>
            <a:ext cx="654173" cy="829835"/>
          </a:xfrm>
          <a:prstGeom prst="ellipse">
            <a:avLst/>
          </a:prstGeom>
          <a:gradFill flip="none" rotWithShape="1">
            <a:gsLst>
              <a:gs pos="63000">
                <a:schemeClr val="bg1">
                  <a:alpha val="7000"/>
                </a:schemeClr>
              </a:gs>
              <a:gs pos="72000">
                <a:schemeClr val="bg1">
                  <a:alpha val="15000"/>
                </a:schemeClr>
              </a:gs>
              <a:gs pos="91000">
                <a:schemeClr val="bg1">
                  <a:alpha val="28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s-ES"/>
              <a:t>       </a:t>
            </a: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 rotWithShape="1">
          <a:blip r:embed="rId3"/>
          <a:srcRect r="1984"/>
          <a:stretch/>
        </p:blipFill>
        <p:spPr>
          <a:xfrm flipH="1">
            <a:off x="5598427" y="5301208"/>
            <a:ext cx="3557017" cy="1556792"/>
          </a:xfrm>
          <a:prstGeom prst="rect">
            <a:avLst/>
          </a:prstGeom>
        </p:spPr>
      </p:pic>
      <p:sp>
        <p:nvSpPr>
          <p:cNvPr id="12" name="Rectángulo 11"/>
          <p:cNvSpPr/>
          <p:nvPr userDrawn="1"/>
        </p:nvSpPr>
        <p:spPr>
          <a:xfrm>
            <a:off x="3619872" y="617984"/>
            <a:ext cx="5271789" cy="46832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7000"/>
                </a:schemeClr>
              </a:gs>
              <a:gs pos="74000">
                <a:schemeClr val="bg1">
                  <a:lumMod val="85000"/>
                  <a:alpha val="42000"/>
                </a:schemeClr>
              </a:gs>
              <a:gs pos="83000">
                <a:schemeClr val="bg1">
                  <a:lumMod val="95000"/>
                  <a:alpha val="60000"/>
                </a:schemeClr>
              </a:gs>
              <a:gs pos="100000">
                <a:schemeClr val="bg1">
                  <a:alpha val="52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 cstate="print"/>
          <a:srcRect l="2599" r="5874" b="5262"/>
          <a:stretch/>
        </p:blipFill>
        <p:spPr>
          <a:xfrm>
            <a:off x="3530" y="5867400"/>
            <a:ext cx="9144000" cy="10536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es-ES" smtClean="0"/>
              <a:t>Haga clic para modificar el estilo de título del patrón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8BDC-B6A5-4844-A1F9-4F7827B61D0B}" type="datetime1">
              <a:rPr lang="es-ES" smtClean="0"/>
              <a:t>18/03/2021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es-ES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pPr/>
              <a:t>‹Nº›</a:t>
            </a:fld>
            <a:endParaRPr kumimoji="0"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1" r:id="rId4"/>
    <p:sldLayoutId id="2147483652" r:id="rId5"/>
    <p:sldLayoutId id="2147483654" r:id="rId6"/>
    <p:sldLayoutId id="2147483655" r:id="rId7"/>
    <p:sldLayoutId id="2147483660" r:id="rId8"/>
    <p:sldLayoutId id="2147483656" r:id="rId9"/>
    <p:sldLayoutId id="214748367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0" lang="es-ES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es-ES"/>
      </a:defPPr>
      <a:lvl1pPr marL="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1</a:t>
            </a:fld>
            <a:endParaRPr kumimoji="0" lang="es-ES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smtClean="0"/>
              <a:t>Ángel Gaspar González Rodríguez</a:t>
            </a:r>
            <a:endParaRPr lang="es-E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Neumática y Electroneumática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812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ES" altLang="es-ES" smtClean="0"/>
              <a:t>Mando simultáneo anti-encastre</a:t>
            </a:r>
          </a:p>
        </p:txBody>
      </p:sp>
      <p:grpSp>
        <p:nvGrpSpPr>
          <p:cNvPr id="10243" name="Group 4"/>
          <p:cNvGrpSpPr>
            <a:grpSpLocks/>
          </p:cNvGrpSpPr>
          <p:nvPr/>
        </p:nvGrpSpPr>
        <p:grpSpPr bwMode="auto">
          <a:xfrm>
            <a:off x="1225550" y="2198688"/>
            <a:ext cx="1227138" cy="487362"/>
            <a:chOff x="4468" y="4693"/>
            <a:chExt cx="847" cy="337"/>
          </a:xfrm>
        </p:grpSpPr>
        <p:sp>
          <p:nvSpPr>
            <p:cNvPr id="10402" name="Freeform 5"/>
            <p:cNvSpPr>
              <a:spLocks/>
            </p:cNvSpPr>
            <p:nvPr/>
          </p:nvSpPr>
          <p:spPr bwMode="auto">
            <a:xfrm>
              <a:off x="4580" y="4841"/>
              <a:ext cx="734" cy="1"/>
            </a:xfrm>
            <a:custGeom>
              <a:avLst/>
              <a:gdLst>
                <a:gd name="T0" fmla="*/ 0 w 2936"/>
                <a:gd name="T1" fmla="*/ 0 h 1"/>
                <a:gd name="T2" fmla="*/ 12 w 2936"/>
                <a:gd name="T3" fmla="*/ 0 h 1"/>
                <a:gd name="T4" fmla="*/ 12 w 2936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36" h="1">
                  <a:moveTo>
                    <a:pt x="0" y="0"/>
                  </a:moveTo>
                  <a:lnTo>
                    <a:pt x="2935" y="0"/>
                  </a:lnTo>
                  <a:lnTo>
                    <a:pt x="2936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3" name="Freeform 6"/>
            <p:cNvSpPr>
              <a:spLocks/>
            </p:cNvSpPr>
            <p:nvPr/>
          </p:nvSpPr>
          <p:spPr bwMode="auto">
            <a:xfrm>
              <a:off x="4580" y="4792"/>
              <a:ext cx="734" cy="1"/>
            </a:xfrm>
            <a:custGeom>
              <a:avLst/>
              <a:gdLst>
                <a:gd name="T0" fmla="*/ 0 w 2936"/>
                <a:gd name="T1" fmla="*/ 0 h 1"/>
                <a:gd name="T2" fmla="*/ 12 w 2936"/>
                <a:gd name="T3" fmla="*/ 0 h 1"/>
                <a:gd name="T4" fmla="*/ 12 w 2936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36" h="1">
                  <a:moveTo>
                    <a:pt x="0" y="0"/>
                  </a:moveTo>
                  <a:lnTo>
                    <a:pt x="2935" y="0"/>
                  </a:lnTo>
                  <a:lnTo>
                    <a:pt x="2936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4" name="Freeform 7"/>
            <p:cNvSpPr>
              <a:spLocks/>
            </p:cNvSpPr>
            <p:nvPr/>
          </p:nvSpPr>
          <p:spPr bwMode="auto">
            <a:xfrm>
              <a:off x="4468" y="4693"/>
              <a:ext cx="745" cy="1"/>
            </a:xfrm>
            <a:custGeom>
              <a:avLst/>
              <a:gdLst>
                <a:gd name="T0" fmla="*/ 0 w 2978"/>
                <a:gd name="T1" fmla="*/ 0 h 1"/>
                <a:gd name="T2" fmla="*/ 12 w 2978"/>
                <a:gd name="T3" fmla="*/ 0 h 1"/>
                <a:gd name="T4" fmla="*/ 12 w 297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78" h="1">
                  <a:moveTo>
                    <a:pt x="0" y="0"/>
                  </a:moveTo>
                  <a:lnTo>
                    <a:pt x="2977" y="0"/>
                  </a:lnTo>
                  <a:lnTo>
                    <a:pt x="2978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5" name="Freeform 8"/>
            <p:cNvSpPr>
              <a:spLocks/>
            </p:cNvSpPr>
            <p:nvPr/>
          </p:nvSpPr>
          <p:spPr bwMode="auto">
            <a:xfrm>
              <a:off x="4468" y="4941"/>
              <a:ext cx="745" cy="1"/>
            </a:xfrm>
            <a:custGeom>
              <a:avLst/>
              <a:gdLst>
                <a:gd name="T0" fmla="*/ 0 w 2978"/>
                <a:gd name="T1" fmla="*/ 0 h 1"/>
                <a:gd name="T2" fmla="*/ 12 w 2978"/>
                <a:gd name="T3" fmla="*/ 0 h 1"/>
                <a:gd name="T4" fmla="*/ 12 w 297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78" h="1">
                  <a:moveTo>
                    <a:pt x="0" y="0"/>
                  </a:moveTo>
                  <a:lnTo>
                    <a:pt x="2977" y="0"/>
                  </a:lnTo>
                  <a:lnTo>
                    <a:pt x="2978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6" name="Freeform 9"/>
            <p:cNvSpPr>
              <a:spLocks/>
            </p:cNvSpPr>
            <p:nvPr/>
          </p:nvSpPr>
          <p:spPr bwMode="auto">
            <a:xfrm>
              <a:off x="4468" y="4693"/>
              <a:ext cx="1" cy="248"/>
            </a:xfrm>
            <a:custGeom>
              <a:avLst/>
              <a:gdLst>
                <a:gd name="T0" fmla="*/ 0 w 1"/>
                <a:gd name="T1" fmla="*/ 4 h 993"/>
                <a:gd name="T2" fmla="*/ 0 w 1"/>
                <a:gd name="T3" fmla="*/ 0 h 993"/>
                <a:gd name="T4" fmla="*/ 1 w 1"/>
                <a:gd name="T5" fmla="*/ 0 h 9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93">
                  <a:moveTo>
                    <a:pt x="0" y="99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7" name="Freeform 10"/>
            <p:cNvSpPr>
              <a:spLocks/>
            </p:cNvSpPr>
            <p:nvPr/>
          </p:nvSpPr>
          <p:spPr bwMode="auto">
            <a:xfrm>
              <a:off x="4518" y="4693"/>
              <a:ext cx="1" cy="248"/>
            </a:xfrm>
            <a:custGeom>
              <a:avLst/>
              <a:gdLst>
                <a:gd name="T0" fmla="*/ 0 w 1"/>
                <a:gd name="T1" fmla="*/ 4 h 993"/>
                <a:gd name="T2" fmla="*/ 0 w 1"/>
                <a:gd name="T3" fmla="*/ 0 h 993"/>
                <a:gd name="T4" fmla="*/ 1 w 1"/>
                <a:gd name="T5" fmla="*/ 0 h 9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93">
                  <a:moveTo>
                    <a:pt x="0" y="99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8" name="Freeform 11"/>
            <p:cNvSpPr>
              <a:spLocks/>
            </p:cNvSpPr>
            <p:nvPr/>
          </p:nvSpPr>
          <p:spPr bwMode="auto">
            <a:xfrm>
              <a:off x="4580" y="4693"/>
              <a:ext cx="1" cy="248"/>
            </a:xfrm>
            <a:custGeom>
              <a:avLst/>
              <a:gdLst>
                <a:gd name="T0" fmla="*/ 0 w 1"/>
                <a:gd name="T1" fmla="*/ 4 h 993"/>
                <a:gd name="T2" fmla="*/ 0 w 1"/>
                <a:gd name="T3" fmla="*/ 0 h 993"/>
                <a:gd name="T4" fmla="*/ 1 w 1"/>
                <a:gd name="T5" fmla="*/ 0 h 99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93">
                  <a:moveTo>
                    <a:pt x="0" y="993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9" name="Freeform 12"/>
            <p:cNvSpPr>
              <a:spLocks/>
            </p:cNvSpPr>
            <p:nvPr/>
          </p:nvSpPr>
          <p:spPr bwMode="auto">
            <a:xfrm>
              <a:off x="4493" y="4941"/>
              <a:ext cx="1" cy="89"/>
            </a:xfrm>
            <a:custGeom>
              <a:avLst/>
              <a:gdLst>
                <a:gd name="T0" fmla="*/ 0 w 2"/>
                <a:gd name="T1" fmla="*/ 0 h 358"/>
                <a:gd name="T2" fmla="*/ 0 w 2"/>
                <a:gd name="T3" fmla="*/ 1 h 358"/>
                <a:gd name="T4" fmla="*/ 1 w 2"/>
                <a:gd name="T5" fmla="*/ 1 h 3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358">
                  <a:moveTo>
                    <a:pt x="0" y="0"/>
                  </a:moveTo>
                  <a:lnTo>
                    <a:pt x="0" y="358"/>
                  </a:lnTo>
                  <a:lnTo>
                    <a:pt x="2" y="35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10" name="Freeform 13"/>
            <p:cNvSpPr>
              <a:spLocks/>
            </p:cNvSpPr>
            <p:nvPr/>
          </p:nvSpPr>
          <p:spPr bwMode="auto">
            <a:xfrm>
              <a:off x="5213" y="4693"/>
              <a:ext cx="1" cy="99"/>
            </a:xfrm>
            <a:custGeom>
              <a:avLst/>
              <a:gdLst>
                <a:gd name="T0" fmla="*/ 0 w 1"/>
                <a:gd name="T1" fmla="*/ 0 h 397"/>
                <a:gd name="T2" fmla="*/ 0 w 1"/>
                <a:gd name="T3" fmla="*/ 1 h 397"/>
                <a:gd name="T4" fmla="*/ 1 w 1"/>
                <a:gd name="T5" fmla="*/ 1 h 3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97">
                  <a:moveTo>
                    <a:pt x="0" y="0"/>
                  </a:moveTo>
                  <a:lnTo>
                    <a:pt x="0" y="397"/>
                  </a:lnTo>
                  <a:lnTo>
                    <a:pt x="1" y="397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11" name="Freeform 14"/>
            <p:cNvSpPr>
              <a:spLocks/>
            </p:cNvSpPr>
            <p:nvPr/>
          </p:nvSpPr>
          <p:spPr bwMode="auto">
            <a:xfrm>
              <a:off x="5213" y="4841"/>
              <a:ext cx="1" cy="100"/>
            </a:xfrm>
            <a:custGeom>
              <a:avLst/>
              <a:gdLst>
                <a:gd name="T0" fmla="*/ 0 w 1"/>
                <a:gd name="T1" fmla="*/ 0 h 397"/>
                <a:gd name="T2" fmla="*/ 0 w 1"/>
                <a:gd name="T3" fmla="*/ 2 h 397"/>
                <a:gd name="T4" fmla="*/ 1 w 1"/>
                <a:gd name="T5" fmla="*/ 2 h 39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97">
                  <a:moveTo>
                    <a:pt x="0" y="0"/>
                  </a:moveTo>
                  <a:lnTo>
                    <a:pt x="0" y="397"/>
                  </a:lnTo>
                  <a:lnTo>
                    <a:pt x="1" y="397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12" name="Freeform 15"/>
            <p:cNvSpPr>
              <a:spLocks/>
            </p:cNvSpPr>
            <p:nvPr/>
          </p:nvSpPr>
          <p:spPr bwMode="auto">
            <a:xfrm>
              <a:off x="5314" y="4792"/>
              <a:ext cx="1" cy="49"/>
            </a:xfrm>
            <a:custGeom>
              <a:avLst/>
              <a:gdLst>
                <a:gd name="T0" fmla="*/ 0 w 1"/>
                <a:gd name="T1" fmla="*/ 0 h 199"/>
                <a:gd name="T2" fmla="*/ 0 w 1"/>
                <a:gd name="T3" fmla="*/ 1 h 199"/>
                <a:gd name="T4" fmla="*/ 1 w 1"/>
                <a:gd name="T5" fmla="*/ 1 h 1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99">
                  <a:moveTo>
                    <a:pt x="0" y="0"/>
                  </a:moveTo>
                  <a:lnTo>
                    <a:pt x="0" y="199"/>
                  </a:lnTo>
                  <a:lnTo>
                    <a:pt x="1" y="199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244" name="Freeform 17"/>
          <p:cNvSpPr>
            <a:spLocks/>
          </p:cNvSpPr>
          <p:nvPr/>
        </p:nvSpPr>
        <p:spPr bwMode="auto">
          <a:xfrm>
            <a:off x="1931988" y="3833813"/>
            <a:ext cx="166687" cy="1587"/>
          </a:xfrm>
          <a:custGeom>
            <a:avLst/>
            <a:gdLst>
              <a:gd name="T0" fmla="*/ 0 w 512"/>
              <a:gd name="T1" fmla="*/ 0 h 1587"/>
              <a:gd name="T2" fmla="*/ 2147483646 w 512"/>
              <a:gd name="T3" fmla="*/ 0 h 1587"/>
              <a:gd name="T4" fmla="*/ 2147483646 w 512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12" h="1587">
                <a:moveTo>
                  <a:pt x="0" y="0"/>
                </a:moveTo>
                <a:lnTo>
                  <a:pt x="511" y="0"/>
                </a:lnTo>
                <a:lnTo>
                  <a:pt x="51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45" name="Freeform 18"/>
          <p:cNvSpPr>
            <a:spLocks/>
          </p:cNvSpPr>
          <p:nvPr/>
        </p:nvSpPr>
        <p:spPr bwMode="auto">
          <a:xfrm>
            <a:off x="1931988" y="3929063"/>
            <a:ext cx="166687" cy="1587"/>
          </a:xfrm>
          <a:custGeom>
            <a:avLst/>
            <a:gdLst>
              <a:gd name="T0" fmla="*/ 0 w 512"/>
              <a:gd name="T1" fmla="*/ 0 h 1587"/>
              <a:gd name="T2" fmla="*/ 2147483646 w 512"/>
              <a:gd name="T3" fmla="*/ 0 h 1587"/>
              <a:gd name="T4" fmla="*/ 2147483646 w 512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12" h="1587">
                <a:moveTo>
                  <a:pt x="0" y="0"/>
                </a:moveTo>
                <a:lnTo>
                  <a:pt x="511" y="0"/>
                </a:lnTo>
                <a:lnTo>
                  <a:pt x="51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46" name="Freeform 19"/>
          <p:cNvSpPr>
            <a:spLocks/>
          </p:cNvSpPr>
          <p:nvPr/>
        </p:nvSpPr>
        <p:spPr bwMode="auto">
          <a:xfrm>
            <a:off x="1931988" y="3833813"/>
            <a:ext cx="1587" cy="95250"/>
          </a:xfrm>
          <a:custGeom>
            <a:avLst/>
            <a:gdLst>
              <a:gd name="T0" fmla="*/ 0 w 2"/>
              <a:gd name="T1" fmla="*/ 0 h 298"/>
              <a:gd name="T2" fmla="*/ 0 w 2"/>
              <a:gd name="T3" fmla="*/ 2147483646 h 298"/>
              <a:gd name="T4" fmla="*/ 2147483646 w 2"/>
              <a:gd name="T5" fmla="*/ 2147483646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298">
                <a:moveTo>
                  <a:pt x="0" y="0"/>
                </a:moveTo>
                <a:lnTo>
                  <a:pt x="0" y="298"/>
                </a:lnTo>
                <a:lnTo>
                  <a:pt x="2" y="298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47" name="Freeform 20"/>
          <p:cNvSpPr>
            <a:spLocks/>
          </p:cNvSpPr>
          <p:nvPr/>
        </p:nvSpPr>
        <p:spPr bwMode="auto">
          <a:xfrm>
            <a:off x="1981200" y="3833813"/>
            <a:ext cx="42863" cy="95250"/>
          </a:xfrm>
          <a:custGeom>
            <a:avLst/>
            <a:gdLst>
              <a:gd name="T0" fmla="*/ 0 w 130"/>
              <a:gd name="T1" fmla="*/ 2147483646 h 298"/>
              <a:gd name="T2" fmla="*/ 2147483646 w 130"/>
              <a:gd name="T3" fmla="*/ 0 h 298"/>
              <a:gd name="T4" fmla="*/ 2147483646 w 130"/>
              <a:gd name="T5" fmla="*/ 0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0" h="298">
                <a:moveTo>
                  <a:pt x="0" y="298"/>
                </a:moveTo>
                <a:lnTo>
                  <a:pt x="128" y="0"/>
                </a:lnTo>
                <a:lnTo>
                  <a:pt x="130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48" name="Freeform 21"/>
          <p:cNvSpPr>
            <a:spLocks/>
          </p:cNvSpPr>
          <p:nvPr/>
        </p:nvSpPr>
        <p:spPr bwMode="auto">
          <a:xfrm>
            <a:off x="2097088" y="3833813"/>
            <a:ext cx="1587" cy="95250"/>
          </a:xfrm>
          <a:custGeom>
            <a:avLst/>
            <a:gdLst>
              <a:gd name="T0" fmla="*/ 0 w 1"/>
              <a:gd name="T1" fmla="*/ 2147483646 h 298"/>
              <a:gd name="T2" fmla="*/ 0 w 1"/>
              <a:gd name="T3" fmla="*/ 0 h 298"/>
              <a:gd name="T4" fmla="*/ 2147483646 w 1"/>
              <a:gd name="T5" fmla="*/ 0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298">
                <a:moveTo>
                  <a:pt x="0" y="29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49" name="Freeform 22"/>
          <p:cNvSpPr>
            <a:spLocks/>
          </p:cNvSpPr>
          <p:nvPr/>
        </p:nvSpPr>
        <p:spPr bwMode="auto">
          <a:xfrm flipH="1">
            <a:off x="1655763" y="3959225"/>
            <a:ext cx="69850" cy="1588"/>
          </a:xfrm>
          <a:custGeom>
            <a:avLst/>
            <a:gdLst>
              <a:gd name="T0" fmla="*/ 0 w 207"/>
              <a:gd name="T1" fmla="*/ 0 h 1588"/>
              <a:gd name="T2" fmla="*/ 2147483646 w 207"/>
              <a:gd name="T3" fmla="*/ 0 h 1588"/>
              <a:gd name="T4" fmla="*/ 2147483646 w 207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7" h="1588">
                <a:moveTo>
                  <a:pt x="0" y="0"/>
                </a:moveTo>
                <a:lnTo>
                  <a:pt x="206" y="0"/>
                </a:lnTo>
                <a:lnTo>
                  <a:pt x="207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0" name="Freeform 23"/>
          <p:cNvSpPr>
            <a:spLocks/>
          </p:cNvSpPr>
          <p:nvPr/>
        </p:nvSpPr>
        <p:spPr bwMode="auto">
          <a:xfrm flipH="1">
            <a:off x="1658938" y="3959225"/>
            <a:ext cx="66675" cy="74613"/>
          </a:xfrm>
          <a:custGeom>
            <a:avLst/>
            <a:gdLst>
              <a:gd name="T0" fmla="*/ 2147483646 w 206"/>
              <a:gd name="T1" fmla="*/ 2147483646 h 224"/>
              <a:gd name="T2" fmla="*/ 2147483646 w 206"/>
              <a:gd name="T3" fmla="*/ 0 h 224"/>
              <a:gd name="T4" fmla="*/ 0 w 206"/>
              <a:gd name="T5" fmla="*/ 0 h 224"/>
              <a:gd name="T6" fmla="*/ 2147483646 w 206"/>
              <a:gd name="T7" fmla="*/ 2147483646 h 2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" h="224">
                <a:moveTo>
                  <a:pt x="103" y="224"/>
                </a:moveTo>
                <a:lnTo>
                  <a:pt x="206" y="0"/>
                </a:lnTo>
                <a:lnTo>
                  <a:pt x="0" y="0"/>
                </a:lnTo>
                <a:lnTo>
                  <a:pt x="103" y="224"/>
                </a:lnTo>
                <a:close/>
              </a:path>
            </a:pathLst>
          </a:custGeom>
          <a:solidFill>
            <a:srgbClr val="000000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251" name="Freeform 24"/>
          <p:cNvSpPr>
            <a:spLocks/>
          </p:cNvSpPr>
          <p:nvPr/>
        </p:nvSpPr>
        <p:spPr bwMode="auto">
          <a:xfrm flipH="1">
            <a:off x="1658938" y="3959225"/>
            <a:ext cx="66675" cy="74613"/>
          </a:xfrm>
          <a:custGeom>
            <a:avLst/>
            <a:gdLst>
              <a:gd name="T0" fmla="*/ 2147483646 w 206"/>
              <a:gd name="T1" fmla="*/ 2147483646 h 224"/>
              <a:gd name="T2" fmla="*/ 2147483646 w 206"/>
              <a:gd name="T3" fmla="*/ 0 h 224"/>
              <a:gd name="T4" fmla="*/ 0 w 206"/>
              <a:gd name="T5" fmla="*/ 0 h 224"/>
              <a:gd name="T6" fmla="*/ 2147483646 w 206"/>
              <a:gd name="T7" fmla="*/ 2147483646 h 2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" h="224">
                <a:moveTo>
                  <a:pt x="103" y="224"/>
                </a:moveTo>
                <a:lnTo>
                  <a:pt x="206" y="0"/>
                </a:lnTo>
                <a:lnTo>
                  <a:pt x="0" y="0"/>
                </a:lnTo>
                <a:lnTo>
                  <a:pt x="103" y="224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2" name="Freeform 25"/>
          <p:cNvSpPr>
            <a:spLocks/>
          </p:cNvSpPr>
          <p:nvPr/>
        </p:nvSpPr>
        <p:spPr bwMode="auto">
          <a:xfrm flipH="1">
            <a:off x="1655763" y="3959225"/>
            <a:ext cx="34925" cy="74613"/>
          </a:xfrm>
          <a:custGeom>
            <a:avLst/>
            <a:gdLst>
              <a:gd name="T0" fmla="*/ 0 w 104"/>
              <a:gd name="T1" fmla="*/ 2147483646 h 224"/>
              <a:gd name="T2" fmla="*/ 2147483646 w 104"/>
              <a:gd name="T3" fmla="*/ 0 h 224"/>
              <a:gd name="T4" fmla="*/ 2147483646 w 104"/>
              <a:gd name="T5" fmla="*/ 0 h 2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4" h="224">
                <a:moveTo>
                  <a:pt x="0" y="224"/>
                </a:moveTo>
                <a:lnTo>
                  <a:pt x="103" y="0"/>
                </a:lnTo>
                <a:lnTo>
                  <a:pt x="104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3" name="Freeform 26"/>
          <p:cNvSpPr>
            <a:spLocks/>
          </p:cNvSpPr>
          <p:nvPr/>
        </p:nvSpPr>
        <p:spPr bwMode="auto">
          <a:xfrm flipH="1">
            <a:off x="1609725" y="4033838"/>
            <a:ext cx="323850" cy="0"/>
          </a:xfrm>
          <a:custGeom>
            <a:avLst/>
            <a:gdLst>
              <a:gd name="T0" fmla="*/ 0 w 994"/>
              <a:gd name="T1" fmla="*/ 2147483646 w 994"/>
              <a:gd name="T2" fmla="*/ 2147483646 w 994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994">
                <a:moveTo>
                  <a:pt x="0" y="0"/>
                </a:moveTo>
                <a:lnTo>
                  <a:pt x="993" y="0"/>
                </a:lnTo>
                <a:lnTo>
                  <a:pt x="994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4" name="Freeform 27"/>
          <p:cNvSpPr>
            <a:spLocks/>
          </p:cNvSpPr>
          <p:nvPr/>
        </p:nvSpPr>
        <p:spPr bwMode="auto">
          <a:xfrm flipH="1">
            <a:off x="1609725" y="3708400"/>
            <a:ext cx="323850" cy="1588"/>
          </a:xfrm>
          <a:custGeom>
            <a:avLst/>
            <a:gdLst>
              <a:gd name="T0" fmla="*/ 2147483646 w 993"/>
              <a:gd name="T1" fmla="*/ 0 h 1588"/>
              <a:gd name="T2" fmla="*/ 0 w 993"/>
              <a:gd name="T3" fmla="*/ 0 h 1588"/>
              <a:gd name="T4" fmla="*/ 2147483646 w 993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3" h="1588">
                <a:moveTo>
                  <a:pt x="993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5" name="Freeform 28"/>
          <p:cNvSpPr>
            <a:spLocks/>
          </p:cNvSpPr>
          <p:nvPr/>
        </p:nvSpPr>
        <p:spPr bwMode="auto">
          <a:xfrm flipH="1">
            <a:off x="1827213" y="3708400"/>
            <a:ext cx="53975" cy="58738"/>
          </a:xfrm>
          <a:custGeom>
            <a:avLst/>
            <a:gdLst>
              <a:gd name="T0" fmla="*/ 0 w 171"/>
              <a:gd name="T1" fmla="*/ 0 h 179"/>
              <a:gd name="T2" fmla="*/ 2147483646 w 171"/>
              <a:gd name="T3" fmla="*/ 2147483646 h 179"/>
              <a:gd name="T4" fmla="*/ 2147483646 w 171"/>
              <a:gd name="T5" fmla="*/ 2147483646 h 1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" h="179">
                <a:moveTo>
                  <a:pt x="0" y="0"/>
                </a:moveTo>
                <a:lnTo>
                  <a:pt x="170" y="179"/>
                </a:lnTo>
                <a:lnTo>
                  <a:pt x="171" y="179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6" name="Freeform 29"/>
          <p:cNvSpPr>
            <a:spLocks/>
          </p:cNvSpPr>
          <p:nvPr/>
        </p:nvSpPr>
        <p:spPr bwMode="auto">
          <a:xfrm flipH="1">
            <a:off x="1881188" y="3708400"/>
            <a:ext cx="9525" cy="80963"/>
          </a:xfrm>
          <a:custGeom>
            <a:avLst/>
            <a:gdLst>
              <a:gd name="T0" fmla="*/ 2147483646 w 26"/>
              <a:gd name="T1" fmla="*/ 0 h 246"/>
              <a:gd name="T2" fmla="*/ 0 w 26"/>
              <a:gd name="T3" fmla="*/ 2147483646 h 246"/>
              <a:gd name="T4" fmla="*/ 2147483646 w 26"/>
              <a:gd name="T5" fmla="*/ 2147483646 h 2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" h="246">
                <a:moveTo>
                  <a:pt x="26" y="0"/>
                </a:moveTo>
                <a:lnTo>
                  <a:pt x="0" y="246"/>
                </a:lnTo>
                <a:lnTo>
                  <a:pt x="1" y="246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7" name="Freeform 30"/>
          <p:cNvSpPr>
            <a:spLocks/>
          </p:cNvSpPr>
          <p:nvPr/>
        </p:nvSpPr>
        <p:spPr bwMode="auto">
          <a:xfrm flipH="1">
            <a:off x="1827213" y="3708400"/>
            <a:ext cx="63500" cy="80963"/>
          </a:xfrm>
          <a:custGeom>
            <a:avLst/>
            <a:gdLst>
              <a:gd name="T0" fmla="*/ 2147483646 w 196"/>
              <a:gd name="T1" fmla="*/ 0 h 246"/>
              <a:gd name="T2" fmla="*/ 2147483646 w 196"/>
              <a:gd name="T3" fmla="*/ 2147483646 h 246"/>
              <a:gd name="T4" fmla="*/ 0 w 196"/>
              <a:gd name="T5" fmla="*/ 2147483646 h 246"/>
              <a:gd name="T6" fmla="*/ 2147483646 w 196"/>
              <a:gd name="T7" fmla="*/ 0 h 2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" h="246">
                <a:moveTo>
                  <a:pt x="26" y="0"/>
                </a:moveTo>
                <a:lnTo>
                  <a:pt x="196" y="179"/>
                </a:lnTo>
                <a:lnTo>
                  <a:pt x="0" y="246"/>
                </a:lnTo>
                <a:lnTo>
                  <a:pt x="26" y="0"/>
                </a:lnTo>
                <a:close/>
              </a:path>
            </a:pathLst>
          </a:custGeom>
          <a:solidFill>
            <a:srgbClr val="000000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258" name="Freeform 31"/>
          <p:cNvSpPr>
            <a:spLocks/>
          </p:cNvSpPr>
          <p:nvPr/>
        </p:nvSpPr>
        <p:spPr bwMode="auto">
          <a:xfrm flipH="1">
            <a:off x="1827213" y="3708400"/>
            <a:ext cx="63500" cy="80963"/>
          </a:xfrm>
          <a:custGeom>
            <a:avLst/>
            <a:gdLst>
              <a:gd name="T0" fmla="*/ 2147483646 w 196"/>
              <a:gd name="T1" fmla="*/ 0 h 246"/>
              <a:gd name="T2" fmla="*/ 2147483646 w 196"/>
              <a:gd name="T3" fmla="*/ 2147483646 h 246"/>
              <a:gd name="T4" fmla="*/ 0 w 196"/>
              <a:gd name="T5" fmla="*/ 2147483646 h 246"/>
              <a:gd name="T6" fmla="*/ 2147483646 w 196"/>
              <a:gd name="T7" fmla="*/ 0 h 2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" h="246">
                <a:moveTo>
                  <a:pt x="26" y="0"/>
                </a:moveTo>
                <a:lnTo>
                  <a:pt x="196" y="179"/>
                </a:lnTo>
                <a:lnTo>
                  <a:pt x="0" y="246"/>
                </a:lnTo>
                <a:lnTo>
                  <a:pt x="26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59" name="Freeform 32"/>
          <p:cNvSpPr>
            <a:spLocks/>
          </p:cNvSpPr>
          <p:nvPr/>
        </p:nvSpPr>
        <p:spPr bwMode="auto">
          <a:xfrm flipH="1">
            <a:off x="1771650" y="3708400"/>
            <a:ext cx="109538" cy="325438"/>
          </a:xfrm>
          <a:custGeom>
            <a:avLst/>
            <a:gdLst>
              <a:gd name="T0" fmla="*/ 2147483646 w 336"/>
              <a:gd name="T1" fmla="*/ 2147483646 h 993"/>
              <a:gd name="T2" fmla="*/ 0 w 336"/>
              <a:gd name="T3" fmla="*/ 0 h 993"/>
              <a:gd name="T4" fmla="*/ 2147483646 w 336"/>
              <a:gd name="T5" fmla="*/ 0 h 9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6" h="993">
                <a:moveTo>
                  <a:pt x="336" y="993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0" name="Freeform 33"/>
          <p:cNvSpPr>
            <a:spLocks/>
          </p:cNvSpPr>
          <p:nvPr/>
        </p:nvSpPr>
        <p:spPr bwMode="auto">
          <a:xfrm flipH="1">
            <a:off x="1689100" y="3708400"/>
            <a:ext cx="1588" cy="325438"/>
          </a:xfrm>
          <a:custGeom>
            <a:avLst/>
            <a:gdLst>
              <a:gd name="T0" fmla="*/ 0 w 1"/>
              <a:gd name="T1" fmla="*/ 0 h 993"/>
              <a:gd name="T2" fmla="*/ 0 w 1"/>
              <a:gd name="T3" fmla="*/ 2147483646 h 993"/>
              <a:gd name="T4" fmla="*/ 2147483646 w 1"/>
              <a:gd name="T5" fmla="*/ 2147483646 h 9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93">
                <a:moveTo>
                  <a:pt x="0" y="0"/>
                </a:moveTo>
                <a:lnTo>
                  <a:pt x="0" y="993"/>
                </a:lnTo>
                <a:lnTo>
                  <a:pt x="1" y="993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1" name="Freeform 34"/>
          <p:cNvSpPr>
            <a:spLocks/>
          </p:cNvSpPr>
          <p:nvPr/>
        </p:nvSpPr>
        <p:spPr bwMode="auto">
          <a:xfrm flipH="1">
            <a:off x="1820863" y="3951288"/>
            <a:ext cx="31750" cy="1587"/>
          </a:xfrm>
          <a:custGeom>
            <a:avLst/>
            <a:gdLst>
              <a:gd name="T0" fmla="*/ 0 w 101"/>
              <a:gd name="T1" fmla="*/ 0 h 1587"/>
              <a:gd name="T2" fmla="*/ 2147483646 w 101"/>
              <a:gd name="T3" fmla="*/ 0 h 1587"/>
              <a:gd name="T4" fmla="*/ 2147483646 w 101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1587">
                <a:moveTo>
                  <a:pt x="0" y="0"/>
                </a:moveTo>
                <a:lnTo>
                  <a:pt x="100" y="0"/>
                </a:lnTo>
                <a:lnTo>
                  <a:pt x="10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2" name="Freeform 35"/>
          <p:cNvSpPr>
            <a:spLocks/>
          </p:cNvSpPr>
          <p:nvPr/>
        </p:nvSpPr>
        <p:spPr bwMode="auto">
          <a:xfrm flipH="1">
            <a:off x="1852613" y="3951288"/>
            <a:ext cx="0" cy="82550"/>
          </a:xfrm>
          <a:custGeom>
            <a:avLst/>
            <a:gdLst>
              <a:gd name="T0" fmla="*/ 0 w 2"/>
              <a:gd name="T1" fmla="*/ 0 h 247"/>
              <a:gd name="T2" fmla="*/ 0 w 2"/>
              <a:gd name="T3" fmla="*/ 2147483646 h 247"/>
              <a:gd name="T4" fmla="*/ 1 w 2"/>
              <a:gd name="T5" fmla="*/ 2147483646 h 2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247">
                <a:moveTo>
                  <a:pt x="0" y="0"/>
                </a:moveTo>
                <a:lnTo>
                  <a:pt x="0" y="247"/>
                </a:lnTo>
                <a:lnTo>
                  <a:pt x="2" y="247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3" name="Freeform 36"/>
          <p:cNvSpPr>
            <a:spLocks/>
          </p:cNvSpPr>
          <p:nvPr/>
        </p:nvSpPr>
        <p:spPr bwMode="auto">
          <a:xfrm flipH="1">
            <a:off x="1852613" y="3951288"/>
            <a:ext cx="33337" cy="1587"/>
          </a:xfrm>
          <a:custGeom>
            <a:avLst/>
            <a:gdLst>
              <a:gd name="T0" fmla="*/ 2147483646 w 99"/>
              <a:gd name="T1" fmla="*/ 0 h 1587"/>
              <a:gd name="T2" fmla="*/ 0 w 99"/>
              <a:gd name="T3" fmla="*/ 0 h 1587"/>
              <a:gd name="T4" fmla="*/ 2147483646 w 99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" h="1587">
                <a:moveTo>
                  <a:pt x="99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4" name="Freeform 37"/>
          <p:cNvSpPr>
            <a:spLocks/>
          </p:cNvSpPr>
          <p:nvPr/>
        </p:nvSpPr>
        <p:spPr bwMode="auto">
          <a:xfrm flipH="1">
            <a:off x="1690688" y="3959225"/>
            <a:ext cx="34925" cy="74613"/>
          </a:xfrm>
          <a:custGeom>
            <a:avLst/>
            <a:gdLst>
              <a:gd name="T0" fmla="*/ 2147483646 w 103"/>
              <a:gd name="T1" fmla="*/ 2147483646 h 224"/>
              <a:gd name="T2" fmla="*/ 0 w 103"/>
              <a:gd name="T3" fmla="*/ 0 h 224"/>
              <a:gd name="T4" fmla="*/ 2147483646 w 103"/>
              <a:gd name="T5" fmla="*/ 0 h 2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3" h="224">
                <a:moveTo>
                  <a:pt x="103" y="224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5" name="Freeform 38"/>
          <p:cNvSpPr>
            <a:spLocks/>
          </p:cNvSpPr>
          <p:nvPr/>
        </p:nvSpPr>
        <p:spPr bwMode="auto">
          <a:xfrm flipH="1">
            <a:off x="1827213" y="3767138"/>
            <a:ext cx="63500" cy="22225"/>
          </a:xfrm>
          <a:custGeom>
            <a:avLst/>
            <a:gdLst>
              <a:gd name="T0" fmla="*/ 0 w 197"/>
              <a:gd name="T1" fmla="*/ 2147483646 h 67"/>
              <a:gd name="T2" fmla="*/ 2147483646 w 197"/>
              <a:gd name="T3" fmla="*/ 0 h 67"/>
              <a:gd name="T4" fmla="*/ 2147483646 w 197"/>
              <a:gd name="T5" fmla="*/ 0 h 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7" h="67">
                <a:moveTo>
                  <a:pt x="0" y="67"/>
                </a:moveTo>
                <a:lnTo>
                  <a:pt x="196" y="0"/>
                </a:lnTo>
                <a:lnTo>
                  <a:pt x="197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6" name="Freeform 39"/>
          <p:cNvSpPr>
            <a:spLocks/>
          </p:cNvSpPr>
          <p:nvPr/>
        </p:nvSpPr>
        <p:spPr bwMode="auto">
          <a:xfrm flipH="1">
            <a:off x="1328738" y="3708400"/>
            <a:ext cx="65087" cy="80963"/>
          </a:xfrm>
          <a:custGeom>
            <a:avLst/>
            <a:gdLst>
              <a:gd name="T0" fmla="*/ 2147483646 w 196"/>
              <a:gd name="T1" fmla="*/ 0 h 246"/>
              <a:gd name="T2" fmla="*/ 0 w 196"/>
              <a:gd name="T3" fmla="*/ 2147483646 h 246"/>
              <a:gd name="T4" fmla="*/ 2147483646 w 196"/>
              <a:gd name="T5" fmla="*/ 2147483646 h 246"/>
              <a:gd name="T6" fmla="*/ 2147483646 w 196"/>
              <a:gd name="T7" fmla="*/ 0 h 2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" h="246">
                <a:moveTo>
                  <a:pt x="171" y="0"/>
                </a:moveTo>
                <a:lnTo>
                  <a:pt x="0" y="179"/>
                </a:lnTo>
                <a:lnTo>
                  <a:pt x="196" y="246"/>
                </a:lnTo>
                <a:lnTo>
                  <a:pt x="171" y="0"/>
                </a:lnTo>
                <a:close/>
              </a:path>
            </a:pathLst>
          </a:custGeom>
          <a:solidFill>
            <a:srgbClr val="000000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267" name="Freeform 40"/>
          <p:cNvSpPr>
            <a:spLocks/>
          </p:cNvSpPr>
          <p:nvPr/>
        </p:nvSpPr>
        <p:spPr bwMode="auto">
          <a:xfrm flipH="1">
            <a:off x="1328738" y="3708400"/>
            <a:ext cx="65087" cy="80963"/>
          </a:xfrm>
          <a:custGeom>
            <a:avLst/>
            <a:gdLst>
              <a:gd name="T0" fmla="*/ 2147483646 w 196"/>
              <a:gd name="T1" fmla="*/ 0 h 246"/>
              <a:gd name="T2" fmla="*/ 0 w 196"/>
              <a:gd name="T3" fmla="*/ 2147483646 h 246"/>
              <a:gd name="T4" fmla="*/ 2147483646 w 196"/>
              <a:gd name="T5" fmla="*/ 2147483646 h 246"/>
              <a:gd name="T6" fmla="*/ 2147483646 w 196"/>
              <a:gd name="T7" fmla="*/ 0 h 2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" h="246">
                <a:moveTo>
                  <a:pt x="171" y="0"/>
                </a:moveTo>
                <a:lnTo>
                  <a:pt x="0" y="179"/>
                </a:lnTo>
                <a:lnTo>
                  <a:pt x="196" y="246"/>
                </a:lnTo>
                <a:lnTo>
                  <a:pt x="17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8" name="Freeform 41"/>
          <p:cNvSpPr>
            <a:spLocks/>
          </p:cNvSpPr>
          <p:nvPr/>
        </p:nvSpPr>
        <p:spPr bwMode="auto">
          <a:xfrm flipH="1">
            <a:off x="1328738" y="3708400"/>
            <a:ext cx="9525" cy="80963"/>
          </a:xfrm>
          <a:custGeom>
            <a:avLst/>
            <a:gdLst>
              <a:gd name="T0" fmla="*/ 0 w 27"/>
              <a:gd name="T1" fmla="*/ 0 h 246"/>
              <a:gd name="T2" fmla="*/ 2147483646 w 27"/>
              <a:gd name="T3" fmla="*/ 2147483646 h 246"/>
              <a:gd name="T4" fmla="*/ 2147483646 w 27"/>
              <a:gd name="T5" fmla="*/ 2147483646 h 24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" h="246">
                <a:moveTo>
                  <a:pt x="0" y="0"/>
                </a:moveTo>
                <a:lnTo>
                  <a:pt x="25" y="246"/>
                </a:lnTo>
                <a:lnTo>
                  <a:pt x="27" y="246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69" name="Freeform 42"/>
          <p:cNvSpPr>
            <a:spLocks/>
          </p:cNvSpPr>
          <p:nvPr/>
        </p:nvSpPr>
        <p:spPr bwMode="auto">
          <a:xfrm flipH="1">
            <a:off x="1338263" y="3708400"/>
            <a:ext cx="55562" cy="58738"/>
          </a:xfrm>
          <a:custGeom>
            <a:avLst/>
            <a:gdLst>
              <a:gd name="T0" fmla="*/ 2147483646 w 171"/>
              <a:gd name="T1" fmla="*/ 0 h 179"/>
              <a:gd name="T2" fmla="*/ 0 w 171"/>
              <a:gd name="T3" fmla="*/ 2147483646 h 179"/>
              <a:gd name="T4" fmla="*/ 2147483646 w 171"/>
              <a:gd name="T5" fmla="*/ 2147483646 h 1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" h="179">
                <a:moveTo>
                  <a:pt x="171" y="0"/>
                </a:moveTo>
                <a:lnTo>
                  <a:pt x="0" y="179"/>
                </a:lnTo>
                <a:lnTo>
                  <a:pt x="2" y="179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0" name="Freeform 43"/>
          <p:cNvSpPr>
            <a:spLocks/>
          </p:cNvSpPr>
          <p:nvPr/>
        </p:nvSpPr>
        <p:spPr bwMode="auto">
          <a:xfrm flipH="1">
            <a:off x="1338263" y="3708400"/>
            <a:ext cx="109537" cy="325438"/>
          </a:xfrm>
          <a:custGeom>
            <a:avLst/>
            <a:gdLst>
              <a:gd name="T0" fmla="*/ 0 w 339"/>
              <a:gd name="T1" fmla="*/ 2147483646 h 993"/>
              <a:gd name="T2" fmla="*/ 2147483646 w 339"/>
              <a:gd name="T3" fmla="*/ 0 h 993"/>
              <a:gd name="T4" fmla="*/ 2147483646 w 339"/>
              <a:gd name="T5" fmla="*/ 0 h 9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39" h="993">
                <a:moveTo>
                  <a:pt x="0" y="993"/>
                </a:moveTo>
                <a:lnTo>
                  <a:pt x="337" y="0"/>
                </a:lnTo>
                <a:lnTo>
                  <a:pt x="339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1" name="Freeform 44"/>
          <p:cNvSpPr>
            <a:spLocks/>
          </p:cNvSpPr>
          <p:nvPr/>
        </p:nvSpPr>
        <p:spPr bwMode="auto">
          <a:xfrm flipH="1">
            <a:off x="1527175" y="3708400"/>
            <a:ext cx="1588" cy="325438"/>
          </a:xfrm>
          <a:custGeom>
            <a:avLst/>
            <a:gdLst>
              <a:gd name="T0" fmla="*/ 0 w 2"/>
              <a:gd name="T1" fmla="*/ 0 h 993"/>
              <a:gd name="T2" fmla="*/ 0 w 2"/>
              <a:gd name="T3" fmla="*/ 2147483646 h 993"/>
              <a:gd name="T4" fmla="*/ 2147483646 w 2"/>
              <a:gd name="T5" fmla="*/ 2147483646 h 9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993">
                <a:moveTo>
                  <a:pt x="0" y="0"/>
                </a:moveTo>
                <a:lnTo>
                  <a:pt x="0" y="993"/>
                </a:lnTo>
                <a:lnTo>
                  <a:pt x="2" y="993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2" name="Freeform 45"/>
          <p:cNvSpPr>
            <a:spLocks/>
          </p:cNvSpPr>
          <p:nvPr/>
        </p:nvSpPr>
        <p:spPr bwMode="auto">
          <a:xfrm flipH="1">
            <a:off x="1284288" y="3708400"/>
            <a:ext cx="1587" cy="325438"/>
          </a:xfrm>
          <a:custGeom>
            <a:avLst/>
            <a:gdLst>
              <a:gd name="T0" fmla="*/ 0 w 1"/>
              <a:gd name="T1" fmla="*/ 0 h 993"/>
              <a:gd name="T2" fmla="*/ 0 w 1"/>
              <a:gd name="T3" fmla="*/ 2147483646 h 993"/>
              <a:gd name="T4" fmla="*/ 2147483646 w 1"/>
              <a:gd name="T5" fmla="*/ 2147483646 h 9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93">
                <a:moveTo>
                  <a:pt x="0" y="0"/>
                </a:moveTo>
                <a:lnTo>
                  <a:pt x="0" y="993"/>
                </a:lnTo>
                <a:lnTo>
                  <a:pt x="1" y="993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3" name="Freeform 46"/>
          <p:cNvSpPr>
            <a:spLocks/>
          </p:cNvSpPr>
          <p:nvPr/>
        </p:nvSpPr>
        <p:spPr bwMode="auto">
          <a:xfrm flipH="1">
            <a:off x="1608138" y="3708400"/>
            <a:ext cx="1587" cy="161925"/>
          </a:xfrm>
          <a:custGeom>
            <a:avLst/>
            <a:gdLst>
              <a:gd name="T0" fmla="*/ 0 w 1"/>
              <a:gd name="T1" fmla="*/ 2147483646 h 497"/>
              <a:gd name="T2" fmla="*/ 0 w 1"/>
              <a:gd name="T3" fmla="*/ 0 h 497"/>
              <a:gd name="T4" fmla="*/ 2147483646 w 1"/>
              <a:gd name="T5" fmla="*/ 0 h 49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497">
                <a:moveTo>
                  <a:pt x="0" y="497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4" name="Freeform 47"/>
          <p:cNvSpPr>
            <a:spLocks/>
          </p:cNvSpPr>
          <p:nvPr/>
        </p:nvSpPr>
        <p:spPr bwMode="auto">
          <a:xfrm flipH="1">
            <a:off x="1285875" y="4033838"/>
            <a:ext cx="323850" cy="0"/>
          </a:xfrm>
          <a:custGeom>
            <a:avLst/>
            <a:gdLst>
              <a:gd name="T0" fmla="*/ 2147483646 w 993"/>
              <a:gd name="T1" fmla="*/ 0 w 993"/>
              <a:gd name="T2" fmla="*/ 2147483646 w 993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993">
                <a:moveTo>
                  <a:pt x="993" y="0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5" name="Freeform 48"/>
          <p:cNvSpPr>
            <a:spLocks/>
          </p:cNvSpPr>
          <p:nvPr/>
        </p:nvSpPr>
        <p:spPr bwMode="auto">
          <a:xfrm flipH="1">
            <a:off x="1608138" y="3870325"/>
            <a:ext cx="1587" cy="163513"/>
          </a:xfrm>
          <a:custGeom>
            <a:avLst/>
            <a:gdLst>
              <a:gd name="T0" fmla="*/ 0 w 1"/>
              <a:gd name="T1" fmla="*/ 2147483646 h 496"/>
              <a:gd name="T2" fmla="*/ 0 w 1"/>
              <a:gd name="T3" fmla="*/ 0 h 496"/>
              <a:gd name="T4" fmla="*/ 2147483646 w 1"/>
              <a:gd name="T5" fmla="*/ 0 h 4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496">
                <a:moveTo>
                  <a:pt x="0" y="496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6" name="Freeform 49"/>
          <p:cNvSpPr>
            <a:spLocks/>
          </p:cNvSpPr>
          <p:nvPr/>
        </p:nvSpPr>
        <p:spPr bwMode="auto">
          <a:xfrm flipH="1">
            <a:off x="1608138" y="3870325"/>
            <a:ext cx="1587" cy="163513"/>
          </a:xfrm>
          <a:custGeom>
            <a:avLst/>
            <a:gdLst>
              <a:gd name="T0" fmla="*/ 0 w 1"/>
              <a:gd name="T1" fmla="*/ 2147483646 h 496"/>
              <a:gd name="T2" fmla="*/ 0 w 1"/>
              <a:gd name="T3" fmla="*/ 0 h 496"/>
              <a:gd name="T4" fmla="*/ 2147483646 w 1"/>
              <a:gd name="T5" fmla="*/ 0 h 4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496">
                <a:moveTo>
                  <a:pt x="0" y="496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7" name="Freeform 50"/>
          <p:cNvSpPr>
            <a:spLocks/>
          </p:cNvSpPr>
          <p:nvPr/>
        </p:nvSpPr>
        <p:spPr bwMode="auto">
          <a:xfrm flipH="1">
            <a:off x="1528763" y="3959225"/>
            <a:ext cx="34925" cy="74613"/>
          </a:xfrm>
          <a:custGeom>
            <a:avLst/>
            <a:gdLst>
              <a:gd name="T0" fmla="*/ 2147483646 w 103"/>
              <a:gd name="T1" fmla="*/ 2147483646 h 224"/>
              <a:gd name="T2" fmla="*/ 0 w 103"/>
              <a:gd name="T3" fmla="*/ 0 h 224"/>
              <a:gd name="T4" fmla="*/ 2147483646 w 103"/>
              <a:gd name="T5" fmla="*/ 0 h 2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3" h="224">
                <a:moveTo>
                  <a:pt x="103" y="224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78" name="Freeform 51"/>
          <p:cNvSpPr>
            <a:spLocks/>
          </p:cNvSpPr>
          <p:nvPr/>
        </p:nvSpPr>
        <p:spPr bwMode="auto">
          <a:xfrm flipH="1">
            <a:off x="1493838" y="3959225"/>
            <a:ext cx="69850" cy="74613"/>
          </a:xfrm>
          <a:custGeom>
            <a:avLst/>
            <a:gdLst>
              <a:gd name="T0" fmla="*/ 2147483646 w 206"/>
              <a:gd name="T1" fmla="*/ 2147483646 h 224"/>
              <a:gd name="T2" fmla="*/ 2147483646 w 206"/>
              <a:gd name="T3" fmla="*/ 0 h 224"/>
              <a:gd name="T4" fmla="*/ 0 w 206"/>
              <a:gd name="T5" fmla="*/ 0 h 224"/>
              <a:gd name="T6" fmla="*/ 2147483646 w 206"/>
              <a:gd name="T7" fmla="*/ 2147483646 h 2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" h="224">
                <a:moveTo>
                  <a:pt x="103" y="224"/>
                </a:moveTo>
                <a:lnTo>
                  <a:pt x="206" y="0"/>
                </a:lnTo>
                <a:lnTo>
                  <a:pt x="0" y="0"/>
                </a:lnTo>
                <a:lnTo>
                  <a:pt x="103" y="224"/>
                </a:lnTo>
                <a:close/>
              </a:path>
            </a:pathLst>
          </a:custGeom>
          <a:solidFill>
            <a:srgbClr val="000000"/>
          </a:solidFill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10279" name="Freeform 52"/>
          <p:cNvSpPr>
            <a:spLocks/>
          </p:cNvSpPr>
          <p:nvPr/>
        </p:nvSpPr>
        <p:spPr bwMode="auto">
          <a:xfrm flipH="1">
            <a:off x="1493838" y="3959225"/>
            <a:ext cx="69850" cy="74613"/>
          </a:xfrm>
          <a:custGeom>
            <a:avLst/>
            <a:gdLst>
              <a:gd name="T0" fmla="*/ 2147483646 w 206"/>
              <a:gd name="T1" fmla="*/ 2147483646 h 224"/>
              <a:gd name="T2" fmla="*/ 2147483646 w 206"/>
              <a:gd name="T3" fmla="*/ 0 h 224"/>
              <a:gd name="T4" fmla="*/ 0 w 206"/>
              <a:gd name="T5" fmla="*/ 0 h 224"/>
              <a:gd name="T6" fmla="*/ 2147483646 w 206"/>
              <a:gd name="T7" fmla="*/ 2147483646 h 2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6" h="224">
                <a:moveTo>
                  <a:pt x="103" y="224"/>
                </a:moveTo>
                <a:lnTo>
                  <a:pt x="206" y="0"/>
                </a:lnTo>
                <a:lnTo>
                  <a:pt x="0" y="0"/>
                </a:lnTo>
                <a:lnTo>
                  <a:pt x="103" y="224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0" name="Freeform 53"/>
          <p:cNvSpPr>
            <a:spLocks/>
          </p:cNvSpPr>
          <p:nvPr/>
        </p:nvSpPr>
        <p:spPr bwMode="auto">
          <a:xfrm flipH="1">
            <a:off x="1493838" y="3959225"/>
            <a:ext cx="69850" cy="1588"/>
          </a:xfrm>
          <a:custGeom>
            <a:avLst/>
            <a:gdLst>
              <a:gd name="T0" fmla="*/ 0 w 208"/>
              <a:gd name="T1" fmla="*/ 0 h 1588"/>
              <a:gd name="T2" fmla="*/ 2147483646 w 208"/>
              <a:gd name="T3" fmla="*/ 0 h 1588"/>
              <a:gd name="T4" fmla="*/ 2147483646 w 208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8" h="1588">
                <a:moveTo>
                  <a:pt x="0" y="0"/>
                </a:moveTo>
                <a:lnTo>
                  <a:pt x="206" y="0"/>
                </a:lnTo>
                <a:lnTo>
                  <a:pt x="208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1" name="Freeform 54"/>
          <p:cNvSpPr>
            <a:spLocks/>
          </p:cNvSpPr>
          <p:nvPr/>
        </p:nvSpPr>
        <p:spPr bwMode="auto">
          <a:xfrm flipH="1">
            <a:off x="1493838" y="3959225"/>
            <a:ext cx="34925" cy="74613"/>
          </a:xfrm>
          <a:custGeom>
            <a:avLst/>
            <a:gdLst>
              <a:gd name="T0" fmla="*/ 0 w 105"/>
              <a:gd name="T1" fmla="*/ 2147483646 h 224"/>
              <a:gd name="T2" fmla="*/ 2147483646 w 105"/>
              <a:gd name="T3" fmla="*/ 0 h 224"/>
              <a:gd name="T4" fmla="*/ 2147483646 w 105"/>
              <a:gd name="T5" fmla="*/ 0 h 2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" h="224">
                <a:moveTo>
                  <a:pt x="0" y="224"/>
                </a:moveTo>
                <a:lnTo>
                  <a:pt x="103" y="0"/>
                </a:lnTo>
                <a:lnTo>
                  <a:pt x="105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2" name="Freeform 55"/>
          <p:cNvSpPr>
            <a:spLocks/>
          </p:cNvSpPr>
          <p:nvPr/>
        </p:nvSpPr>
        <p:spPr bwMode="auto">
          <a:xfrm flipH="1">
            <a:off x="1366838" y="3951288"/>
            <a:ext cx="31750" cy="1587"/>
          </a:xfrm>
          <a:custGeom>
            <a:avLst/>
            <a:gdLst>
              <a:gd name="T0" fmla="*/ 2147483646 w 100"/>
              <a:gd name="T1" fmla="*/ 0 h 1587"/>
              <a:gd name="T2" fmla="*/ 0 w 100"/>
              <a:gd name="T3" fmla="*/ 0 h 1587"/>
              <a:gd name="T4" fmla="*/ 2147483646 w 100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" h="1587">
                <a:moveTo>
                  <a:pt x="100" y="0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3" name="Freeform 56"/>
          <p:cNvSpPr>
            <a:spLocks/>
          </p:cNvSpPr>
          <p:nvPr/>
        </p:nvSpPr>
        <p:spPr bwMode="auto">
          <a:xfrm flipH="1">
            <a:off x="1333500" y="3951288"/>
            <a:ext cx="33338" cy="1587"/>
          </a:xfrm>
          <a:custGeom>
            <a:avLst/>
            <a:gdLst>
              <a:gd name="T0" fmla="*/ 0 w 100"/>
              <a:gd name="T1" fmla="*/ 0 h 1587"/>
              <a:gd name="T2" fmla="*/ 2147483646 w 100"/>
              <a:gd name="T3" fmla="*/ 0 h 1587"/>
              <a:gd name="T4" fmla="*/ 2147483646 w 100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" h="1587">
                <a:moveTo>
                  <a:pt x="0" y="0"/>
                </a:moveTo>
                <a:lnTo>
                  <a:pt x="99" y="0"/>
                </a:lnTo>
                <a:lnTo>
                  <a:pt x="100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4" name="Freeform 57"/>
          <p:cNvSpPr>
            <a:spLocks/>
          </p:cNvSpPr>
          <p:nvPr/>
        </p:nvSpPr>
        <p:spPr bwMode="auto">
          <a:xfrm flipH="1">
            <a:off x="1365250" y="3951288"/>
            <a:ext cx="1588" cy="82550"/>
          </a:xfrm>
          <a:custGeom>
            <a:avLst/>
            <a:gdLst>
              <a:gd name="T0" fmla="*/ 0 w 1"/>
              <a:gd name="T1" fmla="*/ 0 h 247"/>
              <a:gd name="T2" fmla="*/ 0 w 1"/>
              <a:gd name="T3" fmla="*/ 2147483646 h 247"/>
              <a:gd name="T4" fmla="*/ 2147483646 w 1"/>
              <a:gd name="T5" fmla="*/ 2147483646 h 2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247">
                <a:moveTo>
                  <a:pt x="0" y="0"/>
                </a:moveTo>
                <a:lnTo>
                  <a:pt x="0" y="247"/>
                </a:lnTo>
                <a:lnTo>
                  <a:pt x="1" y="247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5" name="Freeform 58"/>
          <p:cNvSpPr>
            <a:spLocks/>
          </p:cNvSpPr>
          <p:nvPr/>
        </p:nvSpPr>
        <p:spPr bwMode="auto">
          <a:xfrm flipH="1">
            <a:off x="1328738" y="3767138"/>
            <a:ext cx="65087" cy="22225"/>
          </a:xfrm>
          <a:custGeom>
            <a:avLst/>
            <a:gdLst>
              <a:gd name="T0" fmla="*/ 2147483646 w 196"/>
              <a:gd name="T1" fmla="*/ 2147483646 h 67"/>
              <a:gd name="T2" fmla="*/ 0 w 196"/>
              <a:gd name="T3" fmla="*/ 0 h 67"/>
              <a:gd name="T4" fmla="*/ 2147483646 w 196"/>
              <a:gd name="T5" fmla="*/ 0 h 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6" h="67">
                <a:moveTo>
                  <a:pt x="196" y="67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6" name="Freeform 59"/>
          <p:cNvSpPr>
            <a:spLocks/>
          </p:cNvSpPr>
          <p:nvPr/>
        </p:nvSpPr>
        <p:spPr bwMode="auto">
          <a:xfrm flipH="1">
            <a:off x="1285875" y="3708400"/>
            <a:ext cx="323850" cy="1588"/>
          </a:xfrm>
          <a:custGeom>
            <a:avLst/>
            <a:gdLst>
              <a:gd name="T0" fmla="*/ 0 w 994"/>
              <a:gd name="T1" fmla="*/ 0 h 1588"/>
              <a:gd name="T2" fmla="*/ 2147483646 w 994"/>
              <a:gd name="T3" fmla="*/ 0 h 1588"/>
              <a:gd name="T4" fmla="*/ 2147483646 w 994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94" h="1588">
                <a:moveTo>
                  <a:pt x="0" y="0"/>
                </a:moveTo>
                <a:lnTo>
                  <a:pt x="993" y="0"/>
                </a:lnTo>
                <a:lnTo>
                  <a:pt x="994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7" name="Freeform 60"/>
          <p:cNvSpPr>
            <a:spLocks/>
          </p:cNvSpPr>
          <p:nvPr/>
        </p:nvSpPr>
        <p:spPr bwMode="auto">
          <a:xfrm flipH="1">
            <a:off x="1284288" y="3822700"/>
            <a:ext cx="1587" cy="96838"/>
          </a:xfrm>
          <a:custGeom>
            <a:avLst/>
            <a:gdLst>
              <a:gd name="T0" fmla="*/ 0 w 1"/>
              <a:gd name="T1" fmla="*/ 0 h 298"/>
              <a:gd name="T2" fmla="*/ 0 w 1"/>
              <a:gd name="T3" fmla="*/ 2147483646 h 298"/>
              <a:gd name="T4" fmla="*/ 2147483646 w 1"/>
              <a:gd name="T5" fmla="*/ 2147483646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298">
                <a:moveTo>
                  <a:pt x="0" y="0"/>
                </a:moveTo>
                <a:lnTo>
                  <a:pt x="0" y="298"/>
                </a:lnTo>
                <a:lnTo>
                  <a:pt x="1" y="298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8" name="Freeform 61"/>
          <p:cNvSpPr>
            <a:spLocks/>
          </p:cNvSpPr>
          <p:nvPr/>
        </p:nvSpPr>
        <p:spPr bwMode="auto">
          <a:xfrm flipH="1">
            <a:off x="1931988" y="3822700"/>
            <a:ext cx="1587" cy="96838"/>
          </a:xfrm>
          <a:custGeom>
            <a:avLst/>
            <a:gdLst>
              <a:gd name="T0" fmla="*/ 0 w 1"/>
              <a:gd name="T1" fmla="*/ 2147483646 h 298"/>
              <a:gd name="T2" fmla="*/ 0 w 1"/>
              <a:gd name="T3" fmla="*/ 0 h 298"/>
              <a:gd name="T4" fmla="*/ 2147483646 w 1"/>
              <a:gd name="T5" fmla="*/ 0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298">
                <a:moveTo>
                  <a:pt x="0" y="298"/>
                </a:moveTo>
                <a:lnTo>
                  <a:pt x="0" y="0"/>
                </a:lnTo>
                <a:lnTo>
                  <a:pt x="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89" name="Freeform 62"/>
          <p:cNvSpPr>
            <a:spLocks/>
          </p:cNvSpPr>
          <p:nvPr/>
        </p:nvSpPr>
        <p:spPr bwMode="auto">
          <a:xfrm flipH="1">
            <a:off x="1931988" y="3708400"/>
            <a:ext cx="1587" cy="325438"/>
          </a:xfrm>
          <a:custGeom>
            <a:avLst/>
            <a:gdLst>
              <a:gd name="T0" fmla="*/ 0 w 1"/>
              <a:gd name="T1" fmla="*/ 0 h 993"/>
              <a:gd name="T2" fmla="*/ 0 w 1"/>
              <a:gd name="T3" fmla="*/ 2147483646 h 993"/>
              <a:gd name="T4" fmla="*/ 2147483646 w 1"/>
              <a:gd name="T5" fmla="*/ 2147483646 h 9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" h="993">
                <a:moveTo>
                  <a:pt x="0" y="0"/>
                </a:moveTo>
                <a:lnTo>
                  <a:pt x="0" y="993"/>
                </a:lnTo>
                <a:lnTo>
                  <a:pt x="1" y="993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0" name="Freeform 63"/>
          <p:cNvSpPr>
            <a:spLocks/>
          </p:cNvSpPr>
          <p:nvPr/>
        </p:nvSpPr>
        <p:spPr bwMode="auto">
          <a:xfrm flipH="1">
            <a:off x="1117600" y="3919538"/>
            <a:ext cx="168275" cy="0"/>
          </a:xfrm>
          <a:custGeom>
            <a:avLst/>
            <a:gdLst>
              <a:gd name="T0" fmla="*/ 0 w 511"/>
              <a:gd name="T1" fmla="*/ 2147483646 w 511"/>
              <a:gd name="T2" fmla="*/ 2147483646 w 511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511">
                <a:moveTo>
                  <a:pt x="0" y="0"/>
                </a:moveTo>
                <a:lnTo>
                  <a:pt x="509" y="0"/>
                </a:lnTo>
                <a:lnTo>
                  <a:pt x="51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1" name="Freeform 64"/>
          <p:cNvSpPr>
            <a:spLocks/>
          </p:cNvSpPr>
          <p:nvPr/>
        </p:nvSpPr>
        <p:spPr bwMode="auto">
          <a:xfrm flipH="1">
            <a:off x="1117600" y="3822700"/>
            <a:ext cx="168275" cy="1588"/>
          </a:xfrm>
          <a:custGeom>
            <a:avLst/>
            <a:gdLst>
              <a:gd name="T0" fmla="*/ 0 w 511"/>
              <a:gd name="T1" fmla="*/ 0 h 1588"/>
              <a:gd name="T2" fmla="*/ 2147483646 w 511"/>
              <a:gd name="T3" fmla="*/ 0 h 1588"/>
              <a:gd name="T4" fmla="*/ 2147483646 w 511"/>
              <a:gd name="T5" fmla="*/ 0 h 15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11" h="1588">
                <a:moveTo>
                  <a:pt x="0" y="0"/>
                </a:moveTo>
                <a:lnTo>
                  <a:pt x="509" y="0"/>
                </a:lnTo>
                <a:lnTo>
                  <a:pt x="511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2" name="Freeform 65"/>
          <p:cNvSpPr>
            <a:spLocks/>
          </p:cNvSpPr>
          <p:nvPr/>
        </p:nvSpPr>
        <p:spPr bwMode="auto">
          <a:xfrm>
            <a:off x="1176338" y="3822700"/>
            <a:ext cx="42862" cy="96838"/>
          </a:xfrm>
          <a:custGeom>
            <a:avLst/>
            <a:gdLst>
              <a:gd name="T0" fmla="*/ 0 w 128"/>
              <a:gd name="T1" fmla="*/ 2147483646 h 298"/>
              <a:gd name="T2" fmla="*/ 2147483646 w 128"/>
              <a:gd name="T3" fmla="*/ 0 h 298"/>
              <a:gd name="T4" fmla="*/ 2147483646 w 128"/>
              <a:gd name="T5" fmla="*/ 0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8" h="298">
                <a:moveTo>
                  <a:pt x="0" y="298"/>
                </a:moveTo>
                <a:lnTo>
                  <a:pt x="127" y="0"/>
                </a:lnTo>
                <a:lnTo>
                  <a:pt x="128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3" name="Freeform 66"/>
          <p:cNvSpPr>
            <a:spLocks/>
          </p:cNvSpPr>
          <p:nvPr/>
        </p:nvSpPr>
        <p:spPr bwMode="auto">
          <a:xfrm flipH="1">
            <a:off x="1117600" y="3822700"/>
            <a:ext cx="1588" cy="96838"/>
          </a:xfrm>
          <a:custGeom>
            <a:avLst/>
            <a:gdLst>
              <a:gd name="T0" fmla="*/ 0 w 2"/>
              <a:gd name="T1" fmla="*/ 2147483646 h 298"/>
              <a:gd name="T2" fmla="*/ 0 w 2"/>
              <a:gd name="T3" fmla="*/ 0 h 298"/>
              <a:gd name="T4" fmla="*/ 2147483646 w 2"/>
              <a:gd name="T5" fmla="*/ 0 h 2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298">
                <a:moveTo>
                  <a:pt x="0" y="298"/>
                </a:moveTo>
                <a:lnTo>
                  <a:pt x="0" y="0"/>
                </a:lnTo>
                <a:lnTo>
                  <a:pt x="2" y="0"/>
                </a:lnTo>
              </a:path>
            </a:pathLst>
          </a:custGeom>
          <a:noFill/>
          <a:ln w="19050" cmpd="sng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4" name="Text Box 67"/>
          <p:cNvSpPr txBox="1">
            <a:spLocks noChangeArrowheads="1"/>
          </p:cNvSpPr>
          <p:nvPr/>
        </p:nvSpPr>
        <p:spPr bwMode="auto">
          <a:xfrm>
            <a:off x="1336675" y="1905000"/>
            <a:ext cx="66833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500"/>
              <a:t>1.0</a:t>
            </a:r>
            <a:endParaRPr lang="es-ES" altLang="es-ES" sz="1500" baseline="-25000"/>
          </a:p>
        </p:txBody>
      </p:sp>
      <p:grpSp>
        <p:nvGrpSpPr>
          <p:cNvPr id="10295" name="Group 68"/>
          <p:cNvGrpSpPr>
            <a:grpSpLocks/>
          </p:cNvGrpSpPr>
          <p:nvPr/>
        </p:nvGrpSpPr>
        <p:grpSpPr bwMode="auto">
          <a:xfrm>
            <a:off x="1820863" y="4041775"/>
            <a:ext cx="96837" cy="52388"/>
            <a:chOff x="4230" y="5916"/>
            <a:chExt cx="90" cy="48"/>
          </a:xfrm>
        </p:grpSpPr>
        <p:sp>
          <p:nvSpPr>
            <p:cNvPr id="10400" name="Line 69"/>
            <p:cNvSpPr>
              <a:spLocks noChangeShapeType="1"/>
            </p:cNvSpPr>
            <p:nvPr/>
          </p:nvSpPr>
          <p:spPr bwMode="auto">
            <a:xfrm>
              <a:off x="4230" y="5916"/>
              <a:ext cx="48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401" name="Line 70"/>
            <p:cNvSpPr>
              <a:spLocks noChangeShapeType="1"/>
            </p:cNvSpPr>
            <p:nvPr/>
          </p:nvSpPr>
          <p:spPr bwMode="auto">
            <a:xfrm flipH="1">
              <a:off x="4272" y="5916"/>
              <a:ext cx="48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296" name="Group 71"/>
          <p:cNvGrpSpPr>
            <a:grpSpLocks/>
          </p:cNvGrpSpPr>
          <p:nvPr/>
        </p:nvGrpSpPr>
        <p:grpSpPr bwMode="auto">
          <a:xfrm>
            <a:off x="1651000" y="4041775"/>
            <a:ext cx="98425" cy="52388"/>
            <a:chOff x="4230" y="5916"/>
            <a:chExt cx="90" cy="48"/>
          </a:xfrm>
        </p:grpSpPr>
        <p:sp>
          <p:nvSpPr>
            <p:cNvPr id="10398" name="Line 72"/>
            <p:cNvSpPr>
              <a:spLocks noChangeShapeType="1"/>
            </p:cNvSpPr>
            <p:nvPr/>
          </p:nvSpPr>
          <p:spPr bwMode="auto">
            <a:xfrm>
              <a:off x="4230" y="5916"/>
              <a:ext cx="48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99" name="Line 73"/>
            <p:cNvSpPr>
              <a:spLocks noChangeShapeType="1"/>
            </p:cNvSpPr>
            <p:nvPr/>
          </p:nvSpPr>
          <p:spPr bwMode="auto">
            <a:xfrm flipH="1">
              <a:off x="4272" y="5916"/>
              <a:ext cx="48" cy="4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297" name="Freeform 74"/>
          <p:cNvSpPr>
            <a:spLocks/>
          </p:cNvSpPr>
          <p:nvPr/>
        </p:nvSpPr>
        <p:spPr bwMode="auto">
          <a:xfrm>
            <a:off x="1266825" y="2670175"/>
            <a:ext cx="412750" cy="1042988"/>
          </a:xfrm>
          <a:custGeom>
            <a:avLst/>
            <a:gdLst>
              <a:gd name="T0" fmla="*/ 0 w 360"/>
              <a:gd name="T1" fmla="*/ 0 h 960"/>
              <a:gd name="T2" fmla="*/ 0 w 360"/>
              <a:gd name="T3" fmla="*/ 2147483646 h 960"/>
              <a:gd name="T4" fmla="*/ 2147483646 w 360"/>
              <a:gd name="T5" fmla="*/ 2147483646 h 960"/>
              <a:gd name="T6" fmla="*/ 2147483646 w 360"/>
              <a:gd name="T7" fmla="*/ 2147483646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0" h="960">
                <a:moveTo>
                  <a:pt x="0" y="0"/>
                </a:moveTo>
                <a:lnTo>
                  <a:pt x="0" y="360"/>
                </a:lnTo>
                <a:lnTo>
                  <a:pt x="360" y="360"/>
                </a:lnTo>
                <a:lnTo>
                  <a:pt x="360" y="960"/>
                </a:ln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8" name="Freeform 75"/>
          <p:cNvSpPr>
            <a:spLocks/>
          </p:cNvSpPr>
          <p:nvPr/>
        </p:nvSpPr>
        <p:spPr bwMode="auto">
          <a:xfrm flipH="1">
            <a:off x="1889125" y="2551113"/>
            <a:ext cx="277813" cy="1177925"/>
          </a:xfrm>
          <a:custGeom>
            <a:avLst/>
            <a:gdLst>
              <a:gd name="T0" fmla="*/ 0 w 360"/>
              <a:gd name="T1" fmla="*/ 0 h 960"/>
              <a:gd name="T2" fmla="*/ 0 w 360"/>
              <a:gd name="T3" fmla="*/ 2147483646 h 960"/>
              <a:gd name="T4" fmla="*/ 2147483646 w 360"/>
              <a:gd name="T5" fmla="*/ 2147483646 h 960"/>
              <a:gd name="T6" fmla="*/ 2147483646 w 360"/>
              <a:gd name="T7" fmla="*/ 2147483646 h 9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60" h="960">
                <a:moveTo>
                  <a:pt x="0" y="0"/>
                </a:moveTo>
                <a:lnTo>
                  <a:pt x="0" y="360"/>
                </a:lnTo>
                <a:lnTo>
                  <a:pt x="360" y="360"/>
                </a:lnTo>
                <a:lnTo>
                  <a:pt x="360" y="960"/>
                </a:ln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299" name="Text Box 76"/>
          <p:cNvSpPr txBox="1">
            <a:spLocks noChangeArrowheads="1"/>
          </p:cNvSpPr>
          <p:nvPr/>
        </p:nvSpPr>
        <p:spPr bwMode="auto">
          <a:xfrm>
            <a:off x="1152525" y="3338513"/>
            <a:ext cx="6667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500"/>
              <a:t>1.1</a:t>
            </a:r>
            <a:endParaRPr lang="es-ES" altLang="es-ES" sz="1500" baseline="-25000"/>
          </a:p>
        </p:txBody>
      </p:sp>
      <p:grpSp>
        <p:nvGrpSpPr>
          <p:cNvPr id="10300" name="Group 77"/>
          <p:cNvGrpSpPr>
            <a:grpSpLocks/>
          </p:cNvGrpSpPr>
          <p:nvPr/>
        </p:nvGrpSpPr>
        <p:grpSpPr bwMode="auto">
          <a:xfrm>
            <a:off x="3106738" y="2073275"/>
            <a:ext cx="98425" cy="271463"/>
            <a:chOff x="4180" y="4050"/>
            <a:chExt cx="90" cy="250"/>
          </a:xfrm>
        </p:grpSpPr>
        <p:sp>
          <p:nvSpPr>
            <p:cNvPr id="10396" name="Oval 78"/>
            <p:cNvSpPr>
              <a:spLocks noChangeArrowheads="1"/>
            </p:cNvSpPr>
            <p:nvPr/>
          </p:nvSpPr>
          <p:spPr bwMode="auto">
            <a:xfrm>
              <a:off x="4180" y="4210"/>
              <a:ext cx="90" cy="9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0397" name="Line 79"/>
            <p:cNvSpPr>
              <a:spLocks noChangeShapeType="1"/>
            </p:cNvSpPr>
            <p:nvPr/>
          </p:nvSpPr>
          <p:spPr bwMode="auto">
            <a:xfrm flipV="1">
              <a:off x="4220" y="4050"/>
              <a:ext cx="0" cy="1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10301" name="Group 80"/>
          <p:cNvGrpSpPr>
            <a:grpSpLocks/>
          </p:cNvGrpSpPr>
          <p:nvPr/>
        </p:nvGrpSpPr>
        <p:grpSpPr bwMode="auto">
          <a:xfrm>
            <a:off x="1690688" y="4483100"/>
            <a:ext cx="161925" cy="366713"/>
            <a:chOff x="5619" y="4510"/>
            <a:chExt cx="149" cy="337"/>
          </a:xfrm>
        </p:grpSpPr>
        <p:sp>
          <p:nvSpPr>
            <p:cNvPr id="10378" name="Freeform 81"/>
            <p:cNvSpPr>
              <a:spLocks/>
            </p:cNvSpPr>
            <p:nvPr/>
          </p:nvSpPr>
          <p:spPr bwMode="auto">
            <a:xfrm>
              <a:off x="5619" y="4698"/>
              <a:ext cx="149" cy="149"/>
            </a:xfrm>
            <a:custGeom>
              <a:avLst/>
              <a:gdLst>
                <a:gd name="T0" fmla="*/ 0 w 497"/>
                <a:gd name="T1" fmla="*/ 2 h 497"/>
                <a:gd name="T2" fmla="*/ 1 w 497"/>
                <a:gd name="T3" fmla="*/ 3 h 497"/>
                <a:gd name="T4" fmla="*/ 2 w 497"/>
                <a:gd name="T5" fmla="*/ 4 h 497"/>
                <a:gd name="T6" fmla="*/ 3 w 497"/>
                <a:gd name="T7" fmla="*/ 3 h 497"/>
                <a:gd name="T8" fmla="*/ 4 w 497"/>
                <a:gd name="T9" fmla="*/ 2 h 497"/>
                <a:gd name="T10" fmla="*/ 3 w 497"/>
                <a:gd name="T11" fmla="*/ 1 h 497"/>
                <a:gd name="T12" fmla="*/ 2 w 497"/>
                <a:gd name="T13" fmla="*/ 0 h 497"/>
                <a:gd name="T14" fmla="*/ 1 w 497"/>
                <a:gd name="T15" fmla="*/ 1 h 497"/>
                <a:gd name="T16" fmla="*/ 0 w 497"/>
                <a:gd name="T17" fmla="*/ 2 h 497"/>
                <a:gd name="T18" fmla="*/ 0 w 497"/>
                <a:gd name="T19" fmla="*/ 2 h 4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7" h="497">
                  <a:moveTo>
                    <a:pt x="0" y="249"/>
                  </a:moveTo>
                  <a:lnTo>
                    <a:pt x="72" y="425"/>
                  </a:lnTo>
                  <a:lnTo>
                    <a:pt x="248" y="497"/>
                  </a:lnTo>
                  <a:lnTo>
                    <a:pt x="424" y="425"/>
                  </a:lnTo>
                  <a:lnTo>
                    <a:pt x="497" y="249"/>
                  </a:lnTo>
                  <a:lnTo>
                    <a:pt x="424" y="74"/>
                  </a:lnTo>
                  <a:lnTo>
                    <a:pt x="248" y="0"/>
                  </a:lnTo>
                  <a:lnTo>
                    <a:pt x="72" y="74"/>
                  </a:lnTo>
                  <a:lnTo>
                    <a:pt x="0" y="249"/>
                  </a:lnTo>
                  <a:lnTo>
                    <a:pt x="2" y="249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79" name="Freeform 82"/>
            <p:cNvSpPr>
              <a:spLocks/>
            </p:cNvSpPr>
            <p:nvPr/>
          </p:nvSpPr>
          <p:spPr bwMode="auto">
            <a:xfrm>
              <a:off x="5671" y="4773"/>
              <a:ext cx="23" cy="17"/>
            </a:xfrm>
            <a:custGeom>
              <a:avLst/>
              <a:gdLst>
                <a:gd name="T0" fmla="*/ 0 w 74"/>
                <a:gd name="T1" fmla="*/ 0 h 53"/>
                <a:gd name="T2" fmla="*/ 0 w 74"/>
                <a:gd name="T3" fmla="*/ 1 h 53"/>
                <a:gd name="T4" fmla="*/ 1 w 74"/>
                <a:gd name="T5" fmla="*/ 0 h 53"/>
                <a:gd name="T6" fmla="*/ 0 w 74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53">
                  <a:moveTo>
                    <a:pt x="0" y="0"/>
                  </a:moveTo>
                  <a:lnTo>
                    <a:pt x="21" y="53"/>
                  </a:lnTo>
                  <a:lnTo>
                    <a:pt x="7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80" name="Freeform 83"/>
            <p:cNvSpPr>
              <a:spLocks/>
            </p:cNvSpPr>
            <p:nvPr/>
          </p:nvSpPr>
          <p:spPr bwMode="auto">
            <a:xfrm>
              <a:off x="5671" y="4773"/>
              <a:ext cx="23" cy="17"/>
            </a:xfrm>
            <a:custGeom>
              <a:avLst/>
              <a:gdLst>
                <a:gd name="T0" fmla="*/ 0 w 74"/>
                <a:gd name="T1" fmla="*/ 0 h 53"/>
                <a:gd name="T2" fmla="*/ 0 w 74"/>
                <a:gd name="T3" fmla="*/ 1 h 53"/>
                <a:gd name="T4" fmla="*/ 1 w 74"/>
                <a:gd name="T5" fmla="*/ 0 h 53"/>
                <a:gd name="T6" fmla="*/ 0 w 74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53">
                  <a:moveTo>
                    <a:pt x="0" y="0"/>
                  </a:moveTo>
                  <a:lnTo>
                    <a:pt x="21" y="53"/>
                  </a:lnTo>
                  <a:lnTo>
                    <a:pt x="74" y="0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81" name="Freeform 84"/>
            <p:cNvSpPr>
              <a:spLocks/>
            </p:cNvSpPr>
            <p:nvPr/>
          </p:nvSpPr>
          <p:spPr bwMode="auto">
            <a:xfrm>
              <a:off x="5677" y="4773"/>
              <a:ext cx="17" cy="23"/>
            </a:xfrm>
            <a:custGeom>
              <a:avLst/>
              <a:gdLst>
                <a:gd name="T0" fmla="*/ 0 w 53"/>
                <a:gd name="T1" fmla="*/ 1 h 74"/>
                <a:gd name="T2" fmla="*/ 1 w 53"/>
                <a:gd name="T3" fmla="*/ 1 h 74"/>
                <a:gd name="T4" fmla="*/ 1 w 53"/>
                <a:gd name="T5" fmla="*/ 0 h 74"/>
                <a:gd name="T6" fmla="*/ 0 w 53"/>
                <a:gd name="T7" fmla="*/ 1 h 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4">
                  <a:moveTo>
                    <a:pt x="0" y="53"/>
                  </a:moveTo>
                  <a:lnTo>
                    <a:pt x="53" y="74"/>
                  </a:lnTo>
                  <a:lnTo>
                    <a:pt x="53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82" name="Freeform 85"/>
            <p:cNvSpPr>
              <a:spLocks/>
            </p:cNvSpPr>
            <p:nvPr/>
          </p:nvSpPr>
          <p:spPr bwMode="auto">
            <a:xfrm>
              <a:off x="5677" y="4773"/>
              <a:ext cx="17" cy="23"/>
            </a:xfrm>
            <a:custGeom>
              <a:avLst/>
              <a:gdLst>
                <a:gd name="T0" fmla="*/ 0 w 53"/>
                <a:gd name="T1" fmla="*/ 1 h 74"/>
                <a:gd name="T2" fmla="*/ 1 w 53"/>
                <a:gd name="T3" fmla="*/ 1 h 74"/>
                <a:gd name="T4" fmla="*/ 1 w 53"/>
                <a:gd name="T5" fmla="*/ 0 h 74"/>
                <a:gd name="T6" fmla="*/ 0 w 53"/>
                <a:gd name="T7" fmla="*/ 1 h 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4">
                  <a:moveTo>
                    <a:pt x="0" y="53"/>
                  </a:moveTo>
                  <a:lnTo>
                    <a:pt x="53" y="74"/>
                  </a:lnTo>
                  <a:lnTo>
                    <a:pt x="53" y="0"/>
                  </a:lnTo>
                  <a:lnTo>
                    <a:pt x="0" y="53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83" name="Freeform 86"/>
            <p:cNvSpPr>
              <a:spLocks/>
            </p:cNvSpPr>
            <p:nvPr/>
          </p:nvSpPr>
          <p:spPr bwMode="auto">
            <a:xfrm>
              <a:off x="5694" y="4773"/>
              <a:ext cx="15" cy="23"/>
            </a:xfrm>
            <a:custGeom>
              <a:avLst/>
              <a:gdLst>
                <a:gd name="T0" fmla="*/ 0 w 53"/>
                <a:gd name="T1" fmla="*/ 1 h 74"/>
                <a:gd name="T2" fmla="*/ 0 w 53"/>
                <a:gd name="T3" fmla="*/ 1 h 74"/>
                <a:gd name="T4" fmla="*/ 0 w 53"/>
                <a:gd name="T5" fmla="*/ 0 h 74"/>
                <a:gd name="T6" fmla="*/ 0 w 53"/>
                <a:gd name="T7" fmla="*/ 1 h 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4">
                  <a:moveTo>
                    <a:pt x="0" y="74"/>
                  </a:moveTo>
                  <a:lnTo>
                    <a:pt x="53" y="53"/>
                  </a:lnTo>
                  <a:lnTo>
                    <a:pt x="0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84" name="Freeform 87"/>
            <p:cNvSpPr>
              <a:spLocks/>
            </p:cNvSpPr>
            <p:nvPr/>
          </p:nvSpPr>
          <p:spPr bwMode="auto">
            <a:xfrm>
              <a:off x="5694" y="4773"/>
              <a:ext cx="15" cy="23"/>
            </a:xfrm>
            <a:custGeom>
              <a:avLst/>
              <a:gdLst>
                <a:gd name="T0" fmla="*/ 0 w 53"/>
                <a:gd name="T1" fmla="*/ 1 h 74"/>
                <a:gd name="T2" fmla="*/ 0 w 53"/>
                <a:gd name="T3" fmla="*/ 1 h 74"/>
                <a:gd name="T4" fmla="*/ 0 w 53"/>
                <a:gd name="T5" fmla="*/ 0 h 74"/>
                <a:gd name="T6" fmla="*/ 0 w 53"/>
                <a:gd name="T7" fmla="*/ 1 h 7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4">
                  <a:moveTo>
                    <a:pt x="0" y="74"/>
                  </a:moveTo>
                  <a:lnTo>
                    <a:pt x="53" y="53"/>
                  </a:lnTo>
                  <a:lnTo>
                    <a:pt x="0" y="0"/>
                  </a:lnTo>
                  <a:lnTo>
                    <a:pt x="0" y="74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85" name="Freeform 88"/>
            <p:cNvSpPr>
              <a:spLocks/>
            </p:cNvSpPr>
            <p:nvPr/>
          </p:nvSpPr>
          <p:spPr bwMode="auto">
            <a:xfrm>
              <a:off x="5694" y="4773"/>
              <a:ext cx="21" cy="17"/>
            </a:xfrm>
            <a:custGeom>
              <a:avLst/>
              <a:gdLst>
                <a:gd name="T0" fmla="*/ 0 w 75"/>
                <a:gd name="T1" fmla="*/ 1 h 53"/>
                <a:gd name="T2" fmla="*/ 1 w 75"/>
                <a:gd name="T3" fmla="*/ 0 h 53"/>
                <a:gd name="T4" fmla="*/ 0 w 75"/>
                <a:gd name="T5" fmla="*/ 0 h 53"/>
                <a:gd name="T6" fmla="*/ 0 w 75"/>
                <a:gd name="T7" fmla="*/ 1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53">
                  <a:moveTo>
                    <a:pt x="53" y="53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53" y="53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86" name="Freeform 89"/>
            <p:cNvSpPr>
              <a:spLocks/>
            </p:cNvSpPr>
            <p:nvPr/>
          </p:nvSpPr>
          <p:spPr bwMode="auto">
            <a:xfrm>
              <a:off x="5694" y="4773"/>
              <a:ext cx="21" cy="17"/>
            </a:xfrm>
            <a:custGeom>
              <a:avLst/>
              <a:gdLst>
                <a:gd name="T0" fmla="*/ 0 w 75"/>
                <a:gd name="T1" fmla="*/ 1 h 53"/>
                <a:gd name="T2" fmla="*/ 1 w 75"/>
                <a:gd name="T3" fmla="*/ 0 h 53"/>
                <a:gd name="T4" fmla="*/ 0 w 75"/>
                <a:gd name="T5" fmla="*/ 0 h 53"/>
                <a:gd name="T6" fmla="*/ 0 w 75"/>
                <a:gd name="T7" fmla="*/ 1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53">
                  <a:moveTo>
                    <a:pt x="53" y="53"/>
                  </a:moveTo>
                  <a:lnTo>
                    <a:pt x="75" y="0"/>
                  </a:lnTo>
                  <a:lnTo>
                    <a:pt x="0" y="0"/>
                  </a:lnTo>
                  <a:lnTo>
                    <a:pt x="53" y="53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87" name="Freeform 90"/>
            <p:cNvSpPr>
              <a:spLocks/>
            </p:cNvSpPr>
            <p:nvPr/>
          </p:nvSpPr>
          <p:spPr bwMode="auto">
            <a:xfrm>
              <a:off x="5694" y="4757"/>
              <a:ext cx="21" cy="16"/>
            </a:xfrm>
            <a:custGeom>
              <a:avLst/>
              <a:gdLst>
                <a:gd name="T0" fmla="*/ 1 w 75"/>
                <a:gd name="T1" fmla="*/ 1 h 53"/>
                <a:gd name="T2" fmla="*/ 0 w 75"/>
                <a:gd name="T3" fmla="*/ 0 h 53"/>
                <a:gd name="T4" fmla="*/ 0 w 75"/>
                <a:gd name="T5" fmla="*/ 1 h 53"/>
                <a:gd name="T6" fmla="*/ 1 w 75"/>
                <a:gd name="T7" fmla="*/ 1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53">
                  <a:moveTo>
                    <a:pt x="75" y="53"/>
                  </a:moveTo>
                  <a:lnTo>
                    <a:pt x="53" y="0"/>
                  </a:lnTo>
                  <a:lnTo>
                    <a:pt x="0" y="53"/>
                  </a:lnTo>
                  <a:lnTo>
                    <a:pt x="75" y="53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88" name="Freeform 91"/>
            <p:cNvSpPr>
              <a:spLocks/>
            </p:cNvSpPr>
            <p:nvPr/>
          </p:nvSpPr>
          <p:spPr bwMode="auto">
            <a:xfrm>
              <a:off x="5694" y="4757"/>
              <a:ext cx="21" cy="16"/>
            </a:xfrm>
            <a:custGeom>
              <a:avLst/>
              <a:gdLst>
                <a:gd name="T0" fmla="*/ 1 w 75"/>
                <a:gd name="T1" fmla="*/ 1 h 53"/>
                <a:gd name="T2" fmla="*/ 0 w 75"/>
                <a:gd name="T3" fmla="*/ 0 h 53"/>
                <a:gd name="T4" fmla="*/ 0 w 75"/>
                <a:gd name="T5" fmla="*/ 1 h 53"/>
                <a:gd name="T6" fmla="*/ 1 w 75"/>
                <a:gd name="T7" fmla="*/ 1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5" h="53">
                  <a:moveTo>
                    <a:pt x="75" y="53"/>
                  </a:moveTo>
                  <a:lnTo>
                    <a:pt x="53" y="0"/>
                  </a:lnTo>
                  <a:lnTo>
                    <a:pt x="0" y="53"/>
                  </a:lnTo>
                  <a:lnTo>
                    <a:pt x="75" y="53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89" name="Freeform 92"/>
            <p:cNvSpPr>
              <a:spLocks/>
            </p:cNvSpPr>
            <p:nvPr/>
          </p:nvSpPr>
          <p:spPr bwMode="auto">
            <a:xfrm>
              <a:off x="5694" y="4751"/>
              <a:ext cx="15" cy="22"/>
            </a:xfrm>
            <a:custGeom>
              <a:avLst/>
              <a:gdLst>
                <a:gd name="T0" fmla="*/ 0 w 53"/>
                <a:gd name="T1" fmla="*/ 0 h 75"/>
                <a:gd name="T2" fmla="*/ 0 w 53"/>
                <a:gd name="T3" fmla="*/ 0 h 75"/>
                <a:gd name="T4" fmla="*/ 0 w 53"/>
                <a:gd name="T5" fmla="*/ 1 h 75"/>
                <a:gd name="T6" fmla="*/ 0 w 53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5">
                  <a:moveTo>
                    <a:pt x="53" y="22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53" y="22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90" name="Freeform 93"/>
            <p:cNvSpPr>
              <a:spLocks/>
            </p:cNvSpPr>
            <p:nvPr/>
          </p:nvSpPr>
          <p:spPr bwMode="auto">
            <a:xfrm>
              <a:off x="5694" y="4751"/>
              <a:ext cx="15" cy="22"/>
            </a:xfrm>
            <a:custGeom>
              <a:avLst/>
              <a:gdLst>
                <a:gd name="T0" fmla="*/ 0 w 53"/>
                <a:gd name="T1" fmla="*/ 0 h 75"/>
                <a:gd name="T2" fmla="*/ 0 w 53"/>
                <a:gd name="T3" fmla="*/ 0 h 75"/>
                <a:gd name="T4" fmla="*/ 0 w 53"/>
                <a:gd name="T5" fmla="*/ 1 h 75"/>
                <a:gd name="T6" fmla="*/ 0 w 53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5">
                  <a:moveTo>
                    <a:pt x="53" y="22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53" y="22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91" name="Freeform 94"/>
            <p:cNvSpPr>
              <a:spLocks/>
            </p:cNvSpPr>
            <p:nvPr/>
          </p:nvSpPr>
          <p:spPr bwMode="auto">
            <a:xfrm>
              <a:off x="5677" y="4751"/>
              <a:ext cx="17" cy="22"/>
            </a:xfrm>
            <a:custGeom>
              <a:avLst/>
              <a:gdLst>
                <a:gd name="T0" fmla="*/ 1 w 53"/>
                <a:gd name="T1" fmla="*/ 0 h 75"/>
                <a:gd name="T2" fmla="*/ 0 w 53"/>
                <a:gd name="T3" fmla="*/ 0 h 75"/>
                <a:gd name="T4" fmla="*/ 1 w 53"/>
                <a:gd name="T5" fmla="*/ 1 h 75"/>
                <a:gd name="T6" fmla="*/ 1 w 53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5">
                  <a:moveTo>
                    <a:pt x="53" y="0"/>
                  </a:moveTo>
                  <a:lnTo>
                    <a:pt x="0" y="22"/>
                  </a:lnTo>
                  <a:lnTo>
                    <a:pt x="53" y="7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92" name="Freeform 95"/>
            <p:cNvSpPr>
              <a:spLocks/>
            </p:cNvSpPr>
            <p:nvPr/>
          </p:nvSpPr>
          <p:spPr bwMode="auto">
            <a:xfrm>
              <a:off x="5677" y="4751"/>
              <a:ext cx="17" cy="22"/>
            </a:xfrm>
            <a:custGeom>
              <a:avLst/>
              <a:gdLst>
                <a:gd name="T0" fmla="*/ 1 w 53"/>
                <a:gd name="T1" fmla="*/ 0 h 75"/>
                <a:gd name="T2" fmla="*/ 0 w 53"/>
                <a:gd name="T3" fmla="*/ 0 h 75"/>
                <a:gd name="T4" fmla="*/ 1 w 53"/>
                <a:gd name="T5" fmla="*/ 1 h 75"/>
                <a:gd name="T6" fmla="*/ 1 w 53"/>
                <a:gd name="T7" fmla="*/ 0 h 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75">
                  <a:moveTo>
                    <a:pt x="53" y="0"/>
                  </a:moveTo>
                  <a:lnTo>
                    <a:pt x="0" y="22"/>
                  </a:lnTo>
                  <a:lnTo>
                    <a:pt x="53" y="75"/>
                  </a:lnTo>
                  <a:lnTo>
                    <a:pt x="53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93" name="Freeform 96"/>
            <p:cNvSpPr>
              <a:spLocks/>
            </p:cNvSpPr>
            <p:nvPr/>
          </p:nvSpPr>
          <p:spPr bwMode="auto">
            <a:xfrm>
              <a:off x="5671" y="4757"/>
              <a:ext cx="23" cy="16"/>
            </a:xfrm>
            <a:custGeom>
              <a:avLst/>
              <a:gdLst>
                <a:gd name="T0" fmla="*/ 0 w 74"/>
                <a:gd name="T1" fmla="*/ 0 h 53"/>
                <a:gd name="T2" fmla="*/ 0 w 74"/>
                <a:gd name="T3" fmla="*/ 1 h 53"/>
                <a:gd name="T4" fmla="*/ 1 w 74"/>
                <a:gd name="T5" fmla="*/ 1 h 53"/>
                <a:gd name="T6" fmla="*/ 0 w 74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53">
                  <a:moveTo>
                    <a:pt x="21" y="0"/>
                  </a:moveTo>
                  <a:lnTo>
                    <a:pt x="0" y="53"/>
                  </a:lnTo>
                  <a:lnTo>
                    <a:pt x="74" y="5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394" name="Freeform 97"/>
            <p:cNvSpPr>
              <a:spLocks/>
            </p:cNvSpPr>
            <p:nvPr/>
          </p:nvSpPr>
          <p:spPr bwMode="auto">
            <a:xfrm>
              <a:off x="5671" y="4757"/>
              <a:ext cx="23" cy="16"/>
            </a:xfrm>
            <a:custGeom>
              <a:avLst/>
              <a:gdLst>
                <a:gd name="T0" fmla="*/ 0 w 74"/>
                <a:gd name="T1" fmla="*/ 0 h 53"/>
                <a:gd name="T2" fmla="*/ 0 w 74"/>
                <a:gd name="T3" fmla="*/ 1 h 53"/>
                <a:gd name="T4" fmla="*/ 1 w 74"/>
                <a:gd name="T5" fmla="*/ 1 h 53"/>
                <a:gd name="T6" fmla="*/ 0 w 74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53">
                  <a:moveTo>
                    <a:pt x="21" y="0"/>
                  </a:moveTo>
                  <a:lnTo>
                    <a:pt x="0" y="53"/>
                  </a:lnTo>
                  <a:lnTo>
                    <a:pt x="74" y="53"/>
                  </a:lnTo>
                  <a:lnTo>
                    <a:pt x="21" y="0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95" name="Line 98"/>
            <p:cNvSpPr>
              <a:spLocks noChangeShapeType="1"/>
            </p:cNvSpPr>
            <p:nvPr/>
          </p:nvSpPr>
          <p:spPr bwMode="auto">
            <a:xfrm flipV="1">
              <a:off x="5690" y="4510"/>
              <a:ext cx="0" cy="1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302" name="Line 99"/>
          <p:cNvSpPr>
            <a:spLocks noChangeShapeType="1"/>
          </p:cNvSpPr>
          <p:nvPr/>
        </p:nvSpPr>
        <p:spPr bwMode="auto">
          <a:xfrm>
            <a:off x="1770063" y="4016375"/>
            <a:ext cx="0" cy="4572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303" name="Text Box 100"/>
          <p:cNvSpPr txBox="1">
            <a:spLocks noChangeArrowheads="1"/>
          </p:cNvSpPr>
          <p:nvPr/>
        </p:nvSpPr>
        <p:spPr bwMode="auto">
          <a:xfrm>
            <a:off x="609600" y="3700463"/>
            <a:ext cx="48101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r>
              <a:rPr lang="es-ES" altLang="es-ES" sz="1500"/>
              <a:t>Y1</a:t>
            </a:r>
          </a:p>
        </p:txBody>
      </p:sp>
      <p:sp>
        <p:nvSpPr>
          <p:cNvPr id="10304" name="AutoShape 101"/>
          <p:cNvSpPr>
            <a:spLocks noChangeArrowheads="1"/>
          </p:cNvSpPr>
          <p:nvPr/>
        </p:nvSpPr>
        <p:spPr bwMode="auto">
          <a:xfrm>
            <a:off x="2443163" y="2263775"/>
            <a:ext cx="293687" cy="211138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ES" altLang="es-ES" sz="2400"/>
          </a:p>
        </p:txBody>
      </p:sp>
      <p:sp>
        <p:nvSpPr>
          <p:cNvPr id="10305" name="Text Box 102"/>
          <p:cNvSpPr txBox="1">
            <a:spLocks noChangeArrowheads="1"/>
          </p:cNvSpPr>
          <p:nvPr/>
        </p:nvSpPr>
        <p:spPr bwMode="auto">
          <a:xfrm>
            <a:off x="2224088" y="3700463"/>
            <a:ext cx="4810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500"/>
              <a:t>Y2</a:t>
            </a:r>
          </a:p>
        </p:txBody>
      </p:sp>
      <p:sp>
        <p:nvSpPr>
          <p:cNvPr id="10306" name="Text Box 103"/>
          <p:cNvSpPr txBox="1">
            <a:spLocks noChangeArrowheads="1"/>
          </p:cNvSpPr>
          <p:nvPr/>
        </p:nvSpPr>
        <p:spPr bwMode="auto">
          <a:xfrm>
            <a:off x="3255963" y="1935163"/>
            <a:ext cx="554037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s-ES" altLang="es-ES" sz="1500"/>
              <a:t>S1Q</a:t>
            </a:r>
            <a:endParaRPr lang="es-ES" altLang="es-ES" sz="1500" baseline="-25000"/>
          </a:p>
        </p:txBody>
      </p:sp>
      <p:grpSp>
        <p:nvGrpSpPr>
          <p:cNvPr id="10307" name="Group 181"/>
          <p:cNvGrpSpPr>
            <a:grpSpLocks/>
          </p:cNvGrpSpPr>
          <p:nvPr/>
        </p:nvGrpSpPr>
        <p:grpSpPr bwMode="auto">
          <a:xfrm>
            <a:off x="3657600" y="1295400"/>
            <a:ext cx="5180013" cy="5186363"/>
            <a:chOff x="2304" y="816"/>
            <a:chExt cx="3263" cy="3267"/>
          </a:xfrm>
        </p:grpSpPr>
        <p:sp>
          <p:nvSpPr>
            <p:cNvPr id="10309" name="Line 105"/>
            <p:cNvSpPr>
              <a:spLocks noChangeShapeType="1"/>
            </p:cNvSpPr>
            <p:nvPr/>
          </p:nvSpPr>
          <p:spPr bwMode="auto">
            <a:xfrm>
              <a:off x="2304" y="1012"/>
              <a:ext cx="113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0" name="Line 106"/>
            <p:cNvSpPr>
              <a:spLocks noChangeShapeType="1"/>
            </p:cNvSpPr>
            <p:nvPr/>
          </p:nvSpPr>
          <p:spPr bwMode="auto">
            <a:xfrm>
              <a:off x="2834" y="1012"/>
              <a:ext cx="0" cy="3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1" name="Text Box 107"/>
            <p:cNvSpPr txBox="1">
              <a:spLocks noChangeArrowheads="1"/>
            </p:cNvSpPr>
            <p:nvPr/>
          </p:nvSpPr>
          <p:spPr bwMode="auto">
            <a:xfrm>
              <a:off x="2791" y="816"/>
              <a:ext cx="50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230V a.c.</a:t>
              </a:r>
              <a:r>
                <a:rPr lang="es-ES" altLang="es-ES" sz="1100"/>
                <a:t> </a:t>
              </a:r>
              <a:endParaRPr lang="es-ES" altLang="es-ES" sz="1100" baseline="-25000"/>
            </a:p>
          </p:txBody>
        </p:sp>
        <p:sp>
          <p:nvSpPr>
            <p:cNvPr id="10312" name="Text Box 108"/>
            <p:cNvSpPr txBox="1">
              <a:spLocks noChangeArrowheads="1"/>
            </p:cNvSpPr>
            <p:nvPr/>
          </p:nvSpPr>
          <p:spPr bwMode="auto">
            <a:xfrm>
              <a:off x="2714" y="3793"/>
              <a:ext cx="2853" cy="2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600"/>
                <a:t>1            2                 3           4           5             6</a:t>
              </a:r>
            </a:p>
          </p:txBody>
        </p:sp>
        <p:sp>
          <p:nvSpPr>
            <p:cNvPr id="10313" name="Text Box 110"/>
            <p:cNvSpPr txBox="1">
              <a:spLocks noChangeArrowheads="1"/>
            </p:cNvSpPr>
            <p:nvPr/>
          </p:nvSpPr>
          <p:spPr bwMode="auto">
            <a:xfrm>
              <a:off x="2390" y="1336"/>
              <a:ext cx="29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S0Q</a:t>
              </a:r>
              <a:endParaRPr lang="es-ES" altLang="es-ES" sz="1500" baseline="-25000"/>
            </a:p>
          </p:txBody>
        </p:sp>
        <p:sp>
          <p:nvSpPr>
            <p:cNvPr id="10314" name="Line 111"/>
            <p:cNvSpPr>
              <a:spLocks noChangeShapeType="1"/>
            </p:cNvSpPr>
            <p:nvPr/>
          </p:nvSpPr>
          <p:spPr bwMode="auto">
            <a:xfrm>
              <a:off x="2781" y="1337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5" name="Line 112"/>
            <p:cNvSpPr>
              <a:spLocks noChangeShapeType="1"/>
            </p:cNvSpPr>
            <p:nvPr/>
          </p:nvSpPr>
          <p:spPr bwMode="auto">
            <a:xfrm flipH="1">
              <a:off x="2781" y="1349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6" name="Line 113"/>
            <p:cNvSpPr>
              <a:spLocks noChangeShapeType="1"/>
            </p:cNvSpPr>
            <p:nvPr/>
          </p:nvSpPr>
          <p:spPr bwMode="auto">
            <a:xfrm flipH="1">
              <a:off x="2718" y="1428"/>
              <a:ext cx="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7" name="Line 114"/>
            <p:cNvSpPr>
              <a:spLocks noChangeShapeType="1"/>
            </p:cNvSpPr>
            <p:nvPr/>
          </p:nvSpPr>
          <p:spPr bwMode="auto">
            <a:xfrm>
              <a:off x="2713" y="1400"/>
              <a:ext cx="0" cy="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8" name="Line 115"/>
            <p:cNvSpPr>
              <a:spLocks noChangeShapeType="1"/>
            </p:cNvSpPr>
            <p:nvPr/>
          </p:nvSpPr>
          <p:spPr bwMode="auto">
            <a:xfrm>
              <a:off x="2834" y="1507"/>
              <a:ext cx="0" cy="34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19" name="Text Box 116"/>
            <p:cNvSpPr txBox="1">
              <a:spLocks noChangeArrowheads="1"/>
            </p:cNvSpPr>
            <p:nvPr/>
          </p:nvSpPr>
          <p:spPr bwMode="auto">
            <a:xfrm>
              <a:off x="2441" y="1840"/>
              <a:ext cx="290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K2A</a:t>
              </a:r>
              <a:endParaRPr lang="es-ES" altLang="es-ES" sz="1500" baseline="-25000"/>
            </a:p>
          </p:txBody>
        </p:sp>
        <p:sp>
          <p:nvSpPr>
            <p:cNvPr id="10320" name="Line 117"/>
            <p:cNvSpPr>
              <a:spLocks noChangeShapeType="1"/>
            </p:cNvSpPr>
            <p:nvPr/>
          </p:nvSpPr>
          <p:spPr bwMode="auto">
            <a:xfrm>
              <a:off x="2781" y="1841"/>
              <a:ext cx="45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1" name="Line 118"/>
            <p:cNvSpPr>
              <a:spLocks noChangeShapeType="1"/>
            </p:cNvSpPr>
            <p:nvPr/>
          </p:nvSpPr>
          <p:spPr bwMode="auto">
            <a:xfrm>
              <a:off x="2834" y="2010"/>
              <a:ext cx="0" cy="20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2" name="Text Box 119"/>
            <p:cNvSpPr txBox="1">
              <a:spLocks noChangeArrowheads="1"/>
            </p:cNvSpPr>
            <p:nvPr/>
          </p:nvSpPr>
          <p:spPr bwMode="auto">
            <a:xfrm>
              <a:off x="2475" y="2206"/>
              <a:ext cx="29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600"/>
                <a:t>K1A</a:t>
              </a:r>
            </a:p>
          </p:txBody>
        </p:sp>
        <p:sp>
          <p:nvSpPr>
            <p:cNvPr id="10323" name="Line 120"/>
            <p:cNvSpPr>
              <a:spLocks noChangeShapeType="1"/>
            </p:cNvSpPr>
            <p:nvPr/>
          </p:nvSpPr>
          <p:spPr bwMode="auto">
            <a:xfrm>
              <a:off x="2781" y="2216"/>
              <a:ext cx="45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4" name="Line 121"/>
            <p:cNvSpPr>
              <a:spLocks noChangeShapeType="1"/>
            </p:cNvSpPr>
            <p:nvPr/>
          </p:nvSpPr>
          <p:spPr bwMode="auto">
            <a:xfrm>
              <a:off x="2827" y="2387"/>
              <a:ext cx="0" cy="13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5" name="Rectangle 122"/>
            <p:cNvSpPr>
              <a:spLocks noChangeArrowheads="1"/>
            </p:cNvSpPr>
            <p:nvPr/>
          </p:nvSpPr>
          <p:spPr bwMode="auto">
            <a:xfrm>
              <a:off x="2716" y="3479"/>
              <a:ext cx="213" cy="10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0326" name="Line 123"/>
            <p:cNvSpPr>
              <a:spLocks noChangeShapeType="1"/>
            </p:cNvSpPr>
            <p:nvPr/>
          </p:nvSpPr>
          <p:spPr bwMode="auto">
            <a:xfrm>
              <a:off x="2639" y="3751"/>
              <a:ext cx="290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7" name="Line 124"/>
            <p:cNvSpPr>
              <a:spLocks noChangeShapeType="1"/>
            </p:cNvSpPr>
            <p:nvPr/>
          </p:nvSpPr>
          <p:spPr bwMode="auto">
            <a:xfrm>
              <a:off x="3320" y="1669"/>
              <a:ext cx="0" cy="1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8" name="Line 125"/>
            <p:cNvSpPr>
              <a:spLocks noChangeShapeType="1"/>
            </p:cNvSpPr>
            <p:nvPr/>
          </p:nvSpPr>
          <p:spPr bwMode="auto">
            <a:xfrm>
              <a:off x="3320" y="2010"/>
              <a:ext cx="0" cy="1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29" name="Line 126"/>
            <p:cNvSpPr>
              <a:spLocks noChangeShapeType="1"/>
            </p:cNvSpPr>
            <p:nvPr/>
          </p:nvSpPr>
          <p:spPr bwMode="auto">
            <a:xfrm flipH="1">
              <a:off x="2844" y="2480"/>
              <a:ext cx="47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0" name="Line 127"/>
            <p:cNvSpPr>
              <a:spLocks noChangeShapeType="1"/>
            </p:cNvSpPr>
            <p:nvPr/>
          </p:nvSpPr>
          <p:spPr bwMode="auto">
            <a:xfrm flipH="1">
              <a:off x="2835" y="1670"/>
              <a:ext cx="244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1" name="Text Box 129"/>
            <p:cNvSpPr txBox="1">
              <a:spLocks noChangeArrowheads="1"/>
            </p:cNvSpPr>
            <p:nvPr/>
          </p:nvSpPr>
          <p:spPr bwMode="auto">
            <a:xfrm>
              <a:off x="2543" y="3307"/>
              <a:ext cx="29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K1A</a:t>
              </a:r>
              <a:endParaRPr lang="es-ES" altLang="es-ES" sz="1500" baseline="-25000"/>
            </a:p>
          </p:txBody>
        </p:sp>
        <p:sp>
          <p:nvSpPr>
            <p:cNvPr id="10332" name="Text Box 130"/>
            <p:cNvSpPr txBox="1">
              <a:spLocks noChangeArrowheads="1"/>
            </p:cNvSpPr>
            <p:nvPr/>
          </p:nvSpPr>
          <p:spPr bwMode="auto">
            <a:xfrm>
              <a:off x="4318" y="2206"/>
              <a:ext cx="29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KA2</a:t>
              </a:r>
              <a:endParaRPr lang="es-ES" altLang="es-ES" sz="1500" baseline="-25000"/>
            </a:p>
          </p:txBody>
        </p:sp>
        <p:sp>
          <p:nvSpPr>
            <p:cNvPr id="10333" name="Line 131"/>
            <p:cNvSpPr>
              <a:spLocks noChangeShapeType="1"/>
            </p:cNvSpPr>
            <p:nvPr/>
          </p:nvSpPr>
          <p:spPr bwMode="auto">
            <a:xfrm>
              <a:off x="3865" y="1841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4" name="Line 132"/>
            <p:cNvSpPr>
              <a:spLocks noChangeShapeType="1"/>
            </p:cNvSpPr>
            <p:nvPr/>
          </p:nvSpPr>
          <p:spPr bwMode="auto">
            <a:xfrm>
              <a:off x="3848" y="2156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5" name="Line 133"/>
            <p:cNvSpPr>
              <a:spLocks noChangeShapeType="1"/>
            </p:cNvSpPr>
            <p:nvPr/>
          </p:nvSpPr>
          <p:spPr bwMode="auto">
            <a:xfrm>
              <a:off x="3910" y="1994"/>
              <a:ext cx="0" cy="1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6" name="Line 134"/>
            <p:cNvSpPr>
              <a:spLocks noChangeShapeType="1"/>
            </p:cNvSpPr>
            <p:nvPr/>
          </p:nvSpPr>
          <p:spPr bwMode="auto">
            <a:xfrm>
              <a:off x="3893" y="2318"/>
              <a:ext cx="0" cy="40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7" name="Text Box 135"/>
            <p:cNvSpPr txBox="1">
              <a:spLocks noChangeArrowheads="1"/>
            </p:cNvSpPr>
            <p:nvPr/>
          </p:nvSpPr>
          <p:spPr bwMode="auto">
            <a:xfrm>
              <a:off x="3618" y="3315"/>
              <a:ext cx="29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K2A</a:t>
              </a:r>
              <a:endParaRPr lang="es-ES" altLang="es-ES" sz="1500" baseline="-25000"/>
            </a:p>
          </p:txBody>
        </p:sp>
        <p:sp>
          <p:nvSpPr>
            <p:cNvPr id="10338" name="Line 136"/>
            <p:cNvSpPr>
              <a:spLocks noChangeShapeType="1"/>
            </p:cNvSpPr>
            <p:nvPr/>
          </p:nvSpPr>
          <p:spPr bwMode="auto">
            <a:xfrm>
              <a:off x="3902" y="1670"/>
              <a:ext cx="0" cy="17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39" name="Line 137"/>
            <p:cNvSpPr>
              <a:spLocks noChangeShapeType="1"/>
            </p:cNvSpPr>
            <p:nvPr/>
          </p:nvSpPr>
          <p:spPr bwMode="auto">
            <a:xfrm>
              <a:off x="2793" y="1866"/>
              <a:ext cx="4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0" name="Text Box 138"/>
            <p:cNvSpPr txBox="1">
              <a:spLocks noChangeArrowheads="1"/>
            </p:cNvSpPr>
            <p:nvPr/>
          </p:nvSpPr>
          <p:spPr bwMode="auto">
            <a:xfrm>
              <a:off x="2961" y="1857"/>
              <a:ext cx="291" cy="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S1B</a:t>
              </a:r>
              <a:endParaRPr lang="es-ES" altLang="es-ES" sz="1500" baseline="-25000"/>
            </a:p>
          </p:txBody>
        </p:sp>
        <p:sp>
          <p:nvSpPr>
            <p:cNvPr id="10341" name="Line 139"/>
            <p:cNvSpPr>
              <a:spLocks noChangeShapeType="1"/>
            </p:cNvSpPr>
            <p:nvPr/>
          </p:nvSpPr>
          <p:spPr bwMode="auto">
            <a:xfrm>
              <a:off x="3276" y="1858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2" name="Line 140"/>
            <p:cNvSpPr>
              <a:spLocks noChangeShapeType="1"/>
            </p:cNvSpPr>
            <p:nvPr/>
          </p:nvSpPr>
          <p:spPr bwMode="auto">
            <a:xfrm flipH="1">
              <a:off x="3276" y="1869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3" name="Line 141"/>
            <p:cNvSpPr>
              <a:spLocks noChangeShapeType="1"/>
            </p:cNvSpPr>
            <p:nvPr/>
          </p:nvSpPr>
          <p:spPr bwMode="auto">
            <a:xfrm flipH="1">
              <a:off x="3213" y="1949"/>
              <a:ext cx="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4" name="Line 142"/>
            <p:cNvSpPr>
              <a:spLocks noChangeShapeType="1"/>
            </p:cNvSpPr>
            <p:nvPr/>
          </p:nvSpPr>
          <p:spPr bwMode="auto">
            <a:xfrm>
              <a:off x="3208" y="1920"/>
              <a:ext cx="0" cy="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5" name="Line 143"/>
            <p:cNvSpPr>
              <a:spLocks noChangeShapeType="1"/>
            </p:cNvSpPr>
            <p:nvPr/>
          </p:nvSpPr>
          <p:spPr bwMode="auto">
            <a:xfrm>
              <a:off x="3320" y="2292"/>
              <a:ext cx="0" cy="17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6" name="Text Box 144"/>
            <p:cNvSpPr txBox="1">
              <a:spLocks noChangeArrowheads="1"/>
            </p:cNvSpPr>
            <p:nvPr/>
          </p:nvSpPr>
          <p:spPr bwMode="auto">
            <a:xfrm>
              <a:off x="2961" y="2138"/>
              <a:ext cx="29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S2B</a:t>
              </a:r>
              <a:endParaRPr lang="es-ES" altLang="es-ES" sz="1500" baseline="-25000"/>
            </a:p>
          </p:txBody>
        </p:sp>
        <p:sp>
          <p:nvSpPr>
            <p:cNvPr id="10347" name="Line 145"/>
            <p:cNvSpPr>
              <a:spLocks noChangeShapeType="1"/>
            </p:cNvSpPr>
            <p:nvPr/>
          </p:nvSpPr>
          <p:spPr bwMode="auto">
            <a:xfrm>
              <a:off x="3276" y="2139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8" name="Line 146"/>
            <p:cNvSpPr>
              <a:spLocks noChangeShapeType="1"/>
            </p:cNvSpPr>
            <p:nvPr/>
          </p:nvSpPr>
          <p:spPr bwMode="auto">
            <a:xfrm flipH="1">
              <a:off x="3276" y="2151"/>
              <a:ext cx="5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49" name="Line 147"/>
            <p:cNvSpPr>
              <a:spLocks noChangeShapeType="1"/>
            </p:cNvSpPr>
            <p:nvPr/>
          </p:nvSpPr>
          <p:spPr bwMode="auto">
            <a:xfrm flipH="1">
              <a:off x="3213" y="2230"/>
              <a:ext cx="8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0" name="Line 148"/>
            <p:cNvSpPr>
              <a:spLocks noChangeShapeType="1"/>
            </p:cNvSpPr>
            <p:nvPr/>
          </p:nvSpPr>
          <p:spPr bwMode="auto">
            <a:xfrm>
              <a:off x="3208" y="2202"/>
              <a:ext cx="0" cy="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1" name="Line 149"/>
            <p:cNvSpPr>
              <a:spLocks noChangeShapeType="1"/>
            </p:cNvSpPr>
            <p:nvPr/>
          </p:nvSpPr>
          <p:spPr bwMode="auto">
            <a:xfrm>
              <a:off x="3893" y="2890"/>
              <a:ext cx="0" cy="86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2" name="Rectangle 150"/>
            <p:cNvSpPr>
              <a:spLocks noChangeArrowheads="1"/>
            </p:cNvSpPr>
            <p:nvPr/>
          </p:nvSpPr>
          <p:spPr bwMode="auto">
            <a:xfrm>
              <a:off x="3774" y="3479"/>
              <a:ext cx="213" cy="10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0353" name="Line 151"/>
            <p:cNvSpPr>
              <a:spLocks noChangeShapeType="1"/>
            </p:cNvSpPr>
            <p:nvPr/>
          </p:nvSpPr>
          <p:spPr bwMode="auto">
            <a:xfrm>
              <a:off x="3848" y="2736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4" name="Line 152"/>
            <p:cNvSpPr>
              <a:spLocks noChangeShapeType="1"/>
            </p:cNvSpPr>
            <p:nvPr/>
          </p:nvSpPr>
          <p:spPr bwMode="auto">
            <a:xfrm>
              <a:off x="4257" y="2736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5" name="Line 153"/>
            <p:cNvSpPr>
              <a:spLocks noChangeShapeType="1"/>
            </p:cNvSpPr>
            <p:nvPr/>
          </p:nvSpPr>
          <p:spPr bwMode="auto">
            <a:xfrm>
              <a:off x="3893" y="2600"/>
              <a:ext cx="40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6" name="Line 154"/>
            <p:cNvSpPr>
              <a:spLocks noChangeShapeType="1"/>
            </p:cNvSpPr>
            <p:nvPr/>
          </p:nvSpPr>
          <p:spPr bwMode="auto">
            <a:xfrm>
              <a:off x="3893" y="3069"/>
              <a:ext cx="40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7" name="Line 155"/>
            <p:cNvSpPr>
              <a:spLocks noChangeShapeType="1"/>
            </p:cNvSpPr>
            <p:nvPr/>
          </p:nvSpPr>
          <p:spPr bwMode="auto">
            <a:xfrm flipV="1">
              <a:off x="4303" y="2907"/>
              <a:ext cx="0" cy="1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8" name="Line 156"/>
            <p:cNvSpPr>
              <a:spLocks noChangeShapeType="1"/>
            </p:cNvSpPr>
            <p:nvPr/>
          </p:nvSpPr>
          <p:spPr bwMode="auto">
            <a:xfrm flipV="1">
              <a:off x="4303" y="2608"/>
              <a:ext cx="0" cy="1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59" name="Line 157"/>
            <p:cNvSpPr>
              <a:spLocks noChangeShapeType="1"/>
            </p:cNvSpPr>
            <p:nvPr/>
          </p:nvSpPr>
          <p:spPr bwMode="auto">
            <a:xfrm>
              <a:off x="4633" y="2276"/>
              <a:ext cx="44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60" name="Line 158"/>
            <p:cNvSpPr>
              <a:spLocks noChangeShapeType="1"/>
            </p:cNvSpPr>
            <p:nvPr/>
          </p:nvSpPr>
          <p:spPr bwMode="auto">
            <a:xfrm>
              <a:off x="4687" y="1670"/>
              <a:ext cx="0" cy="6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61" name="Line 159"/>
            <p:cNvSpPr>
              <a:spLocks noChangeShapeType="1"/>
            </p:cNvSpPr>
            <p:nvPr/>
          </p:nvSpPr>
          <p:spPr bwMode="auto">
            <a:xfrm>
              <a:off x="4678" y="2446"/>
              <a:ext cx="0" cy="13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62" name="Line 160"/>
            <p:cNvSpPr>
              <a:spLocks noChangeShapeType="1"/>
            </p:cNvSpPr>
            <p:nvPr/>
          </p:nvSpPr>
          <p:spPr bwMode="auto">
            <a:xfrm>
              <a:off x="5144" y="2276"/>
              <a:ext cx="45" cy="1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63" name="Line 161"/>
            <p:cNvSpPr>
              <a:spLocks noChangeShapeType="1"/>
            </p:cNvSpPr>
            <p:nvPr/>
          </p:nvSpPr>
          <p:spPr bwMode="auto">
            <a:xfrm>
              <a:off x="5198" y="1670"/>
              <a:ext cx="0" cy="6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64" name="Line 162"/>
            <p:cNvSpPr>
              <a:spLocks noChangeShapeType="1"/>
            </p:cNvSpPr>
            <p:nvPr/>
          </p:nvSpPr>
          <p:spPr bwMode="auto">
            <a:xfrm>
              <a:off x="5190" y="2446"/>
              <a:ext cx="0" cy="13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0365" name="Group 163"/>
            <p:cNvGrpSpPr>
              <a:grpSpLocks/>
            </p:cNvGrpSpPr>
            <p:nvPr/>
          </p:nvGrpSpPr>
          <p:grpSpPr bwMode="auto">
            <a:xfrm>
              <a:off x="4902" y="2299"/>
              <a:ext cx="265" cy="111"/>
              <a:chOff x="9739" y="6806"/>
              <a:chExt cx="465" cy="195"/>
            </a:xfrm>
          </p:grpSpPr>
          <p:sp>
            <p:nvSpPr>
              <p:cNvPr id="10375" name="Rectangle 164"/>
              <p:cNvSpPr>
                <a:spLocks noChangeArrowheads="1"/>
              </p:cNvSpPr>
              <p:nvPr/>
            </p:nvSpPr>
            <p:spPr bwMode="auto">
              <a:xfrm>
                <a:off x="9739" y="6806"/>
                <a:ext cx="285" cy="195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0376" name="Line 165"/>
              <p:cNvSpPr>
                <a:spLocks noChangeShapeType="1"/>
              </p:cNvSpPr>
              <p:nvPr/>
            </p:nvSpPr>
            <p:spPr bwMode="auto">
              <a:xfrm>
                <a:off x="9829" y="6806"/>
                <a:ext cx="0" cy="19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377" name="Line 166"/>
              <p:cNvSpPr>
                <a:spLocks noChangeShapeType="1"/>
              </p:cNvSpPr>
              <p:nvPr/>
            </p:nvSpPr>
            <p:spPr bwMode="auto">
              <a:xfrm>
                <a:off x="9829" y="6891"/>
                <a:ext cx="375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0366" name="Text Box 167"/>
            <p:cNvSpPr txBox="1">
              <a:spLocks noChangeArrowheads="1"/>
            </p:cNvSpPr>
            <p:nvPr/>
          </p:nvSpPr>
          <p:spPr bwMode="auto">
            <a:xfrm>
              <a:off x="4855" y="2138"/>
              <a:ext cx="291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S1Q</a:t>
              </a:r>
            </a:p>
          </p:txBody>
        </p:sp>
        <p:sp>
          <p:nvSpPr>
            <p:cNvPr id="10367" name="Rectangle 168"/>
            <p:cNvSpPr>
              <a:spLocks noChangeArrowheads="1"/>
            </p:cNvSpPr>
            <p:nvPr/>
          </p:nvSpPr>
          <p:spPr bwMode="auto">
            <a:xfrm>
              <a:off x="4559" y="3479"/>
              <a:ext cx="213" cy="10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0368" name="Rectangle 169"/>
            <p:cNvSpPr>
              <a:spLocks noChangeArrowheads="1"/>
            </p:cNvSpPr>
            <p:nvPr/>
          </p:nvSpPr>
          <p:spPr bwMode="auto">
            <a:xfrm>
              <a:off x="5079" y="3479"/>
              <a:ext cx="213" cy="102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0369" name="Text Box 170"/>
            <p:cNvSpPr txBox="1">
              <a:spLocks noChangeArrowheads="1"/>
            </p:cNvSpPr>
            <p:nvPr/>
          </p:nvSpPr>
          <p:spPr bwMode="auto">
            <a:xfrm>
              <a:off x="4318" y="2718"/>
              <a:ext cx="29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KA2</a:t>
              </a:r>
              <a:endParaRPr lang="es-ES" altLang="es-ES" sz="1500" baseline="-25000"/>
            </a:p>
          </p:txBody>
        </p:sp>
        <p:sp>
          <p:nvSpPr>
            <p:cNvPr id="10370" name="Text Box 171"/>
            <p:cNvSpPr txBox="1">
              <a:spLocks noChangeArrowheads="1"/>
            </p:cNvSpPr>
            <p:nvPr/>
          </p:nvSpPr>
          <p:spPr bwMode="auto">
            <a:xfrm>
              <a:off x="3542" y="2684"/>
              <a:ext cx="29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K1A</a:t>
              </a:r>
            </a:p>
          </p:txBody>
        </p:sp>
        <p:sp>
          <p:nvSpPr>
            <p:cNvPr id="10371" name="Line 172"/>
            <p:cNvSpPr>
              <a:spLocks noChangeShapeType="1"/>
            </p:cNvSpPr>
            <p:nvPr/>
          </p:nvSpPr>
          <p:spPr bwMode="auto">
            <a:xfrm>
              <a:off x="3339" y="1935"/>
              <a:ext cx="52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72" name="Line 173"/>
            <p:cNvSpPr>
              <a:spLocks noChangeShapeType="1"/>
            </p:cNvSpPr>
            <p:nvPr/>
          </p:nvSpPr>
          <p:spPr bwMode="auto">
            <a:xfrm>
              <a:off x="3339" y="2225"/>
              <a:ext cx="529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0373" name="Text Box 174"/>
            <p:cNvSpPr txBox="1">
              <a:spLocks noChangeArrowheads="1"/>
            </p:cNvSpPr>
            <p:nvPr/>
          </p:nvSpPr>
          <p:spPr bwMode="auto">
            <a:xfrm>
              <a:off x="4401" y="3327"/>
              <a:ext cx="25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Y1</a:t>
              </a:r>
            </a:p>
          </p:txBody>
        </p:sp>
        <p:sp>
          <p:nvSpPr>
            <p:cNvPr id="10374" name="Text Box 175"/>
            <p:cNvSpPr txBox="1">
              <a:spLocks noChangeArrowheads="1"/>
            </p:cNvSpPr>
            <p:nvPr/>
          </p:nvSpPr>
          <p:spPr bwMode="auto">
            <a:xfrm>
              <a:off x="4981" y="3327"/>
              <a:ext cx="252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500"/>
                <a:t>Y2</a:t>
              </a:r>
            </a:p>
          </p:txBody>
        </p:sp>
      </p:grpSp>
      <p:sp>
        <p:nvSpPr>
          <p:cNvPr id="10308" name="Text Box 176"/>
          <p:cNvSpPr txBox="1">
            <a:spLocks noChangeArrowheads="1"/>
          </p:cNvSpPr>
          <p:nvPr/>
        </p:nvSpPr>
        <p:spPr bwMode="auto">
          <a:xfrm>
            <a:off x="822325" y="5222875"/>
            <a:ext cx="25177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Mando simultáneo con sistema anti-encastre</a:t>
            </a:r>
          </a:p>
        </p:txBody>
      </p:sp>
    </p:spTree>
    <p:extLst>
      <p:ext uri="{BB962C8B-B14F-4D97-AF65-F5344CB8AC3E}">
        <p14:creationId xmlns:p14="http://schemas.microsoft.com/office/powerpoint/2010/main" val="172675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mtClean="0"/>
              <a:t>Mecanizado y desmoldado</a:t>
            </a:r>
          </a:p>
        </p:txBody>
      </p:sp>
      <p:grpSp>
        <p:nvGrpSpPr>
          <p:cNvPr id="11267" name="Grupo 6"/>
          <p:cNvGrpSpPr>
            <a:grpSpLocks/>
          </p:cNvGrpSpPr>
          <p:nvPr/>
        </p:nvGrpSpPr>
        <p:grpSpPr bwMode="auto">
          <a:xfrm>
            <a:off x="801688" y="1816100"/>
            <a:ext cx="2943225" cy="2114550"/>
            <a:chOff x="1951650" y="942000"/>
            <a:chExt cx="2942857" cy="2114286"/>
          </a:xfrm>
        </p:grpSpPr>
        <p:pic>
          <p:nvPicPr>
            <p:cNvPr id="11270" name="Imagen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1650" y="942000"/>
              <a:ext cx="2942857" cy="2114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1" name="Imagen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7375" y="1065825"/>
              <a:ext cx="2238095" cy="1885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8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1679575"/>
            <a:ext cx="28098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9" name="Objeto 1"/>
          <p:cNvGraphicFramePr>
            <a:graphicFrameLocks noChangeAspect="1"/>
          </p:cNvGraphicFramePr>
          <p:nvPr/>
        </p:nvGraphicFramePr>
        <p:xfrm>
          <a:off x="1065213" y="4054475"/>
          <a:ext cx="5359400" cy="249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Image" r:id="rId6" imgW="7441270" imgH="3466667" progId="Photoshop.Image.7">
                  <p:embed/>
                </p:oleObj>
              </mc:Choice>
              <mc:Fallback>
                <p:oleObj name="Image" r:id="rId6" imgW="7441270" imgH="3466667" progId="Photoshop.Image.7">
                  <p:embed/>
                  <p:pic>
                    <p:nvPicPr>
                      <p:cNvPr id="11269" name="Objeto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4054475"/>
                        <a:ext cx="5359400" cy="249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342362" y="2359224"/>
            <a:ext cx="208390" cy="1692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s-ES" sz="1100" smtClean="0"/>
              <a:t>1S2</a:t>
            </a:r>
            <a:endParaRPr lang="es-ES" sz="1100"/>
          </a:p>
        </p:txBody>
      </p:sp>
    </p:spTree>
    <p:extLst>
      <p:ext uri="{BB962C8B-B14F-4D97-AF65-F5344CB8AC3E}">
        <p14:creationId xmlns:p14="http://schemas.microsoft.com/office/powerpoint/2010/main" val="41346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549400"/>
            <a:ext cx="557212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Rectificado con esmeriladora</a:t>
            </a:r>
          </a:p>
        </p:txBody>
      </p:sp>
      <p:grpSp>
        <p:nvGrpSpPr>
          <p:cNvPr id="12292" name="Group 297"/>
          <p:cNvGrpSpPr>
            <a:grpSpLocks/>
          </p:cNvGrpSpPr>
          <p:nvPr/>
        </p:nvGrpSpPr>
        <p:grpSpPr bwMode="auto">
          <a:xfrm>
            <a:off x="3865563" y="1676400"/>
            <a:ext cx="1089025" cy="1374775"/>
            <a:chOff x="2544" y="1056"/>
            <a:chExt cx="686" cy="866"/>
          </a:xfrm>
        </p:grpSpPr>
        <p:sp>
          <p:nvSpPr>
            <p:cNvPr id="12294" name="Rectangle 4"/>
            <p:cNvSpPr>
              <a:spLocks noChangeArrowheads="1"/>
            </p:cNvSpPr>
            <p:nvPr/>
          </p:nvSpPr>
          <p:spPr bwMode="auto">
            <a:xfrm>
              <a:off x="2657" y="1056"/>
              <a:ext cx="159" cy="41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295" name="Line 5"/>
            <p:cNvSpPr>
              <a:spLocks noChangeShapeType="1"/>
            </p:cNvSpPr>
            <p:nvPr/>
          </p:nvSpPr>
          <p:spPr bwMode="auto">
            <a:xfrm>
              <a:off x="2544" y="1853"/>
              <a:ext cx="38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296" name="Rectangle 6"/>
            <p:cNvSpPr>
              <a:spLocks noChangeArrowheads="1"/>
            </p:cNvSpPr>
            <p:nvPr/>
          </p:nvSpPr>
          <p:spPr bwMode="auto">
            <a:xfrm>
              <a:off x="2725" y="1147"/>
              <a:ext cx="23" cy="38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297" name="AutoShape 7"/>
            <p:cNvSpPr>
              <a:spLocks noChangeArrowheads="1"/>
            </p:cNvSpPr>
            <p:nvPr/>
          </p:nvSpPr>
          <p:spPr bwMode="auto">
            <a:xfrm flipV="1">
              <a:off x="2634" y="1489"/>
              <a:ext cx="137" cy="91"/>
            </a:xfrm>
            <a:prstGeom prst="curvedRightArrow">
              <a:avLst>
                <a:gd name="adj1" fmla="val 20000"/>
                <a:gd name="adj2" fmla="val 40000"/>
                <a:gd name="adj3" fmla="val 50183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298" name="Rectangle 8"/>
            <p:cNvSpPr>
              <a:spLocks noChangeArrowheads="1"/>
            </p:cNvSpPr>
            <p:nvPr/>
          </p:nvSpPr>
          <p:spPr bwMode="auto">
            <a:xfrm>
              <a:off x="2657" y="1124"/>
              <a:ext cx="159" cy="2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299" name="Rectangle 9"/>
            <p:cNvSpPr>
              <a:spLocks noChangeArrowheads="1"/>
            </p:cNvSpPr>
            <p:nvPr/>
          </p:nvSpPr>
          <p:spPr bwMode="auto">
            <a:xfrm>
              <a:off x="2702" y="1534"/>
              <a:ext cx="69" cy="9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300" name="Rectangle 10"/>
            <p:cNvSpPr>
              <a:spLocks noChangeArrowheads="1"/>
            </p:cNvSpPr>
            <p:nvPr/>
          </p:nvSpPr>
          <p:spPr bwMode="auto">
            <a:xfrm>
              <a:off x="2702" y="1534"/>
              <a:ext cx="69" cy="13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301" name="Rectangle 11" descr="Granito"/>
            <p:cNvSpPr>
              <a:spLocks noChangeArrowheads="1"/>
            </p:cNvSpPr>
            <p:nvPr/>
          </p:nvSpPr>
          <p:spPr bwMode="auto">
            <a:xfrm>
              <a:off x="2657" y="1671"/>
              <a:ext cx="159" cy="46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302" name="AutoShape 12" descr="Papel periódico"/>
            <p:cNvSpPr>
              <a:spLocks noChangeArrowheads="1"/>
            </p:cNvSpPr>
            <p:nvPr/>
          </p:nvSpPr>
          <p:spPr bwMode="auto">
            <a:xfrm>
              <a:off x="2657" y="1717"/>
              <a:ext cx="159" cy="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696 h 21600"/>
                <a:gd name="T14" fmla="*/ 17117 w 21600"/>
                <a:gd name="T15" fmla="*/ 169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303" name="Rectangle 13" descr="Diagonal hacia abajo ancha"/>
            <p:cNvSpPr>
              <a:spLocks noChangeArrowheads="1"/>
            </p:cNvSpPr>
            <p:nvPr/>
          </p:nvSpPr>
          <p:spPr bwMode="auto">
            <a:xfrm>
              <a:off x="2611" y="1831"/>
              <a:ext cx="232" cy="68"/>
            </a:xfrm>
            <a:prstGeom prst="rect">
              <a:avLst/>
            </a:prstGeom>
            <a:pattFill prst="wd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304" name="AutoShape 14"/>
            <p:cNvSpPr>
              <a:spLocks noChangeArrowheads="1"/>
            </p:cNvSpPr>
            <p:nvPr/>
          </p:nvSpPr>
          <p:spPr bwMode="auto">
            <a:xfrm>
              <a:off x="2657" y="1831"/>
              <a:ext cx="159" cy="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3 w 21600"/>
                <a:gd name="T13" fmla="*/ 4909 h 21600"/>
                <a:gd name="T14" fmla="*/ 17117 w 21600"/>
                <a:gd name="T15" fmla="*/ 1669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2305" name="Rectangle 15"/>
            <p:cNvSpPr>
              <a:spLocks noChangeArrowheads="1"/>
            </p:cNvSpPr>
            <p:nvPr/>
          </p:nvSpPr>
          <p:spPr bwMode="auto">
            <a:xfrm>
              <a:off x="2702" y="1853"/>
              <a:ext cx="69" cy="4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2306" name="Text Box 16"/>
            <p:cNvSpPr txBox="1">
              <a:spLocks noChangeArrowheads="1"/>
            </p:cNvSpPr>
            <p:nvPr/>
          </p:nvSpPr>
          <p:spPr bwMode="auto">
            <a:xfrm>
              <a:off x="2955" y="1736"/>
              <a:ext cx="275" cy="1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200"/>
                <a:t>1S3</a:t>
              </a:r>
            </a:p>
          </p:txBody>
        </p:sp>
        <p:sp>
          <p:nvSpPr>
            <p:cNvPr id="12307" name="Text Box 17"/>
            <p:cNvSpPr txBox="1">
              <a:spLocks noChangeArrowheads="1"/>
            </p:cNvSpPr>
            <p:nvPr/>
          </p:nvSpPr>
          <p:spPr bwMode="auto">
            <a:xfrm>
              <a:off x="2864" y="1596"/>
              <a:ext cx="343" cy="1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200"/>
                <a:t>1S2</a:t>
              </a:r>
            </a:p>
          </p:txBody>
        </p:sp>
      </p:grpSp>
      <p:pic>
        <p:nvPicPr>
          <p:cNvPr id="12293" name="Imagen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685925"/>
            <a:ext cx="29146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4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Plataforma elevadora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25" y="3860800"/>
            <a:ext cx="3562350" cy="2190750"/>
          </a:xfrm>
        </p:spPr>
        <p:txBody>
          <a:bodyPr/>
          <a:lstStyle/>
          <a:p>
            <a:pPr eaLnBrk="1" hangingPunct="1"/>
            <a:r>
              <a:rPr lang="es-ES" altLang="es-ES" sz="1800" smtClean="0"/>
              <a:t>Estación clasificadora de piezas</a:t>
            </a:r>
          </a:p>
          <a:p>
            <a:pPr lvl="1" eaLnBrk="1" hangingPunct="1"/>
            <a:r>
              <a:rPr lang="es-ES" altLang="es-ES" sz="1600" smtClean="0"/>
              <a:t>B1Q: existe envase</a:t>
            </a:r>
          </a:p>
          <a:p>
            <a:pPr lvl="1" eaLnBrk="1" hangingPunct="1"/>
            <a:r>
              <a:rPr lang="es-ES" altLang="es-ES" sz="1600" smtClean="0"/>
              <a:t>B3F: plataforma abajo</a:t>
            </a:r>
          </a:p>
          <a:p>
            <a:pPr lvl="1" eaLnBrk="1" hangingPunct="1"/>
            <a:r>
              <a:rPr lang="es-ES" altLang="es-ES" sz="1600" smtClean="0"/>
              <a:t>B2N: </a:t>
            </a:r>
          </a:p>
          <a:p>
            <a:pPr lvl="2" eaLnBrk="1" hangingPunct="1"/>
            <a:r>
              <a:rPr lang="es-ES" altLang="es-ES" sz="1400" smtClean="0"/>
              <a:t>1 para envases A</a:t>
            </a:r>
          </a:p>
          <a:p>
            <a:pPr lvl="2" eaLnBrk="1" hangingPunct="1"/>
            <a:r>
              <a:rPr lang="es-ES" altLang="es-ES" sz="1400" smtClean="0"/>
              <a:t>0 para envases B</a:t>
            </a:r>
          </a:p>
          <a:p>
            <a:pPr lvl="1" eaLnBrk="1" hangingPunct="1"/>
            <a:r>
              <a:rPr lang="es-ES" altLang="es-ES" sz="1600" smtClean="0"/>
              <a:t>t</a:t>
            </a:r>
            <a:r>
              <a:rPr lang="es-ES" altLang="es-ES" sz="1600" baseline="-25000" smtClean="0"/>
              <a:t>K2T</a:t>
            </a:r>
            <a:r>
              <a:rPr lang="es-ES" altLang="es-ES" sz="1600" smtClean="0"/>
              <a:t> &gt; t</a:t>
            </a:r>
            <a:r>
              <a:rPr lang="es-ES" altLang="es-ES" sz="1600" baseline="-25000" smtClean="0"/>
              <a:t>KT1</a:t>
            </a:r>
          </a:p>
          <a:p>
            <a:pPr lvl="1" eaLnBrk="1" hangingPunct="1"/>
            <a:endParaRPr lang="es-ES" altLang="es-ES" sz="1600" baseline="-25000" smtClean="0"/>
          </a:p>
          <a:p>
            <a:pPr lvl="1" eaLnBrk="1" hangingPunct="1"/>
            <a:endParaRPr lang="es-ES" altLang="es-ES" sz="1600" baseline="-25000" smtClean="0"/>
          </a:p>
        </p:txBody>
      </p:sp>
      <p:grpSp>
        <p:nvGrpSpPr>
          <p:cNvPr id="13316" name="Group 630"/>
          <p:cNvGrpSpPr>
            <a:grpSpLocks/>
          </p:cNvGrpSpPr>
          <p:nvPr/>
        </p:nvGrpSpPr>
        <p:grpSpPr bwMode="auto">
          <a:xfrm>
            <a:off x="895350" y="1192213"/>
            <a:ext cx="7747000" cy="4568825"/>
            <a:chOff x="556" y="751"/>
            <a:chExt cx="4880" cy="2878"/>
          </a:xfrm>
        </p:grpSpPr>
        <p:sp>
          <p:nvSpPr>
            <p:cNvPr id="13895" name="Text Box 70"/>
            <p:cNvSpPr txBox="1">
              <a:spLocks noChangeArrowheads="1"/>
            </p:cNvSpPr>
            <p:nvPr/>
          </p:nvSpPr>
          <p:spPr bwMode="auto">
            <a:xfrm>
              <a:off x="686" y="1671"/>
              <a:ext cx="34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   B3F</a:t>
              </a:r>
            </a:p>
          </p:txBody>
        </p:sp>
        <p:sp>
          <p:nvSpPr>
            <p:cNvPr id="13896" name="Text Box 71"/>
            <p:cNvSpPr txBox="1">
              <a:spLocks noChangeArrowheads="1"/>
            </p:cNvSpPr>
            <p:nvPr/>
          </p:nvSpPr>
          <p:spPr bwMode="auto">
            <a:xfrm>
              <a:off x="556" y="1182"/>
              <a:ext cx="405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VPlantaA</a:t>
              </a:r>
            </a:p>
          </p:txBody>
        </p:sp>
        <p:sp>
          <p:nvSpPr>
            <p:cNvPr id="13897" name="Text Box 72"/>
            <p:cNvSpPr txBox="1">
              <a:spLocks noChangeArrowheads="1"/>
            </p:cNvSpPr>
            <p:nvPr/>
          </p:nvSpPr>
          <p:spPr bwMode="auto">
            <a:xfrm>
              <a:off x="676" y="788"/>
              <a:ext cx="40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VPlantaB</a:t>
              </a:r>
            </a:p>
          </p:txBody>
        </p:sp>
        <p:sp>
          <p:nvSpPr>
            <p:cNvPr id="13898" name="Text Box 90"/>
            <p:cNvSpPr txBox="1">
              <a:spLocks noChangeArrowheads="1"/>
            </p:cNvSpPr>
            <p:nvPr/>
          </p:nvSpPr>
          <p:spPr bwMode="auto">
            <a:xfrm>
              <a:off x="3035" y="751"/>
              <a:ext cx="317" cy="1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200"/>
                <a:t>24 dc</a:t>
              </a:r>
            </a:p>
          </p:txBody>
        </p:sp>
        <p:sp>
          <p:nvSpPr>
            <p:cNvPr id="13899" name="Text Box 91"/>
            <p:cNvSpPr txBox="1">
              <a:spLocks noChangeArrowheads="1"/>
            </p:cNvSpPr>
            <p:nvPr/>
          </p:nvSpPr>
          <p:spPr bwMode="auto">
            <a:xfrm>
              <a:off x="2611" y="1544"/>
              <a:ext cx="24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B1Q   </a:t>
              </a:r>
            </a:p>
          </p:txBody>
        </p:sp>
        <p:sp>
          <p:nvSpPr>
            <p:cNvPr id="13900" name="Text Box 103"/>
            <p:cNvSpPr txBox="1">
              <a:spLocks noChangeArrowheads="1"/>
            </p:cNvSpPr>
            <p:nvPr/>
          </p:nvSpPr>
          <p:spPr bwMode="auto">
            <a:xfrm>
              <a:off x="3379" y="2014"/>
              <a:ext cx="247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K1T</a:t>
              </a:r>
            </a:p>
          </p:txBody>
        </p:sp>
        <p:sp>
          <p:nvSpPr>
            <p:cNvPr id="13901" name="Text Box 104"/>
            <p:cNvSpPr txBox="1">
              <a:spLocks noChangeArrowheads="1"/>
            </p:cNvSpPr>
            <p:nvPr/>
          </p:nvSpPr>
          <p:spPr bwMode="auto">
            <a:xfrm>
              <a:off x="3032" y="1791"/>
              <a:ext cx="198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K3A</a:t>
              </a:r>
            </a:p>
          </p:txBody>
        </p:sp>
        <p:sp>
          <p:nvSpPr>
            <p:cNvPr id="13902" name="Text Box 108"/>
            <p:cNvSpPr txBox="1">
              <a:spLocks noChangeArrowheads="1"/>
            </p:cNvSpPr>
            <p:nvPr/>
          </p:nvSpPr>
          <p:spPr bwMode="auto">
            <a:xfrm>
              <a:off x="2933" y="2014"/>
              <a:ext cx="247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K3A   </a:t>
              </a:r>
            </a:p>
          </p:txBody>
        </p:sp>
        <p:sp>
          <p:nvSpPr>
            <p:cNvPr id="13903" name="Text Box 109"/>
            <p:cNvSpPr txBox="1">
              <a:spLocks noChangeArrowheads="1"/>
            </p:cNvSpPr>
            <p:nvPr/>
          </p:nvSpPr>
          <p:spPr bwMode="auto">
            <a:xfrm>
              <a:off x="3032" y="1544"/>
              <a:ext cx="270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B3F</a:t>
              </a:r>
            </a:p>
          </p:txBody>
        </p:sp>
        <p:sp>
          <p:nvSpPr>
            <p:cNvPr id="13904" name="Text Box 112"/>
            <p:cNvSpPr txBox="1">
              <a:spLocks noChangeArrowheads="1"/>
            </p:cNvSpPr>
            <p:nvPr/>
          </p:nvSpPr>
          <p:spPr bwMode="auto">
            <a:xfrm>
              <a:off x="3775" y="2014"/>
              <a:ext cx="247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K2T</a:t>
              </a:r>
            </a:p>
          </p:txBody>
        </p:sp>
        <p:sp>
          <p:nvSpPr>
            <p:cNvPr id="13905" name="Text Box 120"/>
            <p:cNvSpPr txBox="1">
              <a:spLocks noChangeArrowheads="1"/>
            </p:cNvSpPr>
            <p:nvPr/>
          </p:nvSpPr>
          <p:spPr bwMode="auto">
            <a:xfrm>
              <a:off x="3752" y="1547"/>
              <a:ext cx="205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K2T</a:t>
              </a:r>
            </a:p>
          </p:txBody>
        </p:sp>
        <p:sp>
          <p:nvSpPr>
            <p:cNvPr id="13906" name="Text Box 128"/>
            <p:cNvSpPr txBox="1">
              <a:spLocks noChangeArrowheads="1"/>
            </p:cNvSpPr>
            <p:nvPr/>
          </p:nvSpPr>
          <p:spPr bwMode="auto">
            <a:xfrm>
              <a:off x="4149" y="2018"/>
              <a:ext cx="247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EV1   </a:t>
              </a:r>
            </a:p>
          </p:txBody>
        </p:sp>
        <p:sp>
          <p:nvSpPr>
            <p:cNvPr id="13907" name="Text Box 132"/>
            <p:cNvSpPr txBox="1">
              <a:spLocks noChangeArrowheads="1"/>
            </p:cNvSpPr>
            <p:nvPr/>
          </p:nvSpPr>
          <p:spPr bwMode="auto">
            <a:xfrm>
              <a:off x="4297" y="1395"/>
              <a:ext cx="2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K3A</a:t>
              </a:r>
            </a:p>
          </p:txBody>
        </p:sp>
        <p:sp>
          <p:nvSpPr>
            <p:cNvPr id="13908" name="Text Box 141"/>
            <p:cNvSpPr txBox="1">
              <a:spLocks noChangeArrowheads="1"/>
            </p:cNvSpPr>
            <p:nvPr/>
          </p:nvSpPr>
          <p:spPr bwMode="auto">
            <a:xfrm>
              <a:off x="4173" y="1643"/>
              <a:ext cx="2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K1T</a:t>
              </a:r>
            </a:p>
          </p:txBody>
        </p:sp>
        <p:sp>
          <p:nvSpPr>
            <p:cNvPr id="13909" name="Text Box 142"/>
            <p:cNvSpPr txBox="1">
              <a:spLocks noChangeArrowheads="1"/>
            </p:cNvSpPr>
            <p:nvPr/>
          </p:nvSpPr>
          <p:spPr bwMode="auto">
            <a:xfrm>
              <a:off x="4173" y="1816"/>
              <a:ext cx="2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B2N</a:t>
              </a:r>
            </a:p>
          </p:txBody>
        </p:sp>
        <p:sp>
          <p:nvSpPr>
            <p:cNvPr id="13910" name="Text Box 147"/>
            <p:cNvSpPr txBox="1">
              <a:spLocks noChangeArrowheads="1"/>
            </p:cNvSpPr>
            <p:nvPr/>
          </p:nvSpPr>
          <p:spPr bwMode="auto">
            <a:xfrm>
              <a:off x="4470" y="1667"/>
              <a:ext cx="2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K5A</a:t>
              </a:r>
            </a:p>
          </p:txBody>
        </p:sp>
        <p:sp>
          <p:nvSpPr>
            <p:cNvPr id="13911" name="Text Box 150"/>
            <p:cNvSpPr txBox="1">
              <a:spLocks noChangeArrowheads="1"/>
            </p:cNvSpPr>
            <p:nvPr/>
          </p:nvSpPr>
          <p:spPr bwMode="auto">
            <a:xfrm>
              <a:off x="4619" y="2014"/>
              <a:ext cx="24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K5A   </a:t>
              </a:r>
            </a:p>
          </p:txBody>
        </p:sp>
        <p:sp>
          <p:nvSpPr>
            <p:cNvPr id="13912" name="Text Box 158"/>
            <p:cNvSpPr txBox="1">
              <a:spLocks noChangeArrowheads="1"/>
            </p:cNvSpPr>
            <p:nvPr/>
          </p:nvSpPr>
          <p:spPr bwMode="auto">
            <a:xfrm>
              <a:off x="4867" y="1568"/>
              <a:ext cx="270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K5A</a:t>
              </a:r>
            </a:p>
          </p:txBody>
        </p:sp>
        <p:sp>
          <p:nvSpPr>
            <p:cNvPr id="13913" name="Text Box 160"/>
            <p:cNvSpPr txBox="1">
              <a:spLocks noChangeArrowheads="1"/>
            </p:cNvSpPr>
            <p:nvPr/>
          </p:nvSpPr>
          <p:spPr bwMode="auto">
            <a:xfrm>
              <a:off x="5188" y="2018"/>
              <a:ext cx="248" cy="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EV2  </a:t>
              </a:r>
            </a:p>
          </p:txBody>
        </p:sp>
        <p:sp>
          <p:nvSpPr>
            <p:cNvPr id="13914" name="Text Box 200"/>
            <p:cNvSpPr txBox="1">
              <a:spLocks noChangeArrowheads="1"/>
            </p:cNvSpPr>
            <p:nvPr/>
          </p:nvSpPr>
          <p:spPr bwMode="auto">
            <a:xfrm>
              <a:off x="1290" y="2428"/>
              <a:ext cx="174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1.0</a:t>
              </a:r>
            </a:p>
          </p:txBody>
        </p:sp>
        <p:sp>
          <p:nvSpPr>
            <p:cNvPr id="13915" name="Text Box 203"/>
            <p:cNvSpPr txBox="1">
              <a:spLocks noChangeArrowheads="1"/>
            </p:cNvSpPr>
            <p:nvPr/>
          </p:nvSpPr>
          <p:spPr bwMode="auto">
            <a:xfrm>
              <a:off x="1193" y="3009"/>
              <a:ext cx="212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  1.1</a:t>
              </a:r>
            </a:p>
          </p:txBody>
        </p:sp>
        <p:sp>
          <p:nvSpPr>
            <p:cNvPr id="13916" name="Text Box 205"/>
            <p:cNvSpPr txBox="1">
              <a:spLocks noChangeArrowheads="1"/>
            </p:cNvSpPr>
            <p:nvPr/>
          </p:nvSpPr>
          <p:spPr bwMode="auto">
            <a:xfrm>
              <a:off x="1974" y="3110"/>
              <a:ext cx="267" cy="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100"/>
                <a:t>EV2</a:t>
              </a:r>
            </a:p>
          </p:txBody>
        </p:sp>
        <p:sp>
          <p:nvSpPr>
            <p:cNvPr id="13917" name="Text Box 246"/>
            <p:cNvSpPr txBox="1">
              <a:spLocks noChangeArrowheads="1"/>
            </p:cNvSpPr>
            <p:nvPr/>
          </p:nvSpPr>
          <p:spPr bwMode="auto">
            <a:xfrm>
              <a:off x="2275" y="3081"/>
              <a:ext cx="21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2.4</a:t>
              </a:r>
            </a:p>
          </p:txBody>
        </p:sp>
        <p:sp>
          <p:nvSpPr>
            <p:cNvPr id="13918" name="Text Box 288"/>
            <p:cNvSpPr txBox="1">
              <a:spLocks noChangeArrowheads="1"/>
            </p:cNvSpPr>
            <p:nvPr/>
          </p:nvSpPr>
          <p:spPr bwMode="auto">
            <a:xfrm>
              <a:off x="1492" y="3386"/>
              <a:ext cx="298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    1.2</a:t>
              </a:r>
            </a:p>
          </p:txBody>
        </p:sp>
        <p:sp>
          <p:nvSpPr>
            <p:cNvPr id="13919" name="Text Box 350"/>
            <p:cNvSpPr txBox="1">
              <a:spLocks noChangeArrowheads="1"/>
            </p:cNvSpPr>
            <p:nvPr/>
          </p:nvSpPr>
          <p:spPr bwMode="auto">
            <a:xfrm>
              <a:off x="2563" y="3498"/>
              <a:ext cx="30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2.2</a:t>
              </a:r>
            </a:p>
          </p:txBody>
        </p:sp>
        <p:sp>
          <p:nvSpPr>
            <p:cNvPr id="13920" name="Text Box 357"/>
            <p:cNvSpPr txBox="1">
              <a:spLocks noChangeArrowheads="1"/>
            </p:cNvSpPr>
            <p:nvPr/>
          </p:nvSpPr>
          <p:spPr bwMode="auto">
            <a:xfrm>
              <a:off x="3124" y="2382"/>
              <a:ext cx="17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2.0</a:t>
              </a:r>
            </a:p>
          </p:txBody>
        </p:sp>
        <p:sp>
          <p:nvSpPr>
            <p:cNvPr id="13921" name="Text Box 407"/>
            <p:cNvSpPr txBox="1">
              <a:spLocks noChangeArrowheads="1"/>
            </p:cNvSpPr>
            <p:nvPr/>
          </p:nvSpPr>
          <p:spPr bwMode="auto">
            <a:xfrm>
              <a:off x="1321" y="2764"/>
              <a:ext cx="152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1.4</a:t>
              </a:r>
            </a:p>
          </p:txBody>
        </p:sp>
        <p:sp>
          <p:nvSpPr>
            <p:cNvPr id="13922" name="Text Box 408"/>
            <p:cNvSpPr txBox="1">
              <a:spLocks noChangeArrowheads="1"/>
            </p:cNvSpPr>
            <p:nvPr/>
          </p:nvSpPr>
          <p:spPr bwMode="auto">
            <a:xfrm>
              <a:off x="2674" y="2858"/>
              <a:ext cx="299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2.5</a:t>
              </a:r>
            </a:p>
          </p:txBody>
        </p:sp>
        <p:sp>
          <p:nvSpPr>
            <p:cNvPr id="13923" name="Text Box 409"/>
            <p:cNvSpPr txBox="1">
              <a:spLocks noChangeArrowheads="1"/>
            </p:cNvSpPr>
            <p:nvPr/>
          </p:nvSpPr>
          <p:spPr bwMode="auto">
            <a:xfrm>
              <a:off x="2056" y="3481"/>
              <a:ext cx="37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VPlantaA</a:t>
              </a:r>
            </a:p>
          </p:txBody>
        </p:sp>
        <p:sp>
          <p:nvSpPr>
            <p:cNvPr id="13924" name="Text Box 410"/>
            <p:cNvSpPr txBox="1">
              <a:spLocks noChangeArrowheads="1"/>
            </p:cNvSpPr>
            <p:nvPr/>
          </p:nvSpPr>
          <p:spPr bwMode="auto">
            <a:xfrm>
              <a:off x="2710" y="3481"/>
              <a:ext cx="378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VPlantaB</a:t>
              </a:r>
            </a:p>
          </p:txBody>
        </p:sp>
        <p:sp>
          <p:nvSpPr>
            <p:cNvPr id="13925" name="Text Box 419"/>
            <p:cNvSpPr txBox="1">
              <a:spLocks noChangeArrowheads="1"/>
            </p:cNvSpPr>
            <p:nvPr/>
          </p:nvSpPr>
          <p:spPr bwMode="auto">
            <a:xfrm>
              <a:off x="2265" y="2275"/>
              <a:ext cx="297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a0 =1.3</a:t>
              </a:r>
            </a:p>
          </p:txBody>
        </p:sp>
        <p:sp>
          <p:nvSpPr>
            <p:cNvPr id="13926" name="Text Box 502"/>
            <p:cNvSpPr txBox="1">
              <a:spLocks noChangeArrowheads="1"/>
            </p:cNvSpPr>
            <p:nvPr/>
          </p:nvSpPr>
          <p:spPr bwMode="auto">
            <a:xfrm>
              <a:off x="572" y="3446"/>
              <a:ext cx="211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  1.3</a:t>
              </a:r>
            </a:p>
          </p:txBody>
        </p:sp>
        <p:sp>
          <p:nvSpPr>
            <p:cNvPr id="13927" name="Text Box 503"/>
            <p:cNvSpPr txBox="1">
              <a:spLocks noChangeArrowheads="1"/>
            </p:cNvSpPr>
            <p:nvPr/>
          </p:nvSpPr>
          <p:spPr bwMode="auto">
            <a:xfrm>
              <a:off x="1187" y="3397"/>
              <a:ext cx="212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EV1</a:t>
              </a:r>
            </a:p>
          </p:txBody>
        </p:sp>
        <p:sp>
          <p:nvSpPr>
            <p:cNvPr id="13928" name="Text Box 544"/>
            <p:cNvSpPr txBox="1">
              <a:spLocks noChangeArrowheads="1"/>
            </p:cNvSpPr>
            <p:nvPr/>
          </p:nvSpPr>
          <p:spPr bwMode="auto">
            <a:xfrm>
              <a:off x="2766" y="2552"/>
              <a:ext cx="175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2.1</a:t>
              </a:r>
            </a:p>
          </p:txBody>
        </p:sp>
        <p:sp>
          <p:nvSpPr>
            <p:cNvPr id="13929" name="Text Box 619"/>
            <p:cNvSpPr txBox="1">
              <a:spLocks noChangeArrowheads="1"/>
            </p:cNvSpPr>
            <p:nvPr/>
          </p:nvSpPr>
          <p:spPr bwMode="auto">
            <a:xfrm>
              <a:off x="3181" y="3485"/>
              <a:ext cx="297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s-ES" altLang="es-ES" sz="1000"/>
                <a:t>  2.3</a:t>
              </a:r>
            </a:p>
          </p:txBody>
        </p:sp>
      </p:grpSp>
      <p:grpSp>
        <p:nvGrpSpPr>
          <p:cNvPr id="13317" name="Group 631"/>
          <p:cNvGrpSpPr>
            <a:grpSpLocks/>
          </p:cNvGrpSpPr>
          <p:nvPr/>
        </p:nvGrpSpPr>
        <p:grpSpPr bwMode="auto">
          <a:xfrm>
            <a:off x="522288" y="1377950"/>
            <a:ext cx="7753350" cy="5213350"/>
            <a:chOff x="329" y="868"/>
            <a:chExt cx="4884" cy="3284"/>
          </a:xfrm>
        </p:grpSpPr>
        <p:sp>
          <p:nvSpPr>
            <p:cNvPr id="13318" name="Rectangle 5"/>
            <p:cNvSpPr>
              <a:spLocks noChangeArrowheads="1"/>
            </p:cNvSpPr>
            <p:nvPr/>
          </p:nvSpPr>
          <p:spPr bwMode="auto">
            <a:xfrm>
              <a:off x="1105" y="1777"/>
              <a:ext cx="396" cy="43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19" name="Rectangle 6"/>
            <p:cNvSpPr>
              <a:spLocks noChangeArrowheads="1"/>
            </p:cNvSpPr>
            <p:nvPr/>
          </p:nvSpPr>
          <p:spPr bwMode="auto">
            <a:xfrm>
              <a:off x="1054" y="2214"/>
              <a:ext cx="491" cy="6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20" name="Rectangle 7"/>
            <p:cNvSpPr>
              <a:spLocks noChangeArrowheads="1"/>
            </p:cNvSpPr>
            <p:nvPr/>
          </p:nvSpPr>
          <p:spPr bwMode="auto">
            <a:xfrm>
              <a:off x="1054" y="1711"/>
              <a:ext cx="491" cy="6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21" name="Rectangle 8"/>
            <p:cNvSpPr>
              <a:spLocks noChangeArrowheads="1"/>
            </p:cNvSpPr>
            <p:nvPr/>
          </p:nvSpPr>
          <p:spPr bwMode="auto">
            <a:xfrm>
              <a:off x="1199" y="1542"/>
              <a:ext cx="209" cy="1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22" name="Freeform 9"/>
            <p:cNvSpPr>
              <a:spLocks/>
            </p:cNvSpPr>
            <p:nvPr/>
          </p:nvSpPr>
          <p:spPr bwMode="auto">
            <a:xfrm>
              <a:off x="936" y="1273"/>
              <a:ext cx="892" cy="269"/>
            </a:xfrm>
            <a:custGeom>
              <a:avLst/>
              <a:gdLst>
                <a:gd name="T0" fmla="*/ 71 w 1874"/>
                <a:gd name="T1" fmla="*/ 28 h 576"/>
                <a:gd name="T2" fmla="*/ 6 w 1874"/>
                <a:gd name="T3" fmla="*/ 27 h 576"/>
                <a:gd name="T4" fmla="*/ 6 w 1874"/>
                <a:gd name="T5" fmla="*/ 13 h 576"/>
                <a:gd name="T6" fmla="*/ 0 w 1874"/>
                <a:gd name="T7" fmla="*/ 11 h 576"/>
                <a:gd name="T8" fmla="*/ 0 w 1874"/>
                <a:gd name="T9" fmla="*/ 8 h 576"/>
                <a:gd name="T10" fmla="*/ 5 w 1874"/>
                <a:gd name="T11" fmla="*/ 7 h 576"/>
                <a:gd name="T12" fmla="*/ 5 w 1874"/>
                <a:gd name="T13" fmla="*/ 0 h 576"/>
                <a:gd name="T14" fmla="*/ 60 w 1874"/>
                <a:gd name="T15" fmla="*/ 0 h 576"/>
                <a:gd name="T16" fmla="*/ 96 w 1874"/>
                <a:gd name="T17" fmla="*/ 17 h 576"/>
                <a:gd name="T18" fmla="*/ 96 w 1874"/>
                <a:gd name="T19" fmla="*/ 25 h 576"/>
                <a:gd name="T20" fmla="*/ 72 w 1874"/>
                <a:gd name="T21" fmla="*/ 28 h 57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874" h="576">
                  <a:moveTo>
                    <a:pt x="1381" y="576"/>
                  </a:moveTo>
                  <a:lnTo>
                    <a:pt x="119" y="570"/>
                  </a:lnTo>
                  <a:lnTo>
                    <a:pt x="120" y="276"/>
                  </a:lnTo>
                  <a:lnTo>
                    <a:pt x="0" y="231"/>
                  </a:lnTo>
                  <a:lnTo>
                    <a:pt x="0" y="179"/>
                  </a:lnTo>
                  <a:lnTo>
                    <a:pt x="105" y="149"/>
                  </a:lnTo>
                  <a:lnTo>
                    <a:pt x="104" y="0"/>
                  </a:lnTo>
                  <a:lnTo>
                    <a:pt x="1170" y="0"/>
                  </a:lnTo>
                  <a:lnTo>
                    <a:pt x="1874" y="360"/>
                  </a:lnTo>
                  <a:lnTo>
                    <a:pt x="1874" y="516"/>
                  </a:lnTo>
                  <a:lnTo>
                    <a:pt x="1397" y="57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323" name="Group 10"/>
            <p:cNvGrpSpPr>
              <a:grpSpLocks/>
            </p:cNvGrpSpPr>
            <p:nvPr/>
          </p:nvGrpSpPr>
          <p:grpSpPr bwMode="auto">
            <a:xfrm>
              <a:off x="1216" y="1003"/>
              <a:ext cx="243" cy="270"/>
              <a:chOff x="2972" y="12343"/>
              <a:chExt cx="340" cy="437"/>
            </a:xfrm>
          </p:grpSpPr>
          <p:sp>
            <p:nvSpPr>
              <p:cNvPr id="13891" name="AutoShape 11"/>
              <p:cNvSpPr>
                <a:spLocks noChangeArrowheads="1"/>
              </p:cNvSpPr>
              <p:nvPr/>
            </p:nvSpPr>
            <p:spPr bwMode="auto">
              <a:xfrm>
                <a:off x="2972" y="12414"/>
                <a:ext cx="340" cy="366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92" name="Rectangle 12"/>
              <p:cNvSpPr>
                <a:spLocks noChangeArrowheads="1"/>
              </p:cNvSpPr>
              <p:nvPr/>
            </p:nvSpPr>
            <p:spPr bwMode="auto">
              <a:xfrm>
                <a:off x="3015" y="12343"/>
                <a:ext cx="71" cy="7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93" name="AutoShape 13"/>
              <p:cNvSpPr>
                <a:spLocks noChangeArrowheads="1"/>
              </p:cNvSpPr>
              <p:nvPr/>
            </p:nvSpPr>
            <p:spPr bwMode="auto">
              <a:xfrm>
                <a:off x="3086" y="12343"/>
                <a:ext cx="180" cy="14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0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400"/>
                      <a:pt x="16200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799"/>
                    </a:cubicBezTo>
                    <a:lnTo>
                      <a:pt x="540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94" name="Rectangle 14"/>
              <p:cNvSpPr>
                <a:spLocks noChangeArrowheads="1"/>
              </p:cNvSpPr>
              <p:nvPr/>
            </p:nvSpPr>
            <p:spPr bwMode="auto">
              <a:xfrm>
                <a:off x="2972" y="12534"/>
                <a:ext cx="340" cy="143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grpSp>
          <p:nvGrpSpPr>
            <p:cNvPr id="13324" name="Group 15"/>
            <p:cNvGrpSpPr>
              <a:grpSpLocks/>
            </p:cNvGrpSpPr>
            <p:nvPr/>
          </p:nvGrpSpPr>
          <p:grpSpPr bwMode="auto">
            <a:xfrm>
              <a:off x="1825" y="1455"/>
              <a:ext cx="257" cy="218"/>
              <a:chOff x="4276" y="13056"/>
              <a:chExt cx="541" cy="468"/>
            </a:xfrm>
          </p:grpSpPr>
          <p:sp>
            <p:nvSpPr>
              <p:cNvPr id="13884" name="Oval 16"/>
              <p:cNvSpPr>
                <a:spLocks noChangeArrowheads="1"/>
              </p:cNvSpPr>
              <p:nvPr/>
            </p:nvSpPr>
            <p:spPr bwMode="auto">
              <a:xfrm>
                <a:off x="4325" y="13056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5" name="Oval 17"/>
              <p:cNvSpPr>
                <a:spLocks noChangeArrowheads="1"/>
              </p:cNvSpPr>
              <p:nvPr/>
            </p:nvSpPr>
            <p:spPr bwMode="auto">
              <a:xfrm>
                <a:off x="4413" y="13098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6" name="Oval 18"/>
              <p:cNvSpPr>
                <a:spLocks noChangeArrowheads="1"/>
              </p:cNvSpPr>
              <p:nvPr/>
            </p:nvSpPr>
            <p:spPr bwMode="auto">
              <a:xfrm>
                <a:off x="4497" y="13139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7" name="Oval 19"/>
              <p:cNvSpPr>
                <a:spLocks noChangeArrowheads="1"/>
              </p:cNvSpPr>
              <p:nvPr/>
            </p:nvSpPr>
            <p:spPr bwMode="auto">
              <a:xfrm>
                <a:off x="4577" y="13174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8" name="Oval 20"/>
              <p:cNvSpPr>
                <a:spLocks noChangeArrowheads="1"/>
              </p:cNvSpPr>
              <p:nvPr/>
            </p:nvSpPr>
            <p:spPr bwMode="auto">
              <a:xfrm>
                <a:off x="4666" y="13210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9" name="Oval 21"/>
              <p:cNvSpPr>
                <a:spLocks noChangeArrowheads="1"/>
              </p:cNvSpPr>
              <p:nvPr/>
            </p:nvSpPr>
            <p:spPr bwMode="auto">
              <a:xfrm>
                <a:off x="4746" y="13245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90" name="Freeform 22"/>
              <p:cNvSpPr>
                <a:spLocks/>
              </p:cNvSpPr>
              <p:nvPr/>
            </p:nvSpPr>
            <p:spPr bwMode="auto">
              <a:xfrm>
                <a:off x="4276" y="13121"/>
                <a:ext cx="541" cy="403"/>
              </a:xfrm>
              <a:custGeom>
                <a:avLst/>
                <a:gdLst>
                  <a:gd name="T0" fmla="*/ 0 w 471"/>
                  <a:gd name="T1" fmla="*/ 0 h 337"/>
                  <a:gd name="T2" fmla="*/ 0 w 471"/>
                  <a:gd name="T3" fmla="*/ 689 h 337"/>
                  <a:gd name="T4" fmla="*/ 819 w 471"/>
                  <a:gd name="T5" fmla="*/ 689 h 337"/>
                  <a:gd name="T6" fmla="*/ 819 w 471"/>
                  <a:gd name="T7" fmla="*/ 383 h 337"/>
                  <a:gd name="T8" fmla="*/ 0 w 471"/>
                  <a:gd name="T9" fmla="*/ 0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1" h="337">
                    <a:moveTo>
                      <a:pt x="0" y="0"/>
                    </a:moveTo>
                    <a:lnTo>
                      <a:pt x="0" y="337"/>
                    </a:lnTo>
                    <a:lnTo>
                      <a:pt x="471" y="337"/>
                    </a:lnTo>
                    <a:lnTo>
                      <a:pt x="471" y="1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325" name="Group 23"/>
            <p:cNvGrpSpPr>
              <a:grpSpLocks/>
            </p:cNvGrpSpPr>
            <p:nvPr/>
          </p:nvGrpSpPr>
          <p:grpSpPr bwMode="auto">
            <a:xfrm>
              <a:off x="1856" y="1097"/>
              <a:ext cx="234" cy="176"/>
              <a:chOff x="4145" y="12534"/>
              <a:chExt cx="492" cy="378"/>
            </a:xfrm>
          </p:grpSpPr>
          <p:sp>
            <p:nvSpPr>
              <p:cNvPr id="13876" name="Oval 24"/>
              <p:cNvSpPr>
                <a:spLocks noChangeArrowheads="1"/>
              </p:cNvSpPr>
              <p:nvPr/>
            </p:nvSpPr>
            <p:spPr bwMode="auto">
              <a:xfrm>
                <a:off x="4145" y="12534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7" name="Oval 25"/>
              <p:cNvSpPr>
                <a:spLocks noChangeArrowheads="1"/>
              </p:cNvSpPr>
              <p:nvPr/>
            </p:nvSpPr>
            <p:spPr bwMode="auto">
              <a:xfrm>
                <a:off x="4233" y="12576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8" name="Oval 26"/>
              <p:cNvSpPr>
                <a:spLocks noChangeArrowheads="1"/>
              </p:cNvSpPr>
              <p:nvPr/>
            </p:nvSpPr>
            <p:spPr bwMode="auto">
              <a:xfrm>
                <a:off x="4317" y="12617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9" name="Oval 27"/>
              <p:cNvSpPr>
                <a:spLocks noChangeArrowheads="1"/>
              </p:cNvSpPr>
              <p:nvPr/>
            </p:nvSpPr>
            <p:spPr bwMode="auto">
              <a:xfrm>
                <a:off x="4397" y="12652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0" name="Oval 28"/>
              <p:cNvSpPr>
                <a:spLocks noChangeArrowheads="1"/>
              </p:cNvSpPr>
              <p:nvPr/>
            </p:nvSpPr>
            <p:spPr bwMode="auto">
              <a:xfrm>
                <a:off x="4486" y="12688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1" name="Oval 29"/>
              <p:cNvSpPr>
                <a:spLocks noChangeArrowheads="1"/>
              </p:cNvSpPr>
              <p:nvPr/>
            </p:nvSpPr>
            <p:spPr bwMode="auto">
              <a:xfrm>
                <a:off x="4566" y="12723"/>
                <a:ext cx="71" cy="71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82" name="Freeform 30"/>
              <p:cNvSpPr>
                <a:spLocks/>
              </p:cNvSpPr>
              <p:nvPr/>
            </p:nvSpPr>
            <p:spPr bwMode="auto">
              <a:xfrm>
                <a:off x="4145" y="12612"/>
                <a:ext cx="492" cy="300"/>
              </a:xfrm>
              <a:custGeom>
                <a:avLst/>
                <a:gdLst>
                  <a:gd name="T0" fmla="*/ 0 w 492"/>
                  <a:gd name="T1" fmla="*/ 0 h 300"/>
                  <a:gd name="T2" fmla="*/ 492 w 492"/>
                  <a:gd name="T3" fmla="*/ 206 h 300"/>
                  <a:gd name="T4" fmla="*/ 492 w 492"/>
                  <a:gd name="T5" fmla="*/ 300 h 300"/>
                  <a:gd name="T6" fmla="*/ 0 w 492"/>
                  <a:gd name="T7" fmla="*/ 100 h 3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2" h="300">
                    <a:moveTo>
                      <a:pt x="0" y="0"/>
                    </a:moveTo>
                    <a:lnTo>
                      <a:pt x="492" y="206"/>
                    </a:lnTo>
                    <a:lnTo>
                      <a:pt x="492" y="300"/>
                    </a:lnTo>
                    <a:lnTo>
                      <a:pt x="0" y="10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83" name="Line 31"/>
              <p:cNvSpPr>
                <a:spLocks noChangeShapeType="1"/>
              </p:cNvSpPr>
              <p:nvPr/>
            </p:nvSpPr>
            <p:spPr bwMode="auto">
              <a:xfrm>
                <a:off x="4145" y="12625"/>
                <a:ext cx="0" cy="9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326" name="Group 32"/>
            <p:cNvGrpSpPr>
              <a:grpSpLocks/>
            </p:cNvGrpSpPr>
            <p:nvPr/>
          </p:nvGrpSpPr>
          <p:grpSpPr bwMode="auto">
            <a:xfrm flipH="1">
              <a:off x="812" y="1299"/>
              <a:ext cx="124" cy="74"/>
              <a:chOff x="9210" y="10911"/>
              <a:chExt cx="262" cy="158"/>
            </a:xfrm>
          </p:grpSpPr>
          <p:sp>
            <p:nvSpPr>
              <p:cNvPr id="13873" name="Rectangle 33"/>
              <p:cNvSpPr>
                <a:spLocks noChangeArrowheads="1"/>
              </p:cNvSpPr>
              <p:nvPr/>
            </p:nvSpPr>
            <p:spPr bwMode="auto">
              <a:xfrm rot="-5400000">
                <a:off x="9321" y="10933"/>
                <a:ext cx="51" cy="11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4" name="Rectangle 34"/>
              <p:cNvSpPr>
                <a:spLocks noChangeArrowheads="1"/>
              </p:cNvSpPr>
              <p:nvPr/>
            </p:nvSpPr>
            <p:spPr bwMode="auto">
              <a:xfrm rot="-5400000">
                <a:off x="9325" y="10921"/>
                <a:ext cx="158" cy="137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5" name="Oval 35"/>
              <p:cNvSpPr>
                <a:spLocks noChangeArrowheads="1"/>
              </p:cNvSpPr>
              <p:nvPr/>
            </p:nvSpPr>
            <p:spPr bwMode="auto">
              <a:xfrm rot="-5400000">
                <a:off x="9209" y="10945"/>
                <a:ext cx="97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grpSp>
          <p:nvGrpSpPr>
            <p:cNvPr id="13327" name="Group 36"/>
            <p:cNvGrpSpPr>
              <a:grpSpLocks/>
            </p:cNvGrpSpPr>
            <p:nvPr/>
          </p:nvGrpSpPr>
          <p:grpSpPr bwMode="auto">
            <a:xfrm flipH="1">
              <a:off x="809" y="942"/>
              <a:ext cx="125" cy="74"/>
              <a:chOff x="9210" y="10911"/>
              <a:chExt cx="262" cy="158"/>
            </a:xfrm>
          </p:grpSpPr>
          <p:sp>
            <p:nvSpPr>
              <p:cNvPr id="13870" name="Rectangle 37"/>
              <p:cNvSpPr>
                <a:spLocks noChangeArrowheads="1"/>
              </p:cNvSpPr>
              <p:nvPr/>
            </p:nvSpPr>
            <p:spPr bwMode="auto">
              <a:xfrm rot="-5400000">
                <a:off x="9321" y="10933"/>
                <a:ext cx="51" cy="11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1" name="Rectangle 38"/>
              <p:cNvSpPr>
                <a:spLocks noChangeArrowheads="1"/>
              </p:cNvSpPr>
              <p:nvPr/>
            </p:nvSpPr>
            <p:spPr bwMode="auto">
              <a:xfrm rot="-5400000">
                <a:off x="9325" y="10921"/>
                <a:ext cx="158" cy="137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72" name="Oval 39"/>
              <p:cNvSpPr>
                <a:spLocks noChangeArrowheads="1"/>
              </p:cNvSpPr>
              <p:nvPr/>
            </p:nvSpPr>
            <p:spPr bwMode="auto">
              <a:xfrm rot="-5400000">
                <a:off x="9209" y="10945"/>
                <a:ext cx="97" cy="96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13328" name="Rectangle 40"/>
            <p:cNvSpPr>
              <a:spLocks noChangeArrowheads="1"/>
            </p:cNvSpPr>
            <p:nvPr/>
          </p:nvSpPr>
          <p:spPr bwMode="auto">
            <a:xfrm>
              <a:off x="740" y="1592"/>
              <a:ext cx="214" cy="5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29" name="Line 41"/>
            <p:cNvSpPr>
              <a:spLocks noChangeShapeType="1"/>
            </p:cNvSpPr>
            <p:nvPr/>
          </p:nvSpPr>
          <p:spPr bwMode="auto">
            <a:xfrm>
              <a:off x="930" y="1592"/>
              <a:ext cx="0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330" name="Group 42"/>
            <p:cNvGrpSpPr>
              <a:grpSpLocks/>
            </p:cNvGrpSpPr>
            <p:nvPr/>
          </p:nvGrpSpPr>
          <p:grpSpPr bwMode="auto">
            <a:xfrm>
              <a:off x="958" y="1543"/>
              <a:ext cx="98" cy="61"/>
              <a:chOff x="8962" y="13860"/>
              <a:chExt cx="557" cy="270"/>
            </a:xfrm>
          </p:grpSpPr>
          <p:grpSp>
            <p:nvGrpSpPr>
              <p:cNvPr id="13860" name="Group 43"/>
              <p:cNvGrpSpPr>
                <a:grpSpLocks/>
              </p:cNvGrpSpPr>
              <p:nvPr/>
            </p:nvGrpSpPr>
            <p:grpSpPr bwMode="auto">
              <a:xfrm>
                <a:off x="8962" y="13860"/>
                <a:ext cx="271" cy="270"/>
                <a:chOff x="8122" y="13424"/>
                <a:chExt cx="1111" cy="706"/>
              </a:xfrm>
            </p:grpSpPr>
            <p:sp>
              <p:nvSpPr>
                <p:cNvPr id="13866" name="Arc 44"/>
                <p:cNvSpPr>
                  <a:spLocks/>
                </p:cNvSpPr>
                <p:nvPr/>
              </p:nvSpPr>
              <p:spPr bwMode="auto">
                <a:xfrm>
                  <a:off x="8393" y="13424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67" name="Arc 45"/>
                <p:cNvSpPr>
                  <a:spLocks/>
                </p:cNvSpPr>
                <p:nvPr/>
              </p:nvSpPr>
              <p:spPr bwMode="auto">
                <a:xfrm flipH="1">
                  <a:off x="8122" y="13429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68" name="Arc 46"/>
                <p:cNvSpPr>
                  <a:spLocks/>
                </p:cNvSpPr>
                <p:nvPr/>
              </p:nvSpPr>
              <p:spPr bwMode="auto">
                <a:xfrm flipV="1">
                  <a:off x="8962" y="13770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69" name="Arc 47"/>
                <p:cNvSpPr>
                  <a:spLocks/>
                </p:cNvSpPr>
                <p:nvPr/>
              </p:nvSpPr>
              <p:spPr bwMode="auto">
                <a:xfrm flipH="1" flipV="1">
                  <a:off x="8691" y="13775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3861" name="Group 48"/>
              <p:cNvGrpSpPr>
                <a:grpSpLocks/>
              </p:cNvGrpSpPr>
              <p:nvPr/>
            </p:nvGrpSpPr>
            <p:grpSpPr bwMode="auto">
              <a:xfrm>
                <a:off x="9248" y="13860"/>
                <a:ext cx="271" cy="270"/>
                <a:chOff x="8122" y="13424"/>
                <a:chExt cx="1111" cy="706"/>
              </a:xfrm>
            </p:grpSpPr>
            <p:sp>
              <p:nvSpPr>
                <p:cNvPr id="13862" name="Arc 49"/>
                <p:cNvSpPr>
                  <a:spLocks/>
                </p:cNvSpPr>
                <p:nvPr/>
              </p:nvSpPr>
              <p:spPr bwMode="auto">
                <a:xfrm>
                  <a:off x="8393" y="13424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63" name="Arc 50"/>
                <p:cNvSpPr>
                  <a:spLocks/>
                </p:cNvSpPr>
                <p:nvPr/>
              </p:nvSpPr>
              <p:spPr bwMode="auto">
                <a:xfrm flipH="1">
                  <a:off x="8122" y="13429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64" name="Arc 51"/>
                <p:cNvSpPr>
                  <a:spLocks/>
                </p:cNvSpPr>
                <p:nvPr/>
              </p:nvSpPr>
              <p:spPr bwMode="auto">
                <a:xfrm flipV="1">
                  <a:off x="8962" y="13770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65" name="Arc 52"/>
                <p:cNvSpPr>
                  <a:spLocks/>
                </p:cNvSpPr>
                <p:nvPr/>
              </p:nvSpPr>
              <p:spPr bwMode="auto">
                <a:xfrm flipH="1" flipV="1">
                  <a:off x="8691" y="13775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13331" name="Group 53"/>
            <p:cNvGrpSpPr>
              <a:grpSpLocks/>
            </p:cNvGrpSpPr>
            <p:nvPr/>
          </p:nvGrpSpPr>
          <p:grpSpPr bwMode="auto">
            <a:xfrm>
              <a:off x="958" y="1604"/>
              <a:ext cx="98" cy="61"/>
              <a:chOff x="8962" y="13860"/>
              <a:chExt cx="557" cy="270"/>
            </a:xfrm>
          </p:grpSpPr>
          <p:grpSp>
            <p:nvGrpSpPr>
              <p:cNvPr id="13850" name="Group 54"/>
              <p:cNvGrpSpPr>
                <a:grpSpLocks/>
              </p:cNvGrpSpPr>
              <p:nvPr/>
            </p:nvGrpSpPr>
            <p:grpSpPr bwMode="auto">
              <a:xfrm>
                <a:off x="8962" y="13860"/>
                <a:ext cx="271" cy="270"/>
                <a:chOff x="8122" y="13424"/>
                <a:chExt cx="1111" cy="706"/>
              </a:xfrm>
            </p:grpSpPr>
            <p:sp>
              <p:nvSpPr>
                <p:cNvPr id="13856" name="Arc 55"/>
                <p:cNvSpPr>
                  <a:spLocks/>
                </p:cNvSpPr>
                <p:nvPr/>
              </p:nvSpPr>
              <p:spPr bwMode="auto">
                <a:xfrm>
                  <a:off x="8393" y="13424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57" name="Arc 56"/>
                <p:cNvSpPr>
                  <a:spLocks/>
                </p:cNvSpPr>
                <p:nvPr/>
              </p:nvSpPr>
              <p:spPr bwMode="auto">
                <a:xfrm flipH="1">
                  <a:off x="8122" y="13429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58" name="Arc 57"/>
                <p:cNvSpPr>
                  <a:spLocks/>
                </p:cNvSpPr>
                <p:nvPr/>
              </p:nvSpPr>
              <p:spPr bwMode="auto">
                <a:xfrm flipV="1">
                  <a:off x="8962" y="13770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59" name="Arc 58"/>
                <p:cNvSpPr>
                  <a:spLocks/>
                </p:cNvSpPr>
                <p:nvPr/>
              </p:nvSpPr>
              <p:spPr bwMode="auto">
                <a:xfrm flipH="1" flipV="1">
                  <a:off x="8691" y="13775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3851" name="Group 59"/>
              <p:cNvGrpSpPr>
                <a:grpSpLocks/>
              </p:cNvGrpSpPr>
              <p:nvPr/>
            </p:nvGrpSpPr>
            <p:grpSpPr bwMode="auto">
              <a:xfrm>
                <a:off x="9248" y="13860"/>
                <a:ext cx="271" cy="270"/>
                <a:chOff x="8122" y="13424"/>
                <a:chExt cx="1111" cy="706"/>
              </a:xfrm>
            </p:grpSpPr>
            <p:sp>
              <p:nvSpPr>
                <p:cNvPr id="13852" name="Arc 60"/>
                <p:cNvSpPr>
                  <a:spLocks/>
                </p:cNvSpPr>
                <p:nvPr/>
              </p:nvSpPr>
              <p:spPr bwMode="auto">
                <a:xfrm>
                  <a:off x="8393" y="13424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53" name="Arc 61"/>
                <p:cNvSpPr>
                  <a:spLocks/>
                </p:cNvSpPr>
                <p:nvPr/>
              </p:nvSpPr>
              <p:spPr bwMode="auto">
                <a:xfrm flipH="1">
                  <a:off x="8122" y="13429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54" name="Arc 62"/>
                <p:cNvSpPr>
                  <a:spLocks/>
                </p:cNvSpPr>
                <p:nvPr/>
              </p:nvSpPr>
              <p:spPr bwMode="auto">
                <a:xfrm flipV="1">
                  <a:off x="8962" y="13770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855" name="Arc 63"/>
                <p:cNvSpPr>
                  <a:spLocks/>
                </p:cNvSpPr>
                <p:nvPr/>
              </p:nvSpPr>
              <p:spPr bwMode="auto">
                <a:xfrm flipH="1" flipV="1">
                  <a:off x="8691" y="13775"/>
                  <a:ext cx="271" cy="355"/>
                </a:xfrm>
                <a:custGeom>
                  <a:avLst/>
                  <a:gdLst>
                    <a:gd name="T0" fmla="*/ 0 w 21600"/>
                    <a:gd name="T1" fmla="*/ 0 h 21598"/>
                    <a:gd name="T2" fmla="*/ 0 w 21600"/>
                    <a:gd name="T3" fmla="*/ 0 h 21598"/>
                    <a:gd name="T4" fmla="*/ 0 w 21600"/>
                    <a:gd name="T5" fmla="*/ 0 h 2159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598" fill="none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</a:path>
                    <a:path w="21600" h="21598" stroke="0" extrusionOk="0">
                      <a:moveTo>
                        <a:pt x="260" y="-1"/>
                      </a:moveTo>
                      <a:cubicBezTo>
                        <a:pt x="12087" y="141"/>
                        <a:pt x="21600" y="9770"/>
                        <a:pt x="21600" y="21598"/>
                      </a:cubicBezTo>
                      <a:lnTo>
                        <a:pt x="0" y="21598"/>
                      </a:lnTo>
                      <a:lnTo>
                        <a:pt x="260" y="-1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grpSp>
          <p:nvGrpSpPr>
            <p:cNvPr id="13332" name="Group 64"/>
            <p:cNvGrpSpPr>
              <a:grpSpLocks/>
            </p:cNvGrpSpPr>
            <p:nvPr/>
          </p:nvGrpSpPr>
          <p:grpSpPr bwMode="auto">
            <a:xfrm>
              <a:off x="976" y="1123"/>
              <a:ext cx="179" cy="150"/>
              <a:chOff x="2296" y="12459"/>
              <a:chExt cx="376" cy="321"/>
            </a:xfrm>
          </p:grpSpPr>
          <p:sp>
            <p:nvSpPr>
              <p:cNvPr id="13845" name="Rectangle 65"/>
              <p:cNvSpPr>
                <a:spLocks noChangeArrowheads="1"/>
              </p:cNvSpPr>
              <p:nvPr/>
            </p:nvSpPr>
            <p:spPr bwMode="auto">
              <a:xfrm>
                <a:off x="2343" y="12625"/>
                <a:ext cx="133" cy="11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46" name="Rectangle 66"/>
              <p:cNvSpPr>
                <a:spLocks noChangeArrowheads="1"/>
              </p:cNvSpPr>
              <p:nvPr/>
            </p:nvSpPr>
            <p:spPr bwMode="auto">
              <a:xfrm>
                <a:off x="2296" y="12591"/>
                <a:ext cx="53" cy="18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47" name="Rectangle 67"/>
              <p:cNvSpPr>
                <a:spLocks noChangeArrowheads="1"/>
              </p:cNvSpPr>
              <p:nvPr/>
            </p:nvSpPr>
            <p:spPr bwMode="auto">
              <a:xfrm>
                <a:off x="2476" y="12591"/>
                <a:ext cx="53" cy="18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48" name="Rectangle 68"/>
              <p:cNvSpPr>
                <a:spLocks noChangeArrowheads="1"/>
              </p:cNvSpPr>
              <p:nvPr/>
            </p:nvSpPr>
            <p:spPr bwMode="auto">
              <a:xfrm>
                <a:off x="2529" y="12655"/>
                <a:ext cx="90" cy="57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49" name="Rectangle 69"/>
              <p:cNvSpPr>
                <a:spLocks noChangeArrowheads="1"/>
              </p:cNvSpPr>
              <p:nvPr/>
            </p:nvSpPr>
            <p:spPr bwMode="auto">
              <a:xfrm>
                <a:off x="2619" y="12459"/>
                <a:ext cx="53" cy="30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13333" name="Line 74"/>
            <p:cNvSpPr>
              <a:spLocks noChangeShapeType="1"/>
            </p:cNvSpPr>
            <p:nvPr/>
          </p:nvSpPr>
          <p:spPr bwMode="auto">
            <a:xfrm>
              <a:off x="3284" y="2111"/>
              <a:ext cx="0" cy="1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34" name="Line 75"/>
            <p:cNvSpPr>
              <a:spLocks noChangeShapeType="1"/>
            </p:cNvSpPr>
            <p:nvPr/>
          </p:nvSpPr>
          <p:spPr bwMode="auto">
            <a:xfrm>
              <a:off x="3680" y="2111"/>
              <a:ext cx="0" cy="1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35" name="Line 76"/>
            <p:cNvSpPr>
              <a:spLocks noChangeShapeType="1"/>
            </p:cNvSpPr>
            <p:nvPr/>
          </p:nvSpPr>
          <p:spPr bwMode="auto">
            <a:xfrm>
              <a:off x="3673" y="1989"/>
              <a:ext cx="0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36" name="Rectangle 77"/>
            <p:cNvSpPr>
              <a:spLocks noChangeArrowheads="1"/>
            </p:cNvSpPr>
            <p:nvPr/>
          </p:nvSpPr>
          <p:spPr bwMode="auto">
            <a:xfrm>
              <a:off x="3044" y="1131"/>
              <a:ext cx="59" cy="10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37" name="Line 79"/>
            <p:cNvSpPr>
              <a:spLocks noChangeShapeType="1"/>
            </p:cNvSpPr>
            <p:nvPr/>
          </p:nvSpPr>
          <p:spPr bwMode="auto">
            <a:xfrm>
              <a:off x="3076" y="868"/>
              <a:ext cx="0" cy="2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38" name="Rectangle 80"/>
            <p:cNvSpPr>
              <a:spLocks noChangeArrowheads="1"/>
            </p:cNvSpPr>
            <p:nvPr/>
          </p:nvSpPr>
          <p:spPr bwMode="auto">
            <a:xfrm>
              <a:off x="3056" y="943"/>
              <a:ext cx="41" cy="14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39" name="Line 81"/>
            <p:cNvSpPr>
              <a:spLocks noChangeShapeType="1"/>
            </p:cNvSpPr>
            <p:nvPr/>
          </p:nvSpPr>
          <p:spPr bwMode="auto">
            <a:xfrm flipH="1" flipV="1">
              <a:off x="3035" y="943"/>
              <a:ext cx="41" cy="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0" name="Line 82"/>
            <p:cNvSpPr>
              <a:spLocks noChangeShapeType="1"/>
            </p:cNvSpPr>
            <p:nvPr/>
          </p:nvSpPr>
          <p:spPr bwMode="auto">
            <a:xfrm>
              <a:off x="2898" y="1017"/>
              <a:ext cx="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1" name="Line 83"/>
            <p:cNvSpPr>
              <a:spLocks noChangeShapeType="1"/>
            </p:cNvSpPr>
            <p:nvPr/>
          </p:nvSpPr>
          <p:spPr bwMode="auto">
            <a:xfrm>
              <a:off x="3077" y="1162"/>
              <a:ext cx="0" cy="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2" name="Line 84"/>
            <p:cNvSpPr>
              <a:spLocks noChangeShapeType="1"/>
            </p:cNvSpPr>
            <p:nvPr/>
          </p:nvSpPr>
          <p:spPr bwMode="auto">
            <a:xfrm>
              <a:off x="2903" y="986"/>
              <a:ext cx="0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3" name="Line 85"/>
            <p:cNvSpPr>
              <a:spLocks noChangeShapeType="1"/>
            </p:cNvSpPr>
            <p:nvPr/>
          </p:nvSpPr>
          <p:spPr bwMode="auto">
            <a:xfrm>
              <a:off x="2465" y="1312"/>
              <a:ext cx="274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4" name="Line 86"/>
            <p:cNvSpPr>
              <a:spLocks noChangeShapeType="1"/>
            </p:cNvSpPr>
            <p:nvPr/>
          </p:nvSpPr>
          <p:spPr bwMode="auto">
            <a:xfrm>
              <a:off x="2848" y="2104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5" name="Line 87"/>
            <p:cNvSpPr>
              <a:spLocks noChangeShapeType="1"/>
            </p:cNvSpPr>
            <p:nvPr/>
          </p:nvSpPr>
          <p:spPr bwMode="auto">
            <a:xfrm>
              <a:off x="2766" y="2228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6" name="Line 88"/>
            <p:cNvSpPr>
              <a:spLocks noChangeShapeType="1"/>
            </p:cNvSpPr>
            <p:nvPr/>
          </p:nvSpPr>
          <p:spPr bwMode="auto">
            <a:xfrm>
              <a:off x="2979" y="868"/>
              <a:ext cx="2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7" name="Rectangle 89"/>
            <p:cNvSpPr>
              <a:spLocks noChangeArrowheads="1"/>
            </p:cNvSpPr>
            <p:nvPr/>
          </p:nvSpPr>
          <p:spPr bwMode="auto">
            <a:xfrm>
              <a:off x="2766" y="2029"/>
              <a:ext cx="143" cy="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48" name="Line 92"/>
            <p:cNvSpPr>
              <a:spLocks noChangeShapeType="1"/>
            </p:cNvSpPr>
            <p:nvPr/>
          </p:nvSpPr>
          <p:spPr bwMode="auto">
            <a:xfrm flipH="1">
              <a:off x="3280" y="1971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49" name="Line 93"/>
            <p:cNvSpPr>
              <a:spLocks noChangeShapeType="1"/>
            </p:cNvSpPr>
            <p:nvPr/>
          </p:nvSpPr>
          <p:spPr bwMode="auto">
            <a:xfrm flipH="1">
              <a:off x="3280" y="1321"/>
              <a:ext cx="0" cy="2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0" name="Line 94"/>
            <p:cNvSpPr>
              <a:spLocks noChangeShapeType="1"/>
            </p:cNvSpPr>
            <p:nvPr/>
          </p:nvSpPr>
          <p:spPr bwMode="auto">
            <a:xfrm flipH="1" flipV="1">
              <a:off x="3235" y="1573"/>
              <a:ext cx="41" cy="1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1" name="Line 95"/>
            <p:cNvSpPr>
              <a:spLocks noChangeShapeType="1"/>
            </p:cNvSpPr>
            <p:nvPr/>
          </p:nvSpPr>
          <p:spPr bwMode="auto">
            <a:xfrm>
              <a:off x="3230" y="1815"/>
              <a:ext cx="54" cy="1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2" name="Line 96"/>
            <p:cNvSpPr>
              <a:spLocks noChangeShapeType="1"/>
            </p:cNvSpPr>
            <p:nvPr/>
          </p:nvSpPr>
          <p:spPr bwMode="auto">
            <a:xfrm flipV="1">
              <a:off x="3279" y="1699"/>
              <a:ext cx="0" cy="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353" name="Group 97"/>
            <p:cNvGrpSpPr>
              <a:grpSpLocks/>
            </p:cNvGrpSpPr>
            <p:nvPr/>
          </p:nvGrpSpPr>
          <p:grpSpPr bwMode="auto">
            <a:xfrm>
              <a:off x="2809" y="1317"/>
              <a:ext cx="41" cy="722"/>
              <a:chOff x="4665" y="8197"/>
              <a:chExt cx="94" cy="1662"/>
            </a:xfrm>
          </p:grpSpPr>
          <p:sp>
            <p:nvSpPr>
              <p:cNvPr id="13842" name="Line 98"/>
              <p:cNvSpPr>
                <a:spLocks noChangeShapeType="1"/>
              </p:cNvSpPr>
              <p:nvPr/>
            </p:nvSpPr>
            <p:spPr bwMode="auto">
              <a:xfrm>
                <a:off x="4759" y="9063"/>
                <a:ext cx="0" cy="7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43" name="Line 99"/>
              <p:cNvSpPr>
                <a:spLocks noChangeShapeType="1"/>
              </p:cNvSpPr>
              <p:nvPr/>
            </p:nvSpPr>
            <p:spPr bwMode="auto">
              <a:xfrm>
                <a:off x="4759" y="8197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44" name="Line 100"/>
              <p:cNvSpPr>
                <a:spLocks noChangeShapeType="1"/>
              </p:cNvSpPr>
              <p:nvPr/>
            </p:nvSpPr>
            <p:spPr bwMode="auto">
              <a:xfrm flipH="1" flipV="1">
                <a:off x="4665" y="8778"/>
                <a:ext cx="94" cy="2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354" name="Rectangle 101"/>
            <p:cNvSpPr>
              <a:spLocks noChangeArrowheads="1"/>
            </p:cNvSpPr>
            <p:nvPr/>
          </p:nvSpPr>
          <p:spPr bwMode="auto">
            <a:xfrm>
              <a:off x="3203" y="2035"/>
              <a:ext cx="143" cy="7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55" name="Line 102"/>
            <p:cNvSpPr>
              <a:spLocks noChangeShapeType="1"/>
            </p:cNvSpPr>
            <p:nvPr/>
          </p:nvSpPr>
          <p:spPr bwMode="auto">
            <a:xfrm>
              <a:off x="3203" y="2234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6" name="Line 105"/>
            <p:cNvSpPr>
              <a:spLocks noChangeShapeType="1"/>
            </p:cNvSpPr>
            <p:nvPr/>
          </p:nvSpPr>
          <p:spPr bwMode="auto">
            <a:xfrm>
              <a:off x="2953" y="1014"/>
              <a:ext cx="19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7" name="Line 106"/>
            <p:cNvSpPr>
              <a:spLocks noChangeShapeType="1"/>
            </p:cNvSpPr>
            <p:nvPr/>
          </p:nvSpPr>
          <p:spPr bwMode="auto">
            <a:xfrm flipH="1">
              <a:off x="2975" y="1023"/>
              <a:ext cx="2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8" name="Line 107"/>
            <p:cNvSpPr>
              <a:spLocks noChangeShapeType="1"/>
            </p:cNvSpPr>
            <p:nvPr/>
          </p:nvSpPr>
          <p:spPr bwMode="auto">
            <a:xfrm>
              <a:off x="2998" y="1017"/>
              <a:ext cx="6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59" name="Rectangle 110"/>
            <p:cNvSpPr>
              <a:spLocks noChangeArrowheads="1"/>
            </p:cNvSpPr>
            <p:nvPr/>
          </p:nvSpPr>
          <p:spPr bwMode="auto">
            <a:xfrm>
              <a:off x="3599" y="2035"/>
              <a:ext cx="143" cy="7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60" name="Line 111"/>
            <p:cNvSpPr>
              <a:spLocks noChangeShapeType="1"/>
            </p:cNvSpPr>
            <p:nvPr/>
          </p:nvSpPr>
          <p:spPr bwMode="auto">
            <a:xfrm>
              <a:off x="3598" y="2234"/>
              <a:ext cx="1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61" name="Line 113"/>
            <p:cNvSpPr>
              <a:spLocks noChangeShapeType="1"/>
            </p:cNvSpPr>
            <p:nvPr/>
          </p:nvSpPr>
          <p:spPr bwMode="auto">
            <a:xfrm>
              <a:off x="3279" y="1989"/>
              <a:ext cx="39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62" name="Rectangle 114"/>
            <p:cNvSpPr>
              <a:spLocks noChangeArrowheads="1"/>
            </p:cNvSpPr>
            <p:nvPr/>
          </p:nvSpPr>
          <p:spPr bwMode="auto">
            <a:xfrm>
              <a:off x="3552" y="2039"/>
              <a:ext cx="49" cy="7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63" name="Rectangle 115"/>
            <p:cNvSpPr>
              <a:spLocks noChangeArrowheads="1"/>
            </p:cNvSpPr>
            <p:nvPr/>
          </p:nvSpPr>
          <p:spPr bwMode="auto">
            <a:xfrm>
              <a:off x="3156" y="2039"/>
              <a:ext cx="49" cy="7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64" name="Line 116"/>
            <p:cNvSpPr>
              <a:spLocks noChangeShapeType="1"/>
            </p:cNvSpPr>
            <p:nvPr/>
          </p:nvSpPr>
          <p:spPr bwMode="auto">
            <a:xfrm>
              <a:off x="3552" y="2039"/>
              <a:ext cx="49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65" name="Line 117"/>
            <p:cNvSpPr>
              <a:spLocks noChangeShapeType="1"/>
            </p:cNvSpPr>
            <p:nvPr/>
          </p:nvSpPr>
          <p:spPr bwMode="auto">
            <a:xfrm flipH="1">
              <a:off x="3552" y="2039"/>
              <a:ext cx="49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66" name="Line 118"/>
            <p:cNvSpPr>
              <a:spLocks noChangeShapeType="1"/>
            </p:cNvSpPr>
            <p:nvPr/>
          </p:nvSpPr>
          <p:spPr bwMode="auto">
            <a:xfrm flipH="1">
              <a:off x="3156" y="2039"/>
              <a:ext cx="49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67" name="Line 119"/>
            <p:cNvSpPr>
              <a:spLocks noChangeShapeType="1"/>
            </p:cNvSpPr>
            <p:nvPr/>
          </p:nvSpPr>
          <p:spPr bwMode="auto">
            <a:xfrm>
              <a:off x="3156" y="2039"/>
              <a:ext cx="49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368" name="Group 121"/>
            <p:cNvGrpSpPr>
              <a:grpSpLocks/>
            </p:cNvGrpSpPr>
            <p:nvPr/>
          </p:nvGrpSpPr>
          <p:grpSpPr bwMode="auto">
            <a:xfrm>
              <a:off x="4025" y="1321"/>
              <a:ext cx="41" cy="722"/>
              <a:chOff x="4665" y="8197"/>
              <a:chExt cx="94" cy="1662"/>
            </a:xfrm>
          </p:grpSpPr>
          <p:sp>
            <p:nvSpPr>
              <p:cNvPr id="13839" name="Line 122"/>
              <p:cNvSpPr>
                <a:spLocks noChangeShapeType="1"/>
              </p:cNvSpPr>
              <p:nvPr/>
            </p:nvSpPr>
            <p:spPr bwMode="auto">
              <a:xfrm>
                <a:off x="4759" y="9063"/>
                <a:ext cx="0" cy="79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40" name="Line 123"/>
              <p:cNvSpPr>
                <a:spLocks noChangeShapeType="1"/>
              </p:cNvSpPr>
              <p:nvPr/>
            </p:nvSpPr>
            <p:spPr bwMode="auto">
              <a:xfrm>
                <a:off x="4759" y="8197"/>
                <a:ext cx="0" cy="5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41" name="Line 124"/>
              <p:cNvSpPr>
                <a:spLocks noChangeShapeType="1"/>
              </p:cNvSpPr>
              <p:nvPr/>
            </p:nvSpPr>
            <p:spPr bwMode="auto">
              <a:xfrm flipH="1" flipV="1">
                <a:off x="4665" y="8778"/>
                <a:ext cx="94" cy="2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369" name="Line 125"/>
            <p:cNvSpPr>
              <a:spLocks noChangeShapeType="1"/>
            </p:cNvSpPr>
            <p:nvPr/>
          </p:nvSpPr>
          <p:spPr bwMode="auto">
            <a:xfrm>
              <a:off x="4063" y="2108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0" name="Line 126"/>
            <p:cNvSpPr>
              <a:spLocks noChangeShapeType="1"/>
            </p:cNvSpPr>
            <p:nvPr/>
          </p:nvSpPr>
          <p:spPr bwMode="auto">
            <a:xfrm>
              <a:off x="3982" y="2232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1" name="Rectangle 127"/>
            <p:cNvSpPr>
              <a:spLocks noChangeArrowheads="1"/>
            </p:cNvSpPr>
            <p:nvPr/>
          </p:nvSpPr>
          <p:spPr bwMode="auto">
            <a:xfrm>
              <a:off x="3982" y="2033"/>
              <a:ext cx="143" cy="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72" name="Line 129"/>
            <p:cNvSpPr>
              <a:spLocks noChangeShapeType="1"/>
            </p:cNvSpPr>
            <p:nvPr/>
          </p:nvSpPr>
          <p:spPr bwMode="auto">
            <a:xfrm flipH="1">
              <a:off x="3951" y="1622"/>
              <a:ext cx="9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3" name="Arc 130"/>
            <p:cNvSpPr>
              <a:spLocks/>
            </p:cNvSpPr>
            <p:nvPr/>
          </p:nvSpPr>
          <p:spPr bwMode="auto">
            <a:xfrm flipH="1">
              <a:off x="3951" y="1573"/>
              <a:ext cx="49" cy="98"/>
            </a:xfrm>
            <a:custGeom>
              <a:avLst/>
              <a:gdLst>
                <a:gd name="T0" fmla="*/ 0 w 22007"/>
                <a:gd name="T1" fmla="*/ 0 h 43200"/>
                <a:gd name="T2" fmla="*/ 0 w 22007"/>
                <a:gd name="T3" fmla="*/ 0 h 43200"/>
                <a:gd name="T4" fmla="*/ 0 w 22007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007" h="43200" fill="none" extrusionOk="0">
                  <a:moveTo>
                    <a:pt x="406" y="0"/>
                  </a:moveTo>
                  <a:cubicBezTo>
                    <a:pt x="12336" y="0"/>
                    <a:pt x="22007" y="9670"/>
                    <a:pt x="22007" y="21600"/>
                  </a:cubicBezTo>
                  <a:cubicBezTo>
                    <a:pt x="22007" y="33529"/>
                    <a:pt x="12336" y="43200"/>
                    <a:pt x="407" y="43200"/>
                  </a:cubicBezTo>
                  <a:cubicBezTo>
                    <a:pt x="271" y="43200"/>
                    <a:pt x="135" y="43198"/>
                    <a:pt x="-1" y="43196"/>
                  </a:cubicBezTo>
                </a:path>
                <a:path w="22007" h="43200" stroke="0" extrusionOk="0">
                  <a:moveTo>
                    <a:pt x="406" y="0"/>
                  </a:moveTo>
                  <a:cubicBezTo>
                    <a:pt x="12336" y="0"/>
                    <a:pt x="22007" y="9670"/>
                    <a:pt x="22007" y="21600"/>
                  </a:cubicBezTo>
                  <a:cubicBezTo>
                    <a:pt x="22007" y="33529"/>
                    <a:pt x="12336" y="43200"/>
                    <a:pt x="407" y="43200"/>
                  </a:cubicBezTo>
                  <a:cubicBezTo>
                    <a:pt x="271" y="43200"/>
                    <a:pt x="135" y="43198"/>
                    <a:pt x="-1" y="43196"/>
                  </a:cubicBezTo>
                  <a:lnTo>
                    <a:pt x="407" y="21600"/>
                  </a:lnTo>
                  <a:lnTo>
                    <a:pt x="406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4" name="Line 131"/>
            <p:cNvSpPr>
              <a:spLocks noChangeShapeType="1"/>
            </p:cNvSpPr>
            <p:nvPr/>
          </p:nvSpPr>
          <p:spPr bwMode="auto">
            <a:xfrm flipH="1">
              <a:off x="4520" y="1321"/>
              <a:ext cx="0" cy="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5" name="Line 133"/>
            <p:cNvSpPr>
              <a:spLocks noChangeShapeType="1"/>
            </p:cNvSpPr>
            <p:nvPr/>
          </p:nvSpPr>
          <p:spPr bwMode="auto">
            <a:xfrm flipH="1" flipV="1">
              <a:off x="4470" y="1420"/>
              <a:ext cx="50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6" name="Line 134"/>
            <p:cNvSpPr>
              <a:spLocks noChangeShapeType="1"/>
            </p:cNvSpPr>
            <p:nvPr/>
          </p:nvSpPr>
          <p:spPr bwMode="auto">
            <a:xfrm>
              <a:off x="4371" y="1568"/>
              <a:ext cx="3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7" name="Line 135"/>
            <p:cNvSpPr>
              <a:spLocks noChangeShapeType="1"/>
            </p:cNvSpPr>
            <p:nvPr/>
          </p:nvSpPr>
          <p:spPr bwMode="auto">
            <a:xfrm>
              <a:off x="4520" y="1494"/>
              <a:ext cx="0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8" name="Line 136"/>
            <p:cNvSpPr>
              <a:spLocks noChangeShapeType="1"/>
            </p:cNvSpPr>
            <p:nvPr/>
          </p:nvSpPr>
          <p:spPr bwMode="auto">
            <a:xfrm flipH="1">
              <a:off x="4371" y="1568"/>
              <a:ext cx="0" cy="9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79" name="Line 137"/>
            <p:cNvSpPr>
              <a:spLocks noChangeShapeType="1"/>
            </p:cNvSpPr>
            <p:nvPr/>
          </p:nvSpPr>
          <p:spPr bwMode="auto">
            <a:xfrm flipH="1" flipV="1">
              <a:off x="4322" y="1667"/>
              <a:ext cx="49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0" name="Line 138"/>
            <p:cNvSpPr>
              <a:spLocks noChangeShapeType="1"/>
            </p:cNvSpPr>
            <p:nvPr/>
          </p:nvSpPr>
          <p:spPr bwMode="auto">
            <a:xfrm>
              <a:off x="4371" y="1742"/>
              <a:ext cx="0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1" name="Line 139"/>
            <p:cNvSpPr>
              <a:spLocks noChangeShapeType="1"/>
            </p:cNvSpPr>
            <p:nvPr/>
          </p:nvSpPr>
          <p:spPr bwMode="auto">
            <a:xfrm flipH="1" flipV="1">
              <a:off x="4322" y="1816"/>
              <a:ext cx="49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2" name="Line 140"/>
            <p:cNvSpPr>
              <a:spLocks noChangeShapeType="1"/>
            </p:cNvSpPr>
            <p:nvPr/>
          </p:nvSpPr>
          <p:spPr bwMode="auto">
            <a:xfrm>
              <a:off x="4371" y="1890"/>
              <a:ext cx="0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3" name="Line 143"/>
            <p:cNvSpPr>
              <a:spLocks noChangeShapeType="1"/>
            </p:cNvSpPr>
            <p:nvPr/>
          </p:nvSpPr>
          <p:spPr bwMode="auto">
            <a:xfrm>
              <a:off x="4371" y="1965"/>
              <a:ext cx="3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4" name="Line 144"/>
            <p:cNvSpPr>
              <a:spLocks noChangeShapeType="1"/>
            </p:cNvSpPr>
            <p:nvPr/>
          </p:nvSpPr>
          <p:spPr bwMode="auto">
            <a:xfrm flipH="1">
              <a:off x="4718" y="1568"/>
              <a:ext cx="0" cy="1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5" name="Line 145"/>
            <p:cNvSpPr>
              <a:spLocks noChangeShapeType="1"/>
            </p:cNvSpPr>
            <p:nvPr/>
          </p:nvSpPr>
          <p:spPr bwMode="auto">
            <a:xfrm flipH="1" flipV="1">
              <a:off x="4668" y="1742"/>
              <a:ext cx="50" cy="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6" name="Line 146"/>
            <p:cNvSpPr>
              <a:spLocks noChangeShapeType="1"/>
            </p:cNvSpPr>
            <p:nvPr/>
          </p:nvSpPr>
          <p:spPr bwMode="auto">
            <a:xfrm flipH="1">
              <a:off x="4718" y="1816"/>
              <a:ext cx="0" cy="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7" name="Line 148"/>
            <p:cNvSpPr>
              <a:spLocks noChangeShapeType="1"/>
            </p:cNvSpPr>
            <p:nvPr/>
          </p:nvSpPr>
          <p:spPr bwMode="auto">
            <a:xfrm>
              <a:off x="4446" y="2234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8" name="Line 149"/>
            <p:cNvSpPr>
              <a:spLocks noChangeShapeType="1"/>
            </p:cNvSpPr>
            <p:nvPr/>
          </p:nvSpPr>
          <p:spPr bwMode="auto">
            <a:xfrm>
              <a:off x="4520" y="1965"/>
              <a:ext cx="0" cy="2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89" name="Line 151"/>
            <p:cNvSpPr>
              <a:spLocks noChangeShapeType="1"/>
            </p:cNvSpPr>
            <p:nvPr/>
          </p:nvSpPr>
          <p:spPr bwMode="auto">
            <a:xfrm>
              <a:off x="5117" y="2116"/>
              <a:ext cx="0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90" name="Line 152"/>
            <p:cNvSpPr>
              <a:spLocks noChangeShapeType="1"/>
            </p:cNvSpPr>
            <p:nvPr/>
          </p:nvSpPr>
          <p:spPr bwMode="auto">
            <a:xfrm flipH="1">
              <a:off x="5113" y="1841"/>
              <a:ext cx="1" cy="2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91" name="Line 153"/>
            <p:cNvSpPr>
              <a:spLocks noChangeShapeType="1"/>
            </p:cNvSpPr>
            <p:nvPr/>
          </p:nvSpPr>
          <p:spPr bwMode="auto">
            <a:xfrm flipH="1">
              <a:off x="5113" y="1326"/>
              <a:ext cx="0" cy="2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92" name="Line 154"/>
            <p:cNvSpPr>
              <a:spLocks noChangeShapeType="1"/>
            </p:cNvSpPr>
            <p:nvPr/>
          </p:nvSpPr>
          <p:spPr bwMode="auto">
            <a:xfrm flipH="1" flipV="1">
              <a:off x="5067" y="1579"/>
              <a:ext cx="41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93" name="Line 155"/>
            <p:cNvSpPr>
              <a:spLocks noChangeShapeType="1"/>
            </p:cNvSpPr>
            <p:nvPr/>
          </p:nvSpPr>
          <p:spPr bwMode="auto">
            <a:xfrm flipV="1">
              <a:off x="5111" y="1705"/>
              <a:ext cx="0" cy="1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94" name="Rectangle 156"/>
            <p:cNvSpPr>
              <a:spLocks noChangeArrowheads="1"/>
            </p:cNvSpPr>
            <p:nvPr/>
          </p:nvSpPr>
          <p:spPr bwMode="auto">
            <a:xfrm>
              <a:off x="5036" y="2041"/>
              <a:ext cx="142" cy="7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95" name="Line 157"/>
            <p:cNvSpPr>
              <a:spLocks noChangeShapeType="1"/>
            </p:cNvSpPr>
            <p:nvPr/>
          </p:nvSpPr>
          <p:spPr bwMode="auto">
            <a:xfrm>
              <a:off x="5035" y="2240"/>
              <a:ext cx="14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396" name="Rectangle 159"/>
            <p:cNvSpPr>
              <a:spLocks noChangeArrowheads="1"/>
            </p:cNvSpPr>
            <p:nvPr/>
          </p:nvSpPr>
          <p:spPr bwMode="auto">
            <a:xfrm>
              <a:off x="4446" y="2041"/>
              <a:ext cx="143" cy="7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397" name="Line 162"/>
            <p:cNvSpPr>
              <a:spLocks noChangeShapeType="1"/>
            </p:cNvSpPr>
            <p:nvPr/>
          </p:nvSpPr>
          <p:spPr bwMode="auto">
            <a:xfrm flipH="1">
              <a:off x="2614" y="2728"/>
              <a:ext cx="0" cy="2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398" name="Group 163"/>
            <p:cNvGrpSpPr>
              <a:grpSpLocks/>
            </p:cNvGrpSpPr>
            <p:nvPr/>
          </p:nvGrpSpPr>
          <p:grpSpPr bwMode="auto">
            <a:xfrm>
              <a:off x="2545" y="2958"/>
              <a:ext cx="167" cy="98"/>
              <a:chOff x="5792" y="5896"/>
              <a:chExt cx="384" cy="224"/>
            </a:xfrm>
          </p:grpSpPr>
          <p:sp>
            <p:nvSpPr>
              <p:cNvPr id="13834" name="Rectangle 164"/>
              <p:cNvSpPr>
                <a:spLocks noChangeArrowheads="1"/>
              </p:cNvSpPr>
              <p:nvPr/>
            </p:nvSpPr>
            <p:spPr bwMode="auto">
              <a:xfrm>
                <a:off x="5792" y="5896"/>
                <a:ext cx="384" cy="22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35" name="Freeform 165"/>
              <p:cNvSpPr>
                <a:spLocks/>
              </p:cNvSpPr>
              <p:nvPr/>
            </p:nvSpPr>
            <p:spPr bwMode="auto">
              <a:xfrm>
                <a:off x="5832" y="5952"/>
                <a:ext cx="88" cy="120"/>
              </a:xfrm>
              <a:custGeom>
                <a:avLst/>
                <a:gdLst>
                  <a:gd name="T0" fmla="*/ 118 w 80"/>
                  <a:gd name="T1" fmla="*/ 0 h 160"/>
                  <a:gd name="T2" fmla="*/ 0 w 80"/>
                  <a:gd name="T3" fmla="*/ 26 h 160"/>
                  <a:gd name="T4" fmla="*/ 118 w 80"/>
                  <a:gd name="T5" fmla="*/ 51 h 1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160">
                    <a:moveTo>
                      <a:pt x="80" y="0"/>
                    </a:moveTo>
                    <a:lnTo>
                      <a:pt x="0" y="80"/>
                    </a:lnTo>
                    <a:lnTo>
                      <a:pt x="80" y="16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36" name="Freeform 166"/>
              <p:cNvSpPr>
                <a:spLocks/>
              </p:cNvSpPr>
              <p:nvPr/>
            </p:nvSpPr>
            <p:spPr bwMode="auto">
              <a:xfrm flipH="1">
                <a:off x="6040" y="5936"/>
                <a:ext cx="100" cy="136"/>
              </a:xfrm>
              <a:custGeom>
                <a:avLst/>
                <a:gdLst>
                  <a:gd name="T0" fmla="*/ 195 w 80"/>
                  <a:gd name="T1" fmla="*/ 0 h 160"/>
                  <a:gd name="T2" fmla="*/ 0 w 80"/>
                  <a:gd name="T3" fmla="*/ 42 h 160"/>
                  <a:gd name="T4" fmla="*/ 195 w 80"/>
                  <a:gd name="T5" fmla="*/ 84 h 1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0" h="160">
                    <a:moveTo>
                      <a:pt x="80" y="0"/>
                    </a:moveTo>
                    <a:lnTo>
                      <a:pt x="0" y="80"/>
                    </a:lnTo>
                    <a:lnTo>
                      <a:pt x="80" y="16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37" name="Oval 167"/>
              <p:cNvSpPr>
                <a:spLocks noChangeArrowheads="1"/>
              </p:cNvSpPr>
              <p:nvPr/>
            </p:nvSpPr>
            <p:spPr bwMode="auto">
              <a:xfrm>
                <a:off x="5992" y="5960"/>
                <a:ext cx="71" cy="87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838" name="Line 168"/>
              <p:cNvSpPr>
                <a:spLocks noChangeShapeType="1"/>
              </p:cNvSpPr>
              <p:nvPr/>
            </p:nvSpPr>
            <p:spPr bwMode="auto">
              <a:xfrm flipH="1">
                <a:off x="5856" y="6008"/>
                <a:ext cx="12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399" name="Group 169"/>
            <p:cNvGrpSpPr>
              <a:grpSpLocks/>
            </p:cNvGrpSpPr>
            <p:nvPr/>
          </p:nvGrpSpPr>
          <p:grpSpPr bwMode="auto">
            <a:xfrm>
              <a:off x="967" y="4088"/>
              <a:ext cx="64" cy="64"/>
              <a:chOff x="1797" y="13978"/>
              <a:chExt cx="147" cy="147"/>
            </a:xfrm>
          </p:grpSpPr>
          <p:sp>
            <p:nvSpPr>
              <p:cNvPr id="13817" name="Freeform 170"/>
              <p:cNvSpPr>
                <a:spLocks/>
              </p:cNvSpPr>
              <p:nvPr/>
            </p:nvSpPr>
            <p:spPr bwMode="auto">
              <a:xfrm>
                <a:off x="1797" y="13978"/>
                <a:ext cx="147" cy="147"/>
              </a:xfrm>
              <a:custGeom>
                <a:avLst/>
                <a:gdLst>
                  <a:gd name="T0" fmla="*/ 0 w 441"/>
                  <a:gd name="T1" fmla="*/ 3 h 441"/>
                  <a:gd name="T2" fmla="*/ 1 w 441"/>
                  <a:gd name="T3" fmla="*/ 5 h 441"/>
                  <a:gd name="T4" fmla="*/ 3 w 441"/>
                  <a:gd name="T5" fmla="*/ 5 h 441"/>
                  <a:gd name="T6" fmla="*/ 5 w 441"/>
                  <a:gd name="T7" fmla="*/ 5 h 441"/>
                  <a:gd name="T8" fmla="*/ 5 w 441"/>
                  <a:gd name="T9" fmla="*/ 3 h 441"/>
                  <a:gd name="T10" fmla="*/ 5 w 441"/>
                  <a:gd name="T11" fmla="*/ 1 h 441"/>
                  <a:gd name="T12" fmla="*/ 3 w 441"/>
                  <a:gd name="T13" fmla="*/ 0 h 441"/>
                  <a:gd name="T14" fmla="*/ 1 w 441"/>
                  <a:gd name="T15" fmla="*/ 1 h 441"/>
                  <a:gd name="T16" fmla="*/ 0 w 441"/>
                  <a:gd name="T17" fmla="*/ 3 h 441"/>
                  <a:gd name="T18" fmla="*/ 0 w 441"/>
                  <a:gd name="T19" fmla="*/ 3 h 4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1" h="441">
                    <a:moveTo>
                      <a:pt x="0" y="220"/>
                    </a:moveTo>
                    <a:lnTo>
                      <a:pt x="65" y="376"/>
                    </a:lnTo>
                    <a:lnTo>
                      <a:pt x="221" y="441"/>
                    </a:lnTo>
                    <a:lnTo>
                      <a:pt x="376" y="376"/>
                    </a:lnTo>
                    <a:lnTo>
                      <a:pt x="441" y="220"/>
                    </a:lnTo>
                    <a:lnTo>
                      <a:pt x="376" y="65"/>
                    </a:lnTo>
                    <a:lnTo>
                      <a:pt x="221" y="0"/>
                    </a:lnTo>
                    <a:lnTo>
                      <a:pt x="65" y="65"/>
                    </a:lnTo>
                    <a:lnTo>
                      <a:pt x="0" y="220"/>
                    </a:lnTo>
                    <a:lnTo>
                      <a:pt x="1" y="22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8" name="Freeform 171"/>
              <p:cNvSpPr>
                <a:spLocks/>
              </p:cNvSpPr>
              <p:nvPr/>
            </p:nvSpPr>
            <p:spPr bwMode="auto">
              <a:xfrm>
                <a:off x="1849" y="14051"/>
                <a:ext cx="22" cy="16"/>
              </a:xfrm>
              <a:custGeom>
                <a:avLst/>
                <a:gdLst>
                  <a:gd name="T0" fmla="*/ 0 w 67"/>
                  <a:gd name="T1" fmla="*/ 0 h 47"/>
                  <a:gd name="T2" fmla="*/ 0 w 67"/>
                  <a:gd name="T3" fmla="*/ 1 h 47"/>
                  <a:gd name="T4" fmla="*/ 1 w 67"/>
                  <a:gd name="T5" fmla="*/ 0 h 47"/>
                  <a:gd name="T6" fmla="*/ 0 w 6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7">
                    <a:moveTo>
                      <a:pt x="0" y="0"/>
                    </a:moveTo>
                    <a:lnTo>
                      <a:pt x="20" y="47"/>
                    </a:lnTo>
                    <a:lnTo>
                      <a:pt x="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9" name="Freeform 172"/>
              <p:cNvSpPr>
                <a:spLocks/>
              </p:cNvSpPr>
              <p:nvPr/>
            </p:nvSpPr>
            <p:spPr bwMode="auto">
              <a:xfrm>
                <a:off x="1849" y="14051"/>
                <a:ext cx="22" cy="16"/>
              </a:xfrm>
              <a:custGeom>
                <a:avLst/>
                <a:gdLst>
                  <a:gd name="T0" fmla="*/ 0 w 67"/>
                  <a:gd name="T1" fmla="*/ 0 h 47"/>
                  <a:gd name="T2" fmla="*/ 0 w 67"/>
                  <a:gd name="T3" fmla="*/ 1 h 47"/>
                  <a:gd name="T4" fmla="*/ 1 w 67"/>
                  <a:gd name="T5" fmla="*/ 0 h 47"/>
                  <a:gd name="T6" fmla="*/ 0 w 6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7">
                    <a:moveTo>
                      <a:pt x="0" y="0"/>
                    </a:moveTo>
                    <a:lnTo>
                      <a:pt x="20" y="47"/>
                    </a:lnTo>
                    <a:lnTo>
                      <a:pt x="67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0" name="Freeform 173"/>
              <p:cNvSpPr>
                <a:spLocks/>
              </p:cNvSpPr>
              <p:nvPr/>
            </p:nvSpPr>
            <p:spPr bwMode="auto">
              <a:xfrm>
                <a:off x="1855" y="14051"/>
                <a:ext cx="16" cy="22"/>
              </a:xfrm>
              <a:custGeom>
                <a:avLst/>
                <a:gdLst>
                  <a:gd name="T0" fmla="*/ 0 w 47"/>
                  <a:gd name="T1" fmla="*/ 1 h 67"/>
                  <a:gd name="T2" fmla="*/ 1 w 47"/>
                  <a:gd name="T3" fmla="*/ 1 h 67"/>
                  <a:gd name="T4" fmla="*/ 1 w 47"/>
                  <a:gd name="T5" fmla="*/ 0 h 67"/>
                  <a:gd name="T6" fmla="*/ 0 w 47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7">
                    <a:moveTo>
                      <a:pt x="0" y="47"/>
                    </a:moveTo>
                    <a:lnTo>
                      <a:pt x="47" y="67"/>
                    </a:lnTo>
                    <a:lnTo>
                      <a:pt x="47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1" name="Freeform 174"/>
              <p:cNvSpPr>
                <a:spLocks/>
              </p:cNvSpPr>
              <p:nvPr/>
            </p:nvSpPr>
            <p:spPr bwMode="auto">
              <a:xfrm>
                <a:off x="1855" y="14051"/>
                <a:ext cx="16" cy="22"/>
              </a:xfrm>
              <a:custGeom>
                <a:avLst/>
                <a:gdLst>
                  <a:gd name="T0" fmla="*/ 0 w 47"/>
                  <a:gd name="T1" fmla="*/ 1 h 67"/>
                  <a:gd name="T2" fmla="*/ 1 w 47"/>
                  <a:gd name="T3" fmla="*/ 1 h 67"/>
                  <a:gd name="T4" fmla="*/ 1 w 47"/>
                  <a:gd name="T5" fmla="*/ 0 h 67"/>
                  <a:gd name="T6" fmla="*/ 0 w 47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7">
                    <a:moveTo>
                      <a:pt x="0" y="47"/>
                    </a:moveTo>
                    <a:lnTo>
                      <a:pt x="47" y="67"/>
                    </a:lnTo>
                    <a:lnTo>
                      <a:pt x="47" y="0"/>
                    </a:lnTo>
                    <a:lnTo>
                      <a:pt x="0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2" name="Freeform 175"/>
              <p:cNvSpPr>
                <a:spLocks/>
              </p:cNvSpPr>
              <p:nvPr/>
            </p:nvSpPr>
            <p:spPr bwMode="auto">
              <a:xfrm>
                <a:off x="1871" y="14051"/>
                <a:ext cx="15" cy="22"/>
              </a:xfrm>
              <a:custGeom>
                <a:avLst/>
                <a:gdLst>
                  <a:gd name="T0" fmla="*/ 0 w 46"/>
                  <a:gd name="T1" fmla="*/ 1 h 67"/>
                  <a:gd name="T2" fmla="*/ 1 w 46"/>
                  <a:gd name="T3" fmla="*/ 1 h 67"/>
                  <a:gd name="T4" fmla="*/ 0 w 46"/>
                  <a:gd name="T5" fmla="*/ 0 h 67"/>
                  <a:gd name="T6" fmla="*/ 0 w 46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0" y="67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3" name="Freeform 176"/>
              <p:cNvSpPr>
                <a:spLocks/>
              </p:cNvSpPr>
              <p:nvPr/>
            </p:nvSpPr>
            <p:spPr bwMode="auto">
              <a:xfrm>
                <a:off x="1871" y="14051"/>
                <a:ext cx="15" cy="22"/>
              </a:xfrm>
              <a:custGeom>
                <a:avLst/>
                <a:gdLst>
                  <a:gd name="T0" fmla="*/ 0 w 46"/>
                  <a:gd name="T1" fmla="*/ 1 h 67"/>
                  <a:gd name="T2" fmla="*/ 1 w 46"/>
                  <a:gd name="T3" fmla="*/ 1 h 67"/>
                  <a:gd name="T4" fmla="*/ 0 w 46"/>
                  <a:gd name="T5" fmla="*/ 0 h 67"/>
                  <a:gd name="T6" fmla="*/ 0 w 46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0" y="67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0" y="6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4" name="Freeform 177"/>
              <p:cNvSpPr>
                <a:spLocks/>
              </p:cNvSpPr>
              <p:nvPr/>
            </p:nvSpPr>
            <p:spPr bwMode="auto">
              <a:xfrm>
                <a:off x="1871" y="14051"/>
                <a:ext cx="22" cy="16"/>
              </a:xfrm>
              <a:custGeom>
                <a:avLst/>
                <a:gdLst>
                  <a:gd name="T0" fmla="*/ 1 w 66"/>
                  <a:gd name="T1" fmla="*/ 1 h 47"/>
                  <a:gd name="T2" fmla="*/ 1 w 66"/>
                  <a:gd name="T3" fmla="*/ 0 h 47"/>
                  <a:gd name="T4" fmla="*/ 0 w 66"/>
                  <a:gd name="T5" fmla="*/ 0 h 47"/>
                  <a:gd name="T6" fmla="*/ 1 w 66"/>
                  <a:gd name="T7" fmla="*/ 1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46" y="47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5" name="Freeform 178"/>
              <p:cNvSpPr>
                <a:spLocks/>
              </p:cNvSpPr>
              <p:nvPr/>
            </p:nvSpPr>
            <p:spPr bwMode="auto">
              <a:xfrm>
                <a:off x="1871" y="14051"/>
                <a:ext cx="22" cy="16"/>
              </a:xfrm>
              <a:custGeom>
                <a:avLst/>
                <a:gdLst>
                  <a:gd name="T0" fmla="*/ 1 w 66"/>
                  <a:gd name="T1" fmla="*/ 1 h 47"/>
                  <a:gd name="T2" fmla="*/ 1 w 66"/>
                  <a:gd name="T3" fmla="*/ 0 h 47"/>
                  <a:gd name="T4" fmla="*/ 0 w 66"/>
                  <a:gd name="T5" fmla="*/ 0 h 47"/>
                  <a:gd name="T6" fmla="*/ 1 w 66"/>
                  <a:gd name="T7" fmla="*/ 1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46" y="47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46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6" name="Freeform 179"/>
              <p:cNvSpPr>
                <a:spLocks/>
              </p:cNvSpPr>
              <p:nvPr/>
            </p:nvSpPr>
            <p:spPr bwMode="auto">
              <a:xfrm>
                <a:off x="1871" y="14036"/>
                <a:ext cx="22" cy="15"/>
              </a:xfrm>
              <a:custGeom>
                <a:avLst/>
                <a:gdLst>
                  <a:gd name="T0" fmla="*/ 1 w 66"/>
                  <a:gd name="T1" fmla="*/ 1 h 46"/>
                  <a:gd name="T2" fmla="*/ 1 w 66"/>
                  <a:gd name="T3" fmla="*/ 0 h 46"/>
                  <a:gd name="T4" fmla="*/ 0 w 66"/>
                  <a:gd name="T5" fmla="*/ 1 h 46"/>
                  <a:gd name="T6" fmla="*/ 1 w 66"/>
                  <a:gd name="T7" fmla="*/ 1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6">
                    <a:moveTo>
                      <a:pt x="66" y="46"/>
                    </a:moveTo>
                    <a:lnTo>
                      <a:pt x="46" y="0"/>
                    </a:lnTo>
                    <a:lnTo>
                      <a:pt x="0" y="46"/>
                    </a:lnTo>
                    <a:lnTo>
                      <a:pt x="6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7" name="Freeform 180"/>
              <p:cNvSpPr>
                <a:spLocks/>
              </p:cNvSpPr>
              <p:nvPr/>
            </p:nvSpPr>
            <p:spPr bwMode="auto">
              <a:xfrm>
                <a:off x="1871" y="14036"/>
                <a:ext cx="22" cy="15"/>
              </a:xfrm>
              <a:custGeom>
                <a:avLst/>
                <a:gdLst>
                  <a:gd name="T0" fmla="*/ 1 w 66"/>
                  <a:gd name="T1" fmla="*/ 1 h 46"/>
                  <a:gd name="T2" fmla="*/ 1 w 66"/>
                  <a:gd name="T3" fmla="*/ 0 h 46"/>
                  <a:gd name="T4" fmla="*/ 0 w 66"/>
                  <a:gd name="T5" fmla="*/ 1 h 46"/>
                  <a:gd name="T6" fmla="*/ 1 w 66"/>
                  <a:gd name="T7" fmla="*/ 1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6">
                    <a:moveTo>
                      <a:pt x="66" y="46"/>
                    </a:moveTo>
                    <a:lnTo>
                      <a:pt x="46" y="0"/>
                    </a:lnTo>
                    <a:lnTo>
                      <a:pt x="0" y="46"/>
                    </a:lnTo>
                    <a:lnTo>
                      <a:pt x="66" y="46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8" name="Freeform 181"/>
              <p:cNvSpPr>
                <a:spLocks/>
              </p:cNvSpPr>
              <p:nvPr/>
            </p:nvSpPr>
            <p:spPr bwMode="auto">
              <a:xfrm>
                <a:off x="1871" y="14029"/>
                <a:ext cx="15" cy="22"/>
              </a:xfrm>
              <a:custGeom>
                <a:avLst/>
                <a:gdLst>
                  <a:gd name="T0" fmla="*/ 1 w 46"/>
                  <a:gd name="T1" fmla="*/ 0 h 66"/>
                  <a:gd name="T2" fmla="*/ 0 w 46"/>
                  <a:gd name="T3" fmla="*/ 0 h 66"/>
                  <a:gd name="T4" fmla="*/ 0 w 46"/>
                  <a:gd name="T5" fmla="*/ 1 h 66"/>
                  <a:gd name="T6" fmla="*/ 1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46" y="20"/>
                    </a:moveTo>
                    <a:lnTo>
                      <a:pt x="0" y="0"/>
                    </a:lnTo>
                    <a:lnTo>
                      <a:pt x="0" y="66"/>
                    </a:lnTo>
                    <a:lnTo>
                      <a:pt x="46" y="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29" name="Freeform 182"/>
              <p:cNvSpPr>
                <a:spLocks/>
              </p:cNvSpPr>
              <p:nvPr/>
            </p:nvSpPr>
            <p:spPr bwMode="auto">
              <a:xfrm>
                <a:off x="1871" y="14029"/>
                <a:ext cx="15" cy="22"/>
              </a:xfrm>
              <a:custGeom>
                <a:avLst/>
                <a:gdLst>
                  <a:gd name="T0" fmla="*/ 1 w 46"/>
                  <a:gd name="T1" fmla="*/ 0 h 66"/>
                  <a:gd name="T2" fmla="*/ 0 w 46"/>
                  <a:gd name="T3" fmla="*/ 0 h 66"/>
                  <a:gd name="T4" fmla="*/ 0 w 46"/>
                  <a:gd name="T5" fmla="*/ 1 h 66"/>
                  <a:gd name="T6" fmla="*/ 1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46" y="20"/>
                    </a:moveTo>
                    <a:lnTo>
                      <a:pt x="0" y="0"/>
                    </a:lnTo>
                    <a:lnTo>
                      <a:pt x="0" y="66"/>
                    </a:lnTo>
                    <a:lnTo>
                      <a:pt x="46" y="2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30" name="Freeform 183"/>
              <p:cNvSpPr>
                <a:spLocks/>
              </p:cNvSpPr>
              <p:nvPr/>
            </p:nvSpPr>
            <p:spPr bwMode="auto">
              <a:xfrm>
                <a:off x="1855" y="14029"/>
                <a:ext cx="16" cy="22"/>
              </a:xfrm>
              <a:custGeom>
                <a:avLst/>
                <a:gdLst>
                  <a:gd name="T0" fmla="*/ 1 w 47"/>
                  <a:gd name="T1" fmla="*/ 0 h 66"/>
                  <a:gd name="T2" fmla="*/ 0 w 47"/>
                  <a:gd name="T3" fmla="*/ 0 h 66"/>
                  <a:gd name="T4" fmla="*/ 1 w 47"/>
                  <a:gd name="T5" fmla="*/ 1 h 66"/>
                  <a:gd name="T6" fmla="*/ 1 w 4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6">
                    <a:moveTo>
                      <a:pt x="47" y="0"/>
                    </a:moveTo>
                    <a:lnTo>
                      <a:pt x="0" y="20"/>
                    </a:lnTo>
                    <a:lnTo>
                      <a:pt x="47" y="6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31" name="Freeform 184"/>
              <p:cNvSpPr>
                <a:spLocks/>
              </p:cNvSpPr>
              <p:nvPr/>
            </p:nvSpPr>
            <p:spPr bwMode="auto">
              <a:xfrm>
                <a:off x="1855" y="14029"/>
                <a:ext cx="16" cy="22"/>
              </a:xfrm>
              <a:custGeom>
                <a:avLst/>
                <a:gdLst>
                  <a:gd name="T0" fmla="*/ 1 w 47"/>
                  <a:gd name="T1" fmla="*/ 0 h 66"/>
                  <a:gd name="T2" fmla="*/ 0 w 47"/>
                  <a:gd name="T3" fmla="*/ 0 h 66"/>
                  <a:gd name="T4" fmla="*/ 1 w 47"/>
                  <a:gd name="T5" fmla="*/ 1 h 66"/>
                  <a:gd name="T6" fmla="*/ 1 w 4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6">
                    <a:moveTo>
                      <a:pt x="47" y="0"/>
                    </a:moveTo>
                    <a:lnTo>
                      <a:pt x="0" y="20"/>
                    </a:lnTo>
                    <a:lnTo>
                      <a:pt x="47" y="66"/>
                    </a:lnTo>
                    <a:lnTo>
                      <a:pt x="47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32" name="Freeform 185"/>
              <p:cNvSpPr>
                <a:spLocks/>
              </p:cNvSpPr>
              <p:nvPr/>
            </p:nvSpPr>
            <p:spPr bwMode="auto">
              <a:xfrm>
                <a:off x="1849" y="14036"/>
                <a:ext cx="22" cy="15"/>
              </a:xfrm>
              <a:custGeom>
                <a:avLst/>
                <a:gdLst>
                  <a:gd name="T0" fmla="*/ 0 w 67"/>
                  <a:gd name="T1" fmla="*/ 0 h 46"/>
                  <a:gd name="T2" fmla="*/ 0 w 67"/>
                  <a:gd name="T3" fmla="*/ 1 h 46"/>
                  <a:gd name="T4" fmla="*/ 1 w 67"/>
                  <a:gd name="T5" fmla="*/ 1 h 46"/>
                  <a:gd name="T6" fmla="*/ 0 w 67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6">
                    <a:moveTo>
                      <a:pt x="20" y="0"/>
                    </a:moveTo>
                    <a:lnTo>
                      <a:pt x="0" y="46"/>
                    </a:lnTo>
                    <a:lnTo>
                      <a:pt x="67" y="4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33" name="Freeform 186"/>
              <p:cNvSpPr>
                <a:spLocks/>
              </p:cNvSpPr>
              <p:nvPr/>
            </p:nvSpPr>
            <p:spPr bwMode="auto">
              <a:xfrm>
                <a:off x="1849" y="14036"/>
                <a:ext cx="22" cy="15"/>
              </a:xfrm>
              <a:custGeom>
                <a:avLst/>
                <a:gdLst>
                  <a:gd name="T0" fmla="*/ 0 w 67"/>
                  <a:gd name="T1" fmla="*/ 0 h 46"/>
                  <a:gd name="T2" fmla="*/ 0 w 67"/>
                  <a:gd name="T3" fmla="*/ 1 h 46"/>
                  <a:gd name="T4" fmla="*/ 1 w 67"/>
                  <a:gd name="T5" fmla="*/ 1 h 46"/>
                  <a:gd name="T6" fmla="*/ 0 w 67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6">
                    <a:moveTo>
                      <a:pt x="20" y="0"/>
                    </a:moveTo>
                    <a:lnTo>
                      <a:pt x="0" y="46"/>
                    </a:lnTo>
                    <a:lnTo>
                      <a:pt x="67" y="46"/>
                    </a:lnTo>
                    <a:lnTo>
                      <a:pt x="2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400" name="Line 187"/>
            <p:cNvSpPr>
              <a:spLocks noChangeShapeType="1"/>
            </p:cNvSpPr>
            <p:nvPr/>
          </p:nvSpPr>
          <p:spPr bwMode="auto">
            <a:xfrm>
              <a:off x="702" y="3710"/>
              <a:ext cx="0" cy="2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401" name="Group 188"/>
            <p:cNvGrpSpPr>
              <a:grpSpLocks/>
            </p:cNvGrpSpPr>
            <p:nvPr/>
          </p:nvGrpSpPr>
          <p:grpSpPr bwMode="auto">
            <a:xfrm>
              <a:off x="802" y="2434"/>
              <a:ext cx="462" cy="174"/>
              <a:chOff x="1744" y="5721"/>
              <a:chExt cx="1059" cy="399"/>
            </a:xfrm>
          </p:grpSpPr>
          <p:sp>
            <p:nvSpPr>
              <p:cNvPr id="13806" name="Freeform 189"/>
              <p:cNvSpPr>
                <a:spLocks/>
              </p:cNvSpPr>
              <p:nvPr/>
            </p:nvSpPr>
            <p:spPr bwMode="auto">
              <a:xfrm flipH="1">
                <a:off x="1923" y="6014"/>
                <a:ext cx="880" cy="1"/>
              </a:xfrm>
              <a:custGeom>
                <a:avLst/>
                <a:gdLst>
                  <a:gd name="T0" fmla="*/ 0 w 2639"/>
                  <a:gd name="T1" fmla="*/ 0 h 1"/>
                  <a:gd name="T2" fmla="*/ 33 w 2639"/>
                  <a:gd name="T3" fmla="*/ 0 h 1"/>
                  <a:gd name="T4" fmla="*/ 33 w 263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39" h="1">
                    <a:moveTo>
                      <a:pt x="0" y="0"/>
                    </a:moveTo>
                    <a:lnTo>
                      <a:pt x="2638" y="0"/>
                    </a:lnTo>
                    <a:lnTo>
                      <a:pt x="2639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7" name="Freeform 190"/>
              <p:cNvSpPr>
                <a:spLocks/>
              </p:cNvSpPr>
              <p:nvPr/>
            </p:nvSpPr>
            <p:spPr bwMode="auto">
              <a:xfrm flipH="1">
                <a:off x="1923" y="5721"/>
                <a:ext cx="880" cy="1"/>
              </a:xfrm>
              <a:custGeom>
                <a:avLst/>
                <a:gdLst>
                  <a:gd name="T0" fmla="*/ 0 w 2639"/>
                  <a:gd name="T1" fmla="*/ 0 h 1"/>
                  <a:gd name="T2" fmla="*/ 33 w 2639"/>
                  <a:gd name="T3" fmla="*/ 0 h 1"/>
                  <a:gd name="T4" fmla="*/ 33 w 263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39" h="1">
                    <a:moveTo>
                      <a:pt x="0" y="0"/>
                    </a:moveTo>
                    <a:lnTo>
                      <a:pt x="2638" y="0"/>
                    </a:lnTo>
                    <a:lnTo>
                      <a:pt x="2639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8" name="Freeform 191"/>
              <p:cNvSpPr>
                <a:spLocks/>
              </p:cNvSpPr>
              <p:nvPr/>
            </p:nvSpPr>
            <p:spPr bwMode="auto">
              <a:xfrm flipH="1">
                <a:off x="1744" y="5838"/>
                <a:ext cx="867" cy="1"/>
              </a:xfrm>
              <a:custGeom>
                <a:avLst/>
                <a:gdLst>
                  <a:gd name="T0" fmla="*/ 0 w 2601"/>
                  <a:gd name="T1" fmla="*/ 0 h 1"/>
                  <a:gd name="T2" fmla="*/ 32 w 2601"/>
                  <a:gd name="T3" fmla="*/ 0 h 1"/>
                  <a:gd name="T4" fmla="*/ 32 w 260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01" h="1">
                    <a:moveTo>
                      <a:pt x="0" y="0"/>
                    </a:moveTo>
                    <a:lnTo>
                      <a:pt x="2600" y="0"/>
                    </a:lnTo>
                    <a:lnTo>
                      <a:pt x="260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9" name="Freeform 192"/>
              <p:cNvSpPr>
                <a:spLocks/>
              </p:cNvSpPr>
              <p:nvPr/>
            </p:nvSpPr>
            <p:spPr bwMode="auto">
              <a:xfrm flipH="1">
                <a:off x="1744" y="5897"/>
                <a:ext cx="867" cy="1"/>
              </a:xfrm>
              <a:custGeom>
                <a:avLst/>
                <a:gdLst>
                  <a:gd name="T0" fmla="*/ 0 w 2601"/>
                  <a:gd name="T1" fmla="*/ 0 h 1"/>
                  <a:gd name="T2" fmla="*/ 32 w 2601"/>
                  <a:gd name="T3" fmla="*/ 0 h 1"/>
                  <a:gd name="T4" fmla="*/ 32 w 260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01" h="1">
                    <a:moveTo>
                      <a:pt x="0" y="0"/>
                    </a:moveTo>
                    <a:lnTo>
                      <a:pt x="2600" y="0"/>
                    </a:lnTo>
                    <a:lnTo>
                      <a:pt x="260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0" name="Freeform 193"/>
              <p:cNvSpPr>
                <a:spLocks/>
              </p:cNvSpPr>
              <p:nvPr/>
            </p:nvSpPr>
            <p:spPr bwMode="auto">
              <a:xfrm flipH="1">
                <a:off x="2610" y="5721"/>
                <a:ext cx="1" cy="293"/>
              </a:xfrm>
              <a:custGeom>
                <a:avLst/>
                <a:gdLst>
                  <a:gd name="T0" fmla="*/ 0 w 1"/>
                  <a:gd name="T1" fmla="*/ 11 h 880"/>
                  <a:gd name="T2" fmla="*/ 0 w 1"/>
                  <a:gd name="T3" fmla="*/ 0 h 880"/>
                  <a:gd name="T4" fmla="*/ 1 w 1"/>
                  <a:gd name="T5" fmla="*/ 0 h 8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880">
                    <a:moveTo>
                      <a:pt x="0" y="88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1" name="Freeform 194"/>
              <p:cNvSpPr>
                <a:spLocks/>
              </p:cNvSpPr>
              <p:nvPr/>
            </p:nvSpPr>
            <p:spPr bwMode="auto">
              <a:xfrm flipH="1">
                <a:off x="2683" y="5721"/>
                <a:ext cx="1" cy="293"/>
              </a:xfrm>
              <a:custGeom>
                <a:avLst/>
                <a:gdLst>
                  <a:gd name="T0" fmla="*/ 0 w 1"/>
                  <a:gd name="T1" fmla="*/ 11 h 880"/>
                  <a:gd name="T2" fmla="*/ 0 w 1"/>
                  <a:gd name="T3" fmla="*/ 0 h 880"/>
                  <a:gd name="T4" fmla="*/ 1 w 1"/>
                  <a:gd name="T5" fmla="*/ 0 h 8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880">
                    <a:moveTo>
                      <a:pt x="0" y="88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2" name="Freeform 195"/>
              <p:cNvSpPr>
                <a:spLocks/>
              </p:cNvSpPr>
              <p:nvPr/>
            </p:nvSpPr>
            <p:spPr bwMode="auto">
              <a:xfrm flipH="1">
                <a:off x="2802" y="5721"/>
                <a:ext cx="1" cy="293"/>
              </a:xfrm>
              <a:custGeom>
                <a:avLst/>
                <a:gdLst>
                  <a:gd name="T0" fmla="*/ 0 w 1"/>
                  <a:gd name="T1" fmla="*/ 11 h 880"/>
                  <a:gd name="T2" fmla="*/ 0 w 1"/>
                  <a:gd name="T3" fmla="*/ 0 h 880"/>
                  <a:gd name="T4" fmla="*/ 1 w 1"/>
                  <a:gd name="T5" fmla="*/ 0 h 8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880">
                    <a:moveTo>
                      <a:pt x="0" y="88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3" name="Freeform 196"/>
              <p:cNvSpPr>
                <a:spLocks/>
              </p:cNvSpPr>
              <p:nvPr/>
            </p:nvSpPr>
            <p:spPr bwMode="auto">
              <a:xfrm flipH="1">
                <a:off x="2742" y="6014"/>
                <a:ext cx="1" cy="106"/>
              </a:xfrm>
              <a:custGeom>
                <a:avLst/>
                <a:gdLst>
                  <a:gd name="T0" fmla="*/ 0 w 1"/>
                  <a:gd name="T1" fmla="*/ 0 h 317"/>
                  <a:gd name="T2" fmla="*/ 0 w 1"/>
                  <a:gd name="T3" fmla="*/ 4 h 317"/>
                  <a:gd name="T4" fmla="*/ 1 w 1"/>
                  <a:gd name="T5" fmla="*/ 4 h 3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317">
                    <a:moveTo>
                      <a:pt x="0" y="0"/>
                    </a:moveTo>
                    <a:lnTo>
                      <a:pt x="0" y="317"/>
                    </a:lnTo>
                    <a:lnTo>
                      <a:pt x="1" y="31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4" name="Freeform 197"/>
              <p:cNvSpPr>
                <a:spLocks/>
              </p:cNvSpPr>
              <p:nvPr/>
            </p:nvSpPr>
            <p:spPr bwMode="auto">
              <a:xfrm flipH="1">
                <a:off x="1922" y="5897"/>
                <a:ext cx="1" cy="117"/>
              </a:xfrm>
              <a:custGeom>
                <a:avLst/>
                <a:gdLst>
                  <a:gd name="T0" fmla="*/ 0 w 1"/>
                  <a:gd name="T1" fmla="*/ 0 h 352"/>
                  <a:gd name="T2" fmla="*/ 0 w 1"/>
                  <a:gd name="T3" fmla="*/ 4 h 352"/>
                  <a:gd name="T4" fmla="*/ 1 w 1"/>
                  <a:gd name="T5" fmla="*/ 4 h 3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352">
                    <a:moveTo>
                      <a:pt x="0" y="0"/>
                    </a:moveTo>
                    <a:lnTo>
                      <a:pt x="0" y="352"/>
                    </a:lnTo>
                    <a:lnTo>
                      <a:pt x="1" y="352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5" name="Freeform 198"/>
              <p:cNvSpPr>
                <a:spLocks/>
              </p:cNvSpPr>
              <p:nvPr/>
            </p:nvSpPr>
            <p:spPr bwMode="auto">
              <a:xfrm flipH="1">
                <a:off x="1922" y="5721"/>
                <a:ext cx="1" cy="117"/>
              </a:xfrm>
              <a:custGeom>
                <a:avLst/>
                <a:gdLst>
                  <a:gd name="T0" fmla="*/ 0 w 1"/>
                  <a:gd name="T1" fmla="*/ 0 h 351"/>
                  <a:gd name="T2" fmla="*/ 0 w 1"/>
                  <a:gd name="T3" fmla="*/ 4 h 351"/>
                  <a:gd name="T4" fmla="*/ 1 w 1"/>
                  <a:gd name="T5" fmla="*/ 4 h 35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351">
                    <a:moveTo>
                      <a:pt x="0" y="0"/>
                    </a:moveTo>
                    <a:lnTo>
                      <a:pt x="0" y="351"/>
                    </a:lnTo>
                    <a:lnTo>
                      <a:pt x="1" y="351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16" name="Freeform 199"/>
              <p:cNvSpPr>
                <a:spLocks/>
              </p:cNvSpPr>
              <p:nvPr/>
            </p:nvSpPr>
            <p:spPr bwMode="auto">
              <a:xfrm flipH="1">
                <a:off x="1758" y="5838"/>
                <a:ext cx="1" cy="59"/>
              </a:xfrm>
              <a:custGeom>
                <a:avLst/>
                <a:gdLst>
                  <a:gd name="T0" fmla="*/ 0 w 1"/>
                  <a:gd name="T1" fmla="*/ 0 h 177"/>
                  <a:gd name="T2" fmla="*/ 0 w 1"/>
                  <a:gd name="T3" fmla="*/ 2 h 177"/>
                  <a:gd name="T4" fmla="*/ 1 w 1"/>
                  <a:gd name="T5" fmla="*/ 2 h 17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77">
                    <a:moveTo>
                      <a:pt x="0" y="0"/>
                    </a:moveTo>
                    <a:lnTo>
                      <a:pt x="0" y="177"/>
                    </a:lnTo>
                    <a:lnTo>
                      <a:pt x="1" y="17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402" name="AutoShape 201"/>
            <p:cNvSpPr>
              <a:spLocks noChangeArrowheads="1"/>
            </p:cNvSpPr>
            <p:nvPr/>
          </p:nvSpPr>
          <p:spPr bwMode="auto">
            <a:xfrm rot="10800000" flipH="1">
              <a:off x="1045" y="3237"/>
              <a:ext cx="49" cy="49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403" name="Freeform 202"/>
            <p:cNvSpPr>
              <a:spLocks/>
            </p:cNvSpPr>
            <p:nvPr/>
          </p:nvSpPr>
          <p:spPr bwMode="auto">
            <a:xfrm>
              <a:off x="1324" y="3187"/>
              <a:ext cx="279" cy="321"/>
            </a:xfrm>
            <a:custGeom>
              <a:avLst/>
              <a:gdLst>
                <a:gd name="T0" fmla="*/ 1 w 1894"/>
                <a:gd name="T1" fmla="*/ 3 h 1559"/>
                <a:gd name="T2" fmla="*/ 1 w 1894"/>
                <a:gd name="T3" fmla="*/ 0 h 1559"/>
                <a:gd name="T4" fmla="*/ 0 w 1894"/>
                <a:gd name="T5" fmla="*/ 0 h 15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4" h="1559">
                  <a:moveTo>
                    <a:pt x="1894" y="1559"/>
                  </a:moveTo>
                  <a:lnTo>
                    <a:pt x="1894" y="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404" name="Group 206"/>
            <p:cNvGrpSpPr>
              <a:grpSpLocks/>
            </p:cNvGrpSpPr>
            <p:nvPr/>
          </p:nvGrpSpPr>
          <p:grpSpPr bwMode="auto">
            <a:xfrm>
              <a:off x="2421" y="3337"/>
              <a:ext cx="52" cy="23"/>
              <a:chOff x="4828" y="9701"/>
              <a:chExt cx="119" cy="52"/>
            </a:xfrm>
          </p:grpSpPr>
          <p:sp>
            <p:nvSpPr>
              <p:cNvPr id="13804" name="Line 207"/>
              <p:cNvSpPr>
                <a:spLocks noChangeShapeType="1"/>
              </p:cNvSpPr>
              <p:nvPr/>
            </p:nvSpPr>
            <p:spPr bwMode="auto">
              <a:xfrm flipV="1">
                <a:off x="4882" y="9701"/>
                <a:ext cx="65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5" name="Line 208"/>
              <p:cNvSpPr>
                <a:spLocks noChangeShapeType="1"/>
              </p:cNvSpPr>
              <p:nvPr/>
            </p:nvSpPr>
            <p:spPr bwMode="auto">
              <a:xfrm>
                <a:off x="4828" y="9701"/>
                <a:ext cx="65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405" name="Group 209"/>
            <p:cNvGrpSpPr>
              <a:grpSpLocks/>
            </p:cNvGrpSpPr>
            <p:nvPr/>
          </p:nvGrpSpPr>
          <p:grpSpPr bwMode="auto">
            <a:xfrm>
              <a:off x="2181" y="3233"/>
              <a:ext cx="67" cy="63"/>
              <a:chOff x="1753" y="7756"/>
              <a:chExt cx="154" cy="144"/>
            </a:xfrm>
          </p:grpSpPr>
          <p:sp>
            <p:nvSpPr>
              <p:cNvPr id="13800" name="Freeform 210"/>
              <p:cNvSpPr>
                <a:spLocks/>
              </p:cNvSpPr>
              <p:nvPr/>
            </p:nvSpPr>
            <p:spPr bwMode="auto">
              <a:xfrm flipH="1">
                <a:off x="1753" y="7898"/>
                <a:ext cx="154" cy="2"/>
              </a:xfrm>
              <a:custGeom>
                <a:avLst/>
                <a:gdLst>
                  <a:gd name="T0" fmla="*/ 0 w 511"/>
                  <a:gd name="T1" fmla="*/ 0 h 2"/>
                  <a:gd name="T2" fmla="*/ 4 w 511"/>
                  <a:gd name="T3" fmla="*/ 0 h 2"/>
                  <a:gd name="T4" fmla="*/ 4 w 511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1" h="2">
                    <a:moveTo>
                      <a:pt x="0" y="0"/>
                    </a:moveTo>
                    <a:lnTo>
                      <a:pt x="509" y="0"/>
                    </a:lnTo>
                    <a:lnTo>
                      <a:pt x="51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1" name="Freeform 211"/>
              <p:cNvSpPr>
                <a:spLocks/>
              </p:cNvSpPr>
              <p:nvPr/>
            </p:nvSpPr>
            <p:spPr bwMode="auto">
              <a:xfrm flipH="1">
                <a:off x="1753" y="7756"/>
                <a:ext cx="154" cy="2"/>
              </a:xfrm>
              <a:custGeom>
                <a:avLst/>
                <a:gdLst>
                  <a:gd name="T0" fmla="*/ 0 w 511"/>
                  <a:gd name="T1" fmla="*/ 0 h 2"/>
                  <a:gd name="T2" fmla="*/ 4 w 511"/>
                  <a:gd name="T3" fmla="*/ 0 h 2"/>
                  <a:gd name="T4" fmla="*/ 4 w 511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1" h="2">
                    <a:moveTo>
                      <a:pt x="0" y="0"/>
                    </a:moveTo>
                    <a:lnTo>
                      <a:pt x="509" y="0"/>
                    </a:lnTo>
                    <a:lnTo>
                      <a:pt x="51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2" name="Freeform 212"/>
              <p:cNvSpPr>
                <a:spLocks/>
              </p:cNvSpPr>
              <p:nvPr/>
            </p:nvSpPr>
            <p:spPr bwMode="auto">
              <a:xfrm flipH="1">
                <a:off x="1807" y="7756"/>
                <a:ext cx="39" cy="142"/>
              </a:xfrm>
              <a:custGeom>
                <a:avLst/>
                <a:gdLst>
                  <a:gd name="T0" fmla="*/ 0 w 128"/>
                  <a:gd name="T1" fmla="*/ 15 h 298"/>
                  <a:gd name="T2" fmla="*/ 1 w 128"/>
                  <a:gd name="T3" fmla="*/ 0 h 298"/>
                  <a:gd name="T4" fmla="*/ 1 w 128"/>
                  <a:gd name="T5" fmla="*/ 0 h 2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8" h="298">
                    <a:moveTo>
                      <a:pt x="0" y="298"/>
                    </a:moveTo>
                    <a:lnTo>
                      <a:pt x="127" y="0"/>
                    </a:lnTo>
                    <a:lnTo>
                      <a:pt x="128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803" name="Freeform 213"/>
              <p:cNvSpPr>
                <a:spLocks/>
              </p:cNvSpPr>
              <p:nvPr/>
            </p:nvSpPr>
            <p:spPr bwMode="auto">
              <a:xfrm flipH="1">
                <a:off x="1753" y="7756"/>
                <a:ext cx="1" cy="142"/>
              </a:xfrm>
              <a:custGeom>
                <a:avLst/>
                <a:gdLst>
                  <a:gd name="T0" fmla="*/ 0 w 2"/>
                  <a:gd name="T1" fmla="*/ 15 h 298"/>
                  <a:gd name="T2" fmla="*/ 0 w 2"/>
                  <a:gd name="T3" fmla="*/ 0 h 298"/>
                  <a:gd name="T4" fmla="*/ 1 w 2"/>
                  <a:gd name="T5" fmla="*/ 0 h 2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298">
                    <a:moveTo>
                      <a:pt x="0" y="298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406" name="Freeform 214"/>
            <p:cNvSpPr>
              <a:spLocks/>
            </p:cNvSpPr>
            <p:nvPr/>
          </p:nvSpPr>
          <p:spPr bwMode="auto">
            <a:xfrm>
              <a:off x="2534" y="3248"/>
              <a:ext cx="21" cy="36"/>
            </a:xfrm>
            <a:custGeom>
              <a:avLst/>
              <a:gdLst>
                <a:gd name="T0" fmla="*/ 0 w 144"/>
                <a:gd name="T1" fmla="*/ 0 h 248"/>
                <a:gd name="T2" fmla="*/ 0 w 144"/>
                <a:gd name="T3" fmla="*/ 0 h 248"/>
                <a:gd name="T4" fmla="*/ 0 w 144"/>
                <a:gd name="T5" fmla="*/ 0 h 2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48">
                  <a:moveTo>
                    <a:pt x="144" y="0"/>
                  </a:moveTo>
                  <a:lnTo>
                    <a:pt x="0" y="248"/>
                  </a:lnTo>
                  <a:lnTo>
                    <a:pt x="1" y="24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07" name="Freeform 215"/>
            <p:cNvSpPr>
              <a:spLocks/>
            </p:cNvSpPr>
            <p:nvPr/>
          </p:nvSpPr>
          <p:spPr bwMode="auto">
            <a:xfrm>
              <a:off x="2597" y="3246"/>
              <a:ext cx="21" cy="37"/>
            </a:xfrm>
            <a:custGeom>
              <a:avLst/>
              <a:gdLst>
                <a:gd name="T0" fmla="*/ 0 w 145"/>
                <a:gd name="T1" fmla="*/ 0 h 250"/>
                <a:gd name="T2" fmla="*/ 0 w 145"/>
                <a:gd name="T3" fmla="*/ 0 h 250"/>
                <a:gd name="T4" fmla="*/ 0 w 145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" h="250">
                  <a:moveTo>
                    <a:pt x="0" y="0"/>
                  </a:moveTo>
                  <a:lnTo>
                    <a:pt x="143" y="250"/>
                  </a:lnTo>
                  <a:lnTo>
                    <a:pt x="145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08" name="Freeform 216"/>
            <p:cNvSpPr>
              <a:spLocks/>
            </p:cNvSpPr>
            <p:nvPr/>
          </p:nvSpPr>
          <p:spPr bwMode="auto">
            <a:xfrm>
              <a:off x="2618" y="3246"/>
              <a:ext cx="21" cy="37"/>
            </a:xfrm>
            <a:custGeom>
              <a:avLst/>
              <a:gdLst>
                <a:gd name="T0" fmla="*/ 0 w 145"/>
                <a:gd name="T1" fmla="*/ 0 h 250"/>
                <a:gd name="T2" fmla="*/ 0 w 145"/>
                <a:gd name="T3" fmla="*/ 0 h 250"/>
                <a:gd name="T4" fmla="*/ 0 w 145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" h="250">
                  <a:moveTo>
                    <a:pt x="145" y="0"/>
                  </a:moveTo>
                  <a:lnTo>
                    <a:pt x="0" y="250"/>
                  </a:lnTo>
                  <a:lnTo>
                    <a:pt x="2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09" name="Freeform 217"/>
            <p:cNvSpPr>
              <a:spLocks/>
            </p:cNvSpPr>
            <p:nvPr/>
          </p:nvSpPr>
          <p:spPr bwMode="auto">
            <a:xfrm>
              <a:off x="2576" y="3246"/>
              <a:ext cx="21" cy="37"/>
            </a:xfrm>
            <a:custGeom>
              <a:avLst/>
              <a:gdLst>
                <a:gd name="T0" fmla="*/ 0 w 144"/>
                <a:gd name="T1" fmla="*/ 0 h 250"/>
                <a:gd name="T2" fmla="*/ 0 w 144"/>
                <a:gd name="T3" fmla="*/ 0 h 250"/>
                <a:gd name="T4" fmla="*/ 0 w 144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50">
                  <a:moveTo>
                    <a:pt x="144" y="0"/>
                  </a:moveTo>
                  <a:lnTo>
                    <a:pt x="0" y="250"/>
                  </a:lnTo>
                  <a:lnTo>
                    <a:pt x="1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0" name="Freeform 218"/>
            <p:cNvSpPr>
              <a:spLocks/>
            </p:cNvSpPr>
            <p:nvPr/>
          </p:nvSpPr>
          <p:spPr bwMode="auto">
            <a:xfrm>
              <a:off x="2555" y="3246"/>
              <a:ext cx="21" cy="37"/>
            </a:xfrm>
            <a:custGeom>
              <a:avLst/>
              <a:gdLst>
                <a:gd name="T0" fmla="*/ 0 w 144"/>
                <a:gd name="T1" fmla="*/ 0 h 250"/>
                <a:gd name="T2" fmla="*/ 0 w 144"/>
                <a:gd name="T3" fmla="*/ 0 h 250"/>
                <a:gd name="T4" fmla="*/ 0 w 144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50">
                  <a:moveTo>
                    <a:pt x="0" y="0"/>
                  </a:moveTo>
                  <a:lnTo>
                    <a:pt x="143" y="250"/>
                  </a:lnTo>
                  <a:lnTo>
                    <a:pt x="144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1" name="Freeform 219"/>
            <p:cNvSpPr>
              <a:spLocks/>
            </p:cNvSpPr>
            <p:nvPr/>
          </p:nvSpPr>
          <p:spPr bwMode="auto">
            <a:xfrm>
              <a:off x="2441" y="3199"/>
              <a:ext cx="0" cy="139"/>
            </a:xfrm>
            <a:custGeom>
              <a:avLst/>
              <a:gdLst>
                <a:gd name="T0" fmla="*/ 0 w 1"/>
                <a:gd name="T1" fmla="*/ 0 h 959"/>
                <a:gd name="T2" fmla="*/ 0 w 1"/>
                <a:gd name="T3" fmla="*/ 0 h 959"/>
                <a:gd name="T4" fmla="*/ 1 w 1"/>
                <a:gd name="T5" fmla="*/ 0 h 9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59">
                  <a:moveTo>
                    <a:pt x="0" y="0"/>
                  </a:moveTo>
                  <a:lnTo>
                    <a:pt x="0" y="959"/>
                  </a:lnTo>
                  <a:lnTo>
                    <a:pt x="1" y="95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2" name="Freeform 220"/>
            <p:cNvSpPr>
              <a:spLocks/>
            </p:cNvSpPr>
            <p:nvPr/>
          </p:nvSpPr>
          <p:spPr bwMode="auto">
            <a:xfrm>
              <a:off x="2297" y="3199"/>
              <a:ext cx="3" cy="34"/>
            </a:xfrm>
            <a:custGeom>
              <a:avLst/>
              <a:gdLst>
                <a:gd name="T0" fmla="*/ 0 w 25"/>
                <a:gd name="T1" fmla="*/ 0 h 238"/>
                <a:gd name="T2" fmla="*/ 0 w 25"/>
                <a:gd name="T3" fmla="*/ 0 h 238"/>
                <a:gd name="T4" fmla="*/ 0 w 25"/>
                <a:gd name="T5" fmla="*/ 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38">
                  <a:moveTo>
                    <a:pt x="25" y="0"/>
                  </a:moveTo>
                  <a:lnTo>
                    <a:pt x="0" y="238"/>
                  </a:lnTo>
                  <a:lnTo>
                    <a:pt x="1" y="23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3" name="Freeform 221"/>
            <p:cNvSpPr>
              <a:spLocks/>
            </p:cNvSpPr>
            <p:nvPr/>
          </p:nvSpPr>
          <p:spPr bwMode="auto">
            <a:xfrm>
              <a:off x="2300" y="3199"/>
              <a:ext cx="24" cy="25"/>
            </a:xfrm>
            <a:custGeom>
              <a:avLst/>
              <a:gdLst>
                <a:gd name="T0" fmla="*/ 0 w 165"/>
                <a:gd name="T1" fmla="*/ 0 h 174"/>
                <a:gd name="T2" fmla="*/ 0 w 165"/>
                <a:gd name="T3" fmla="*/ 0 h 174"/>
                <a:gd name="T4" fmla="*/ 0 w 165"/>
                <a:gd name="T5" fmla="*/ 0 h 1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5" h="174">
                  <a:moveTo>
                    <a:pt x="0" y="0"/>
                  </a:moveTo>
                  <a:lnTo>
                    <a:pt x="164" y="174"/>
                  </a:lnTo>
                  <a:lnTo>
                    <a:pt x="165" y="174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4" name="Freeform 222"/>
            <p:cNvSpPr>
              <a:spLocks/>
            </p:cNvSpPr>
            <p:nvPr/>
          </p:nvSpPr>
          <p:spPr bwMode="auto">
            <a:xfrm>
              <a:off x="2297" y="3199"/>
              <a:ext cx="27" cy="34"/>
            </a:xfrm>
            <a:custGeom>
              <a:avLst/>
              <a:gdLst>
                <a:gd name="T0" fmla="*/ 0 w 189"/>
                <a:gd name="T1" fmla="*/ 0 h 238"/>
                <a:gd name="T2" fmla="*/ 0 w 189"/>
                <a:gd name="T3" fmla="*/ 0 h 238"/>
                <a:gd name="T4" fmla="*/ 0 w 189"/>
                <a:gd name="T5" fmla="*/ 0 h 238"/>
                <a:gd name="T6" fmla="*/ 0 w 189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9" h="238">
                  <a:moveTo>
                    <a:pt x="25" y="0"/>
                  </a:moveTo>
                  <a:lnTo>
                    <a:pt x="189" y="174"/>
                  </a:lnTo>
                  <a:lnTo>
                    <a:pt x="0" y="2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415" name="Freeform 223"/>
            <p:cNvSpPr>
              <a:spLocks/>
            </p:cNvSpPr>
            <p:nvPr/>
          </p:nvSpPr>
          <p:spPr bwMode="auto">
            <a:xfrm>
              <a:off x="2297" y="3199"/>
              <a:ext cx="27" cy="34"/>
            </a:xfrm>
            <a:custGeom>
              <a:avLst/>
              <a:gdLst>
                <a:gd name="T0" fmla="*/ 0 w 189"/>
                <a:gd name="T1" fmla="*/ 0 h 238"/>
                <a:gd name="T2" fmla="*/ 0 w 189"/>
                <a:gd name="T3" fmla="*/ 0 h 238"/>
                <a:gd name="T4" fmla="*/ 0 w 189"/>
                <a:gd name="T5" fmla="*/ 0 h 238"/>
                <a:gd name="T6" fmla="*/ 0 w 189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9" h="238">
                  <a:moveTo>
                    <a:pt x="25" y="0"/>
                  </a:moveTo>
                  <a:lnTo>
                    <a:pt x="189" y="174"/>
                  </a:lnTo>
                  <a:lnTo>
                    <a:pt x="0" y="238"/>
                  </a:lnTo>
                  <a:lnTo>
                    <a:pt x="2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6" name="Freeform 224"/>
            <p:cNvSpPr>
              <a:spLocks/>
            </p:cNvSpPr>
            <p:nvPr/>
          </p:nvSpPr>
          <p:spPr bwMode="auto">
            <a:xfrm>
              <a:off x="2300" y="3199"/>
              <a:ext cx="48" cy="139"/>
            </a:xfrm>
            <a:custGeom>
              <a:avLst/>
              <a:gdLst>
                <a:gd name="T0" fmla="*/ 0 w 325"/>
                <a:gd name="T1" fmla="*/ 0 h 959"/>
                <a:gd name="T2" fmla="*/ 0 w 325"/>
                <a:gd name="T3" fmla="*/ 0 h 959"/>
                <a:gd name="T4" fmla="*/ 0 w 325"/>
                <a:gd name="T5" fmla="*/ 0 h 9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5" h="959">
                  <a:moveTo>
                    <a:pt x="325" y="95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7" name="Freeform 225"/>
            <p:cNvSpPr>
              <a:spLocks/>
            </p:cNvSpPr>
            <p:nvPr/>
          </p:nvSpPr>
          <p:spPr bwMode="auto">
            <a:xfrm>
              <a:off x="2533" y="3199"/>
              <a:ext cx="1" cy="69"/>
            </a:xfrm>
            <a:custGeom>
              <a:avLst/>
              <a:gdLst>
                <a:gd name="T0" fmla="*/ 0 w 1"/>
                <a:gd name="T1" fmla="*/ 0 h 480"/>
                <a:gd name="T2" fmla="*/ 0 w 1"/>
                <a:gd name="T3" fmla="*/ 0 h 480"/>
                <a:gd name="T4" fmla="*/ 1 w 1"/>
                <a:gd name="T5" fmla="*/ 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80">
                  <a:moveTo>
                    <a:pt x="0" y="0"/>
                  </a:moveTo>
                  <a:lnTo>
                    <a:pt x="0" y="480"/>
                  </a:lnTo>
                  <a:lnTo>
                    <a:pt x="1" y="48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8" name="Freeform 226"/>
            <p:cNvSpPr>
              <a:spLocks/>
            </p:cNvSpPr>
            <p:nvPr/>
          </p:nvSpPr>
          <p:spPr bwMode="auto">
            <a:xfrm>
              <a:off x="2255" y="3199"/>
              <a:ext cx="0" cy="139"/>
            </a:xfrm>
            <a:custGeom>
              <a:avLst/>
              <a:gdLst>
                <a:gd name="T0" fmla="*/ 0 w 1"/>
                <a:gd name="T1" fmla="*/ 0 h 959"/>
                <a:gd name="T2" fmla="*/ 0 w 1"/>
                <a:gd name="T3" fmla="*/ 0 h 959"/>
                <a:gd name="T4" fmla="*/ 1 w 1"/>
                <a:gd name="T5" fmla="*/ 0 h 9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59">
                  <a:moveTo>
                    <a:pt x="0" y="0"/>
                  </a:moveTo>
                  <a:lnTo>
                    <a:pt x="0" y="959"/>
                  </a:lnTo>
                  <a:lnTo>
                    <a:pt x="1" y="95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19" name="Freeform 227"/>
            <p:cNvSpPr>
              <a:spLocks/>
            </p:cNvSpPr>
            <p:nvPr/>
          </p:nvSpPr>
          <p:spPr bwMode="auto">
            <a:xfrm>
              <a:off x="2394" y="3199"/>
              <a:ext cx="0" cy="69"/>
            </a:xfrm>
            <a:custGeom>
              <a:avLst/>
              <a:gdLst>
                <a:gd name="T0" fmla="*/ 0 w 1"/>
                <a:gd name="T1" fmla="*/ 0 h 480"/>
                <a:gd name="T2" fmla="*/ 0 w 1"/>
                <a:gd name="T3" fmla="*/ 0 h 480"/>
                <a:gd name="T4" fmla="*/ 1 w 1"/>
                <a:gd name="T5" fmla="*/ 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80">
                  <a:moveTo>
                    <a:pt x="0" y="48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0" name="Freeform 228"/>
            <p:cNvSpPr>
              <a:spLocks/>
            </p:cNvSpPr>
            <p:nvPr/>
          </p:nvSpPr>
          <p:spPr bwMode="auto">
            <a:xfrm>
              <a:off x="2297" y="3224"/>
              <a:ext cx="27" cy="9"/>
            </a:xfrm>
            <a:custGeom>
              <a:avLst/>
              <a:gdLst>
                <a:gd name="T0" fmla="*/ 0 w 190"/>
                <a:gd name="T1" fmla="*/ 0 h 64"/>
                <a:gd name="T2" fmla="*/ 0 w 190"/>
                <a:gd name="T3" fmla="*/ 0 h 64"/>
                <a:gd name="T4" fmla="*/ 0 w 190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" h="64">
                  <a:moveTo>
                    <a:pt x="0" y="64"/>
                  </a:moveTo>
                  <a:lnTo>
                    <a:pt x="189" y="0"/>
                  </a:lnTo>
                  <a:lnTo>
                    <a:pt x="19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1" name="Freeform 229"/>
            <p:cNvSpPr>
              <a:spLocks/>
            </p:cNvSpPr>
            <p:nvPr/>
          </p:nvSpPr>
          <p:spPr bwMode="auto">
            <a:xfrm>
              <a:off x="2301" y="3303"/>
              <a:ext cx="14" cy="0"/>
            </a:xfrm>
            <a:custGeom>
              <a:avLst/>
              <a:gdLst>
                <a:gd name="T0" fmla="*/ 0 w 96"/>
                <a:gd name="T1" fmla="*/ 0 w 96"/>
                <a:gd name="T2" fmla="*/ 0 w 9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">
                  <a:moveTo>
                    <a:pt x="0" y="0"/>
                  </a:moveTo>
                  <a:lnTo>
                    <a:pt x="95" y="0"/>
                  </a:lnTo>
                  <a:lnTo>
                    <a:pt x="96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2" name="Freeform 230"/>
            <p:cNvSpPr>
              <a:spLocks/>
            </p:cNvSpPr>
            <p:nvPr/>
          </p:nvSpPr>
          <p:spPr bwMode="auto">
            <a:xfrm>
              <a:off x="2255" y="3338"/>
              <a:ext cx="139" cy="0"/>
            </a:xfrm>
            <a:custGeom>
              <a:avLst/>
              <a:gdLst>
                <a:gd name="T0" fmla="*/ 0 w 960"/>
                <a:gd name="T1" fmla="*/ 0 w 960"/>
                <a:gd name="T2" fmla="*/ 0 w 96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0">
                  <a:moveTo>
                    <a:pt x="0" y="0"/>
                  </a:moveTo>
                  <a:lnTo>
                    <a:pt x="959" y="0"/>
                  </a:lnTo>
                  <a:lnTo>
                    <a:pt x="96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3" name="Freeform 231"/>
            <p:cNvSpPr>
              <a:spLocks/>
            </p:cNvSpPr>
            <p:nvPr/>
          </p:nvSpPr>
          <p:spPr bwMode="auto">
            <a:xfrm>
              <a:off x="2426" y="3306"/>
              <a:ext cx="29" cy="1"/>
            </a:xfrm>
            <a:custGeom>
              <a:avLst/>
              <a:gdLst>
                <a:gd name="T0" fmla="*/ 0 w 199"/>
                <a:gd name="T1" fmla="*/ 0 h 1"/>
                <a:gd name="T2" fmla="*/ 0 w 199"/>
                <a:gd name="T3" fmla="*/ 0 h 1"/>
                <a:gd name="T4" fmla="*/ 0 w 19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9" h="1">
                  <a:moveTo>
                    <a:pt x="19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4" name="Freeform 232"/>
            <p:cNvSpPr>
              <a:spLocks/>
            </p:cNvSpPr>
            <p:nvPr/>
          </p:nvSpPr>
          <p:spPr bwMode="auto">
            <a:xfrm>
              <a:off x="2426" y="3306"/>
              <a:ext cx="15" cy="32"/>
            </a:xfrm>
            <a:custGeom>
              <a:avLst/>
              <a:gdLst>
                <a:gd name="T0" fmla="*/ 0 w 99"/>
                <a:gd name="T1" fmla="*/ 0 h 216"/>
                <a:gd name="T2" fmla="*/ 0 w 99"/>
                <a:gd name="T3" fmla="*/ 0 h 216"/>
                <a:gd name="T4" fmla="*/ 0 w 99"/>
                <a:gd name="T5" fmla="*/ 0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9" h="216">
                  <a:moveTo>
                    <a:pt x="99" y="21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5" name="Freeform 233"/>
            <p:cNvSpPr>
              <a:spLocks/>
            </p:cNvSpPr>
            <p:nvPr/>
          </p:nvSpPr>
          <p:spPr bwMode="auto">
            <a:xfrm>
              <a:off x="2426" y="3306"/>
              <a:ext cx="29" cy="32"/>
            </a:xfrm>
            <a:custGeom>
              <a:avLst/>
              <a:gdLst>
                <a:gd name="T0" fmla="*/ 0 w 199"/>
                <a:gd name="T1" fmla="*/ 0 h 216"/>
                <a:gd name="T2" fmla="*/ 0 w 199"/>
                <a:gd name="T3" fmla="*/ 0 h 216"/>
                <a:gd name="T4" fmla="*/ 0 w 199"/>
                <a:gd name="T5" fmla="*/ 0 h 216"/>
                <a:gd name="T6" fmla="*/ 0 w 199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" h="216">
                  <a:moveTo>
                    <a:pt x="99" y="216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99" y="216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426" name="Freeform 234"/>
            <p:cNvSpPr>
              <a:spLocks/>
            </p:cNvSpPr>
            <p:nvPr/>
          </p:nvSpPr>
          <p:spPr bwMode="auto">
            <a:xfrm>
              <a:off x="2426" y="3306"/>
              <a:ext cx="29" cy="32"/>
            </a:xfrm>
            <a:custGeom>
              <a:avLst/>
              <a:gdLst>
                <a:gd name="T0" fmla="*/ 0 w 199"/>
                <a:gd name="T1" fmla="*/ 0 h 216"/>
                <a:gd name="T2" fmla="*/ 0 w 199"/>
                <a:gd name="T3" fmla="*/ 0 h 216"/>
                <a:gd name="T4" fmla="*/ 0 w 199"/>
                <a:gd name="T5" fmla="*/ 0 h 216"/>
                <a:gd name="T6" fmla="*/ 0 w 199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" h="216">
                  <a:moveTo>
                    <a:pt x="99" y="216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99" y="21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7" name="Freeform 235"/>
            <p:cNvSpPr>
              <a:spLocks/>
            </p:cNvSpPr>
            <p:nvPr/>
          </p:nvSpPr>
          <p:spPr bwMode="auto">
            <a:xfrm>
              <a:off x="2394" y="3338"/>
              <a:ext cx="139" cy="0"/>
            </a:xfrm>
            <a:custGeom>
              <a:avLst/>
              <a:gdLst>
                <a:gd name="T0" fmla="*/ 0 w 959"/>
                <a:gd name="T1" fmla="*/ 0 w 959"/>
                <a:gd name="T2" fmla="*/ 0 w 95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59">
                  <a:moveTo>
                    <a:pt x="95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8" name="Freeform 236"/>
            <p:cNvSpPr>
              <a:spLocks/>
            </p:cNvSpPr>
            <p:nvPr/>
          </p:nvSpPr>
          <p:spPr bwMode="auto">
            <a:xfrm>
              <a:off x="2533" y="3268"/>
              <a:ext cx="1" cy="70"/>
            </a:xfrm>
            <a:custGeom>
              <a:avLst/>
              <a:gdLst>
                <a:gd name="T0" fmla="*/ 0 w 1"/>
                <a:gd name="T1" fmla="*/ 0 h 479"/>
                <a:gd name="T2" fmla="*/ 0 w 1"/>
                <a:gd name="T3" fmla="*/ 0 h 479"/>
                <a:gd name="T4" fmla="*/ 1 w 1"/>
                <a:gd name="T5" fmla="*/ 0 h 4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79">
                  <a:moveTo>
                    <a:pt x="0" y="0"/>
                  </a:moveTo>
                  <a:lnTo>
                    <a:pt x="0" y="479"/>
                  </a:lnTo>
                  <a:lnTo>
                    <a:pt x="1" y="47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29" name="Freeform 237"/>
            <p:cNvSpPr>
              <a:spLocks/>
            </p:cNvSpPr>
            <p:nvPr/>
          </p:nvSpPr>
          <p:spPr bwMode="auto">
            <a:xfrm>
              <a:off x="2473" y="3303"/>
              <a:ext cx="14" cy="0"/>
            </a:xfrm>
            <a:custGeom>
              <a:avLst/>
              <a:gdLst>
                <a:gd name="T0" fmla="*/ 0 w 96"/>
                <a:gd name="T1" fmla="*/ 0 w 96"/>
                <a:gd name="T2" fmla="*/ 0 w 9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">
                  <a:moveTo>
                    <a:pt x="9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0" name="Freeform 238"/>
            <p:cNvSpPr>
              <a:spLocks/>
            </p:cNvSpPr>
            <p:nvPr/>
          </p:nvSpPr>
          <p:spPr bwMode="auto">
            <a:xfrm>
              <a:off x="2487" y="3303"/>
              <a:ext cx="0" cy="35"/>
            </a:xfrm>
            <a:custGeom>
              <a:avLst/>
              <a:gdLst>
                <a:gd name="T0" fmla="*/ 0 w 1"/>
                <a:gd name="T1" fmla="*/ 0 h 238"/>
                <a:gd name="T2" fmla="*/ 0 w 1"/>
                <a:gd name="T3" fmla="*/ 0 h 238"/>
                <a:gd name="T4" fmla="*/ 1 w 1"/>
                <a:gd name="T5" fmla="*/ 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38">
                  <a:moveTo>
                    <a:pt x="0" y="0"/>
                  </a:moveTo>
                  <a:lnTo>
                    <a:pt x="0" y="238"/>
                  </a:lnTo>
                  <a:lnTo>
                    <a:pt x="1" y="23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1" name="Freeform 239"/>
            <p:cNvSpPr>
              <a:spLocks/>
            </p:cNvSpPr>
            <p:nvPr/>
          </p:nvSpPr>
          <p:spPr bwMode="auto">
            <a:xfrm>
              <a:off x="2487" y="3303"/>
              <a:ext cx="14" cy="0"/>
            </a:xfrm>
            <a:custGeom>
              <a:avLst/>
              <a:gdLst>
                <a:gd name="T0" fmla="*/ 0 w 97"/>
                <a:gd name="T1" fmla="*/ 0 w 97"/>
                <a:gd name="T2" fmla="*/ 0 w 97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7">
                  <a:moveTo>
                    <a:pt x="0" y="0"/>
                  </a:moveTo>
                  <a:lnTo>
                    <a:pt x="95" y="0"/>
                  </a:lnTo>
                  <a:lnTo>
                    <a:pt x="97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2" name="Freeform 240"/>
            <p:cNvSpPr>
              <a:spLocks/>
            </p:cNvSpPr>
            <p:nvPr/>
          </p:nvSpPr>
          <p:spPr bwMode="auto">
            <a:xfrm>
              <a:off x="2441" y="3306"/>
              <a:ext cx="14" cy="32"/>
            </a:xfrm>
            <a:custGeom>
              <a:avLst/>
              <a:gdLst>
                <a:gd name="T0" fmla="*/ 0 w 101"/>
                <a:gd name="T1" fmla="*/ 0 h 216"/>
                <a:gd name="T2" fmla="*/ 0 w 101"/>
                <a:gd name="T3" fmla="*/ 0 h 216"/>
                <a:gd name="T4" fmla="*/ 0 w 101"/>
                <a:gd name="T5" fmla="*/ 0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216">
                  <a:moveTo>
                    <a:pt x="0" y="216"/>
                  </a:moveTo>
                  <a:lnTo>
                    <a:pt x="100" y="0"/>
                  </a:lnTo>
                  <a:lnTo>
                    <a:pt x="10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3" name="Freeform 241"/>
            <p:cNvSpPr>
              <a:spLocks/>
            </p:cNvSpPr>
            <p:nvPr/>
          </p:nvSpPr>
          <p:spPr bwMode="auto">
            <a:xfrm>
              <a:off x="2394" y="3268"/>
              <a:ext cx="0" cy="70"/>
            </a:xfrm>
            <a:custGeom>
              <a:avLst/>
              <a:gdLst>
                <a:gd name="T0" fmla="*/ 0 w 1"/>
                <a:gd name="T1" fmla="*/ 0 h 479"/>
                <a:gd name="T2" fmla="*/ 0 w 1"/>
                <a:gd name="T3" fmla="*/ 0 h 479"/>
                <a:gd name="T4" fmla="*/ 1 w 1"/>
                <a:gd name="T5" fmla="*/ 0 h 4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79">
                  <a:moveTo>
                    <a:pt x="0" y="47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4" name="Freeform 242"/>
            <p:cNvSpPr>
              <a:spLocks/>
            </p:cNvSpPr>
            <p:nvPr/>
          </p:nvSpPr>
          <p:spPr bwMode="auto">
            <a:xfrm>
              <a:off x="2287" y="3303"/>
              <a:ext cx="14" cy="0"/>
            </a:xfrm>
            <a:custGeom>
              <a:avLst/>
              <a:gdLst>
                <a:gd name="T0" fmla="*/ 0 w 96"/>
                <a:gd name="T1" fmla="*/ 0 w 96"/>
                <a:gd name="T2" fmla="*/ 0 w 9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">
                  <a:moveTo>
                    <a:pt x="9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5" name="Freeform 243"/>
            <p:cNvSpPr>
              <a:spLocks/>
            </p:cNvSpPr>
            <p:nvPr/>
          </p:nvSpPr>
          <p:spPr bwMode="auto">
            <a:xfrm>
              <a:off x="2301" y="3303"/>
              <a:ext cx="0" cy="35"/>
            </a:xfrm>
            <a:custGeom>
              <a:avLst/>
              <a:gdLst>
                <a:gd name="T0" fmla="*/ 0 w 1"/>
                <a:gd name="T1" fmla="*/ 0 h 238"/>
                <a:gd name="T2" fmla="*/ 0 w 1"/>
                <a:gd name="T3" fmla="*/ 0 h 238"/>
                <a:gd name="T4" fmla="*/ 1 w 1"/>
                <a:gd name="T5" fmla="*/ 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38">
                  <a:moveTo>
                    <a:pt x="0" y="0"/>
                  </a:moveTo>
                  <a:lnTo>
                    <a:pt x="0" y="238"/>
                  </a:lnTo>
                  <a:lnTo>
                    <a:pt x="1" y="23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6" name="Freeform 244"/>
            <p:cNvSpPr>
              <a:spLocks/>
            </p:cNvSpPr>
            <p:nvPr/>
          </p:nvSpPr>
          <p:spPr bwMode="auto">
            <a:xfrm>
              <a:off x="2255" y="3199"/>
              <a:ext cx="139" cy="0"/>
            </a:xfrm>
            <a:custGeom>
              <a:avLst/>
              <a:gdLst>
                <a:gd name="T0" fmla="*/ 0 w 959"/>
                <a:gd name="T1" fmla="*/ 0 w 959"/>
                <a:gd name="T2" fmla="*/ 0 w 95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59">
                  <a:moveTo>
                    <a:pt x="95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37" name="Freeform 245"/>
            <p:cNvSpPr>
              <a:spLocks/>
            </p:cNvSpPr>
            <p:nvPr/>
          </p:nvSpPr>
          <p:spPr bwMode="auto">
            <a:xfrm>
              <a:off x="2394" y="3199"/>
              <a:ext cx="139" cy="0"/>
            </a:xfrm>
            <a:custGeom>
              <a:avLst/>
              <a:gdLst>
                <a:gd name="T0" fmla="*/ 0 w 960"/>
                <a:gd name="T1" fmla="*/ 0 w 960"/>
                <a:gd name="T2" fmla="*/ 0 w 96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0">
                  <a:moveTo>
                    <a:pt x="0" y="0"/>
                  </a:moveTo>
                  <a:lnTo>
                    <a:pt x="959" y="0"/>
                  </a:lnTo>
                  <a:lnTo>
                    <a:pt x="96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438" name="Group 248"/>
            <p:cNvGrpSpPr>
              <a:grpSpLocks/>
            </p:cNvGrpSpPr>
            <p:nvPr/>
          </p:nvGrpSpPr>
          <p:grpSpPr bwMode="auto">
            <a:xfrm>
              <a:off x="1589" y="3647"/>
              <a:ext cx="52" cy="23"/>
              <a:chOff x="4828" y="9701"/>
              <a:chExt cx="119" cy="52"/>
            </a:xfrm>
          </p:grpSpPr>
          <p:sp>
            <p:nvSpPr>
              <p:cNvPr id="13798" name="Line 249"/>
              <p:cNvSpPr>
                <a:spLocks noChangeShapeType="1"/>
              </p:cNvSpPr>
              <p:nvPr/>
            </p:nvSpPr>
            <p:spPr bwMode="auto">
              <a:xfrm flipV="1">
                <a:off x="4882" y="9701"/>
                <a:ext cx="65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9" name="Line 250"/>
              <p:cNvSpPr>
                <a:spLocks noChangeShapeType="1"/>
              </p:cNvSpPr>
              <p:nvPr/>
            </p:nvSpPr>
            <p:spPr bwMode="auto">
              <a:xfrm>
                <a:off x="4828" y="9701"/>
                <a:ext cx="65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grpSp>
          <p:nvGrpSpPr>
            <p:cNvPr id="13439" name="Group 251"/>
            <p:cNvGrpSpPr>
              <a:grpSpLocks/>
            </p:cNvGrpSpPr>
            <p:nvPr/>
          </p:nvGrpSpPr>
          <p:grpSpPr bwMode="auto">
            <a:xfrm>
              <a:off x="1349" y="3542"/>
              <a:ext cx="67" cy="63"/>
              <a:chOff x="1753" y="7756"/>
              <a:chExt cx="154" cy="144"/>
            </a:xfrm>
          </p:grpSpPr>
          <p:sp>
            <p:nvSpPr>
              <p:cNvPr id="13794" name="Freeform 252"/>
              <p:cNvSpPr>
                <a:spLocks/>
              </p:cNvSpPr>
              <p:nvPr/>
            </p:nvSpPr>
            <p:spPr bwMode="auto">
              <a:xfrm flipH="1">
                <a:off x="1753" y="7898"/>
                <a:ext cx="154" cy="2"/>
              </a:xfrm>
              <a:custGeom>
                <a:avLst/>
                <a:gdLst>
                  <a:gd name="T0" fmla="*/ 0 w 511"/>
                  <a:gd name="T1" fmla="*/ 0 h 2"/>
                  <a:gd name="T2" fmla="*/ 4 w 511"/>
                  <a:gd name="T3" fmla="*/ 0 h 2"/>
                  <a:gd name="T4" fmla="*/ 4 w 511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1" h="2">
                    <a:moveTo>
                      <a:pt x="0" y="0"/>
                    </a:moveTo>
                    <a:lnTo>
                      <a:pt x="509" y="0"/>
                    </a:lnTo>
                    <a:lnTo>
                      <a:pt x="51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5" name="Freeform 253"/>
              <p:cNvSpPr>
                <a:spLocks/>
              </p:cNvSpPr>
              <p:nvPr/>
            </p:nvSpPr>
            <p:spPr bwMode="auto">
              <a:xfrm flipH="1">
                <a:off x="1753" y="7756"/>
                <a:ext cx="154" cy="2"/>
              </a:xfrm>
              <a:custGeom>
                <a:avLst/>
                <a:gdLst>
                  <a:gd name="T0" fmla="*/ 0 w 511"/>
                  <a:gd name="T1" fmla="*/ 0 h 2"/>
                  <a:gd name="T2" fmla="*/ 4 w 511"/>
                  <a:gd name="T3" fmla="*/ 0 h 2"/>
                  <a:gd name="T4" fmla="*/ 4 w 511"/>
                  <a:gd name="T5" fmla="*/ 0 h 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1" h="2">
                    <a:moveTo>
                      <a:pt x="0" y="0"/>
                    </a:moveTo>
                    <a:lnTo>
                      <a:pt x="509" y="0"/>
                    </a:lnTo>
                    <a:lnTo>
                      <a:pt x="51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6" name="Freeform 254"/>
              <p:cNvSpPr>
                <a:spLocks/>
              </p:cNvSpPr>
              <p:nvPr/>
            </p:nvSpPr>
            <p:spPr bwMode="auto">
              <a:xfrm flipH="1">
                <a:off x="1807" y="7756"/>
                <a:ext cx="39" cy="142"/>
              </a:xfrm>
              <a:custGeom>
                <a:avLst/>
                <a:gdLst>
                  <a:gd name="T0" fmla="*/ 0 w 128"/>
                  <a:gd name="T1" fmla="*/ 15 h 298"/>
                  <a:gd name="T2" fmla="*/ 1 w 128"/>
                  <a:gd name="T3" fmla="*/ 0 h 298"/>
                  <a:gd name="T4" fmla="*/ 1 w 128"/>
                  <a:gd name="T5" fmla="*/ 0 h 2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8" h="298">
                    <a:moveTo>
                      <a:pt x="0" y="298"/>
                    </a:moveTo>
                    <a:lnTo>
                      <a:pt x="127" y="0"/>
                    </a:lnTo>
                    <a:lnTo>
                      <a:pt x="128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7" name="Freeform 255"/>
              <p:cNvSpPr>
                <a:spLocks/>
              </p:cNvSpPr>
              <p:nvPr/>
            </p:nvSpPr>
            <p:spPr bwMode="auto">
              <a:xfrm flipH="1">
                <a:off x="1753" y="7756"/>
                <a:ext cx="1" cy="142"/>
              </a:xfrm>
              <a:custGeom>
                <a:avLst/>
                <a:gdLst>
                  <a:gd name="T0" fmla="*/ 0 w 2"/>
                  <a:gd name="T1" fmla="*/ 15 h 298"/>
                  <a:gd name="T2" fmla="*/ 0 w 2"/>
                  <a:gd name="T3" fmla="*/ 0 h 298"/>
                  <a:gd name="T4" fmla="*/ 1 w 2"/>
                  <a:gd name="T5" fmla="*/ 0 h 2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298">
                    <a:moveTo>
                      <a:pt x="0" y="298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440" name="Freeform 256"/>
            <p:cNvSpPr>
              <a:spLocks/>
            </p:cNvSpPr>
            <p:nvPr/>
          </p:nvSpPr>
          <p:spPr bwMode="auto">
            <a:xfrm>
              <a:off x="1702" y="3557"/>
              <a:ext cx="21" cy="36"/>
            </a:xfrm>
            <a:custGeom>
              <a:avLst/>
              <a:gdLst>
                <a:gd name="T0" fmla="*/ 0 w 144"/>
                <a:gd name="T1" fmla="*/ 0 h 248"/>
                <a:gd name="T2" fmla="*/ 0 w 144"/>
                <a:gd name="T3" fmla="*/ 0 h 248"/>
                <a:gd name="T4" fmla="*/ 0 w 144"/>
                <a:gd name="T5" fmla="*/ 0 h 2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48">
                  <a:moveTo>
                    <a:pt x="144" y="0"/>
                  </a:moveTo>
                  <a:lnTo>
                    <a:pt x="0" y="248"/>
                  </a:lnTo>
                  <a:lnTo>
                    <a:pt x="1" y="24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1" name="Freeform 257"/>
            <p:cNvSpPr>
              <a:spLocks/>
            </p:cNvSpPr>
            <p:nvPr/>
          </p:nvSpPr>
          <p:spPr bwMode="auto">
            <a:xfrm>
              <a:off x="1765" y="3556"/>
              <a:ext cx="21" cy="36"/>
            </a:xfrm>
            <a:custGeom>
              <a:avLst/>
              <a:gdLst>
                <a:gd name="T0" fmla="*/ 0 w 145"/>
                <a:gd name="T1" fmla="*/ 0 h 250"/>
                <a:gd name="T2" fmla="*/ 0 w 145"/>
                <a:gd name="T3" fmla="*/ 0 h 250"/>
                <a:gd name="T4" fmla="*/ 0 w 145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" h="250">
                  <a:moveTo>
                    <a:pt x="0" y="0"/>
                  </a:moveTo>
                  <a:lnTo>
                    <a:pt x="143" y="250"/>
                  </a:lnTo>
                  <a:lnTo>
                    <a:pt x="145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2" name="Freeform 258"/>
            <p:cNvSpPr>
              <a:spLocks/>
            </p:cNvSpPr>
            <p:nvPr/>
          </p:nvSpPr>
          <p:spPr bwMode="auto">
            <a:xfrm>
              <a:off x="1786" y="3556"/>
              <a:ext cx="21" cy="36"/>
            </a:xfrm>
            <a:custGeom>
              <a:avLst/>
              <a:gdLst>
                <a:gd name="T0" fmla="*/ 0 w 145"/>
                <a:gd name="T1" fmla="*/ 0 h 250"/>
                <a:gd name="T2" fmla="*/ 0 w 145"/>
                <a:gd name="T3" fmla="*/ 0 h 250"/>
                <a:gd name="T4" fmla="*/ 0 w 145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5" h="250">
                  <a:moveTo>
                    <a:pt x="145" y="0"/>
                  </a:moveTo>
                  <a:lnTo>
                    <a:pt x="0" y="250"/>
                  </a:lnTo>
                  <a:lnTo>
                    <a:pt x="2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3" name="Freeform 259"/>
            <p:cNvSpPr>
              <a:spLocks/>
            </p:cNvSpPr>
            <p:nvPr/>
          </p:nvSpPr>
          <p:spPr bwMode="auto">
            <a:xfrm>
              <a:off x="1744" y="3556"/>
              <a:ext cx="21" cy="36"/>
            </a:xfrm>
            <a:custGeom>
              <a:avLst/>
              <a:gdLst>
                <a:gd name="T0" fmla="*/ 0 w 144"/>
                <a:gd name="T1" fmla="*/ 0 h 250"/>
                <a:gd name="T2" fmla="*/ 0 w 144"/>
                <a:gd name="T3" fmla="*/ 0 h 250"/>
                <a:gd name="T4" fmla="*/ 0 w 144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50">
                  <a:moveTo>
                    <a:pt x="144" y="0"/>
                  </a:moveTo>
                  <a:lnTo>
                    <a:pt x="0" y="250"/>
                  </a:lnTo>
                  <a:lnTo>
                    <a:pt x="1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4" name="Freeform 260"/>
            <p:cNvSpPr>
              <a:spLocks/>
            </p:cNvSpPr>
            <p:nvPr/>
          </p:nvSpPr>
          <p:spPr bwMode="auto">
            <a:xfrm>
              <a:off x="1723" y="3556"/>
              <a:ext cx="21" cy="36"/>
            </a:xfrm>
            <a:custGeom>
              <a:avLst/>
              <a:gdLst>
                <a:gd name="T0" fmla="*/ 0 w 144"/>
                <a:gd name="T1" fmla="*/ 0 h 250"/>
                <a:gd name="T2" fmla="*/ 0 w 144"/>
                <a:gd name="T3" fmla="*/ 0 h 250"/>
                <a:gd name="T4" fmla="*/ 0 w 144"/>
                <a:gd name="T5" fmla="*/ 0 h 2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4" h="250">
                  <a:moveTo>
                    <a:pt x="0" y="0"/>
                  </a:moveTo>
                  <a:lnTo>
                    <a:pt x="143" y="250"/>
                  </a:lnTo>
                  <a:lnTo>
                    <a:pt x="144" y="25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5" name="Freeform 261"/>
            <p:cNvSpPr>
              <a:spLocks/>
            </p:cNvSpPr>
            <p:nvPr/>
          </p:nvSpPr>
          <p:spPr bwMode="auto">
            <a:xfrm>
              <a:off x="1609" y="3508"/>
              <a:ext cx="0" cy="140"/>
            </a:xfrm>
            <a:custGeom>
              <a:avLst/>
              <a:gdLst>
                <a:gd name="T0" fmla="*/ 0 w 1"/>
                <a:gd name="T1" fmla="*/ 0 h 959"/>
                <a:gd name="T2" fmla="*/ 0 w 1"/>
                <a:gd name="T3" fmla="*/ 0 h 959"/>
                <a:gd name="T4" fmla="*/ 1 w 1"/>
                <a:gd name="T5" fmla="*/ 0 h 9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59">
                  <a:moveTo>
                    <a:pt x="0" y="0"/>
                  </a:moveTo>
                  <a:lnTo>
                    <a:pt x="0" y="959"/>
                  </a:lnTo>
                  <a:lnTo>
                    <a:pt x="1" y="95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6" name="Freeform 262"/>
            <p:cNvSpPr>
              <a:spLocks/>
            </p:cNvSpPr>
            <p:nvPr/>
          </p:nvSpPr>
          <p:spPr bwMode="auto">
            <a:xfrm>
              <a:off x="1465" y="3508"/>
              <a:ext cx="3" cy="34"/>
            </a:xfrm>
            <a:custGeom>
              <a:avLst/>
              <a:gdLst>
                <a:gd name="T0" fmla="*/ 0 w 25"/>
                <a:gd name="T1" fmla="*/ 0 h 238"/>
                <a:gd name="T2" fmla="*/ 0 w 25"/>
                <a:gd name="T3" fmla="*/ 0 h 238"/>
                <a:gd name="T4" fmla="*/ 0 w 25"/>
                <a:gd name="T5" fmla="*/ 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238">
                  <a:moveTo>
                    <a:pt x="25" y="0"/>
                  </a:moveTo>
                  <a:lnTo>
                    <a:pt x="0" y="238"/>
                  </a:lnTo>
                  <a:lnTo>
                    <a:pt x="1" y="23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7" name="Freeform 263"/>
            <p:cNvSpPr>
              <a:spLocks/>
            </p:cNvSpPr>
            <p:nvPr/>
          </p:nvSpPr>
          <p:spPr bwMode="auto">
            <a:xfrm>
              <a:off x="1468" y="3508"/>
              <a:ext cx="24" cy="25"/>
            </a:xfrm>
            <a:custGeom>
              <a:avLst/>
              <a:gdLst>
                <a:gd name="T0" fmla="*/ 0 w 165"/>
                <a:gd name="T1" fmla="*/ 0 h 174"/>
                <a:gd name="T2" fmla="*/ 0 w 165"/>
                <a:gd name="T3" fmla="*/ 0 h 174"/>
                <a:gd name="T4" fmla="*/ 0 w 165"/>
                <a:gd name="T5" fmla="*/ 0 h 17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5" h="174">
                  <a:moveTo>
                    <a:pt x="0" y="0"/>
                  </a:moveTo>
                  <a:lnTo>
                    <a:pt x="164" y="174"/>
                  </a:lnTo>
                  <a:lnTo>
                    <a:pt x="165" y="174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48" name="Freeform 264"/>
            <p:cNvSpPr>
              <a:spLocks/>
            </p:cNvSpPr>
            <p:nvPr/>
          </p:nvSpPr>
          <p:spPr bwMode="auto">
            <a:xfrm>
              <a:off x="1465" y="3508"/>
              <a:ext cx="27" cy="34"/>
            </a:xfrm>
            <a:custGeom>
              <a:avLst/>
              <a:gdLst>
                <a:gd name="T0" fmla="*/ 0 w 189"/>
                <a:gd name="T1" fmla="*/ 0 h 238"/>
                <a:gd name="T2" fmla="*/ 0 w 189"/>
                <a:gd name="T3" fmla="*/ 0 h 238"/>
                <a:gd name="T4" fmla="*/ 0 w 189"/>
                <a:gd name="T5" fmla="*/ 0 h 238"/>
                <a:gd name="T6" fmla="*/ 0 w 189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9" h="238">
                  <a:moveTo>
                    <a:pt x="25" y="0"/>
                  </a:moveTo>
                  <a:lnTo>
                    <a:pt x="189" y="174"/>
                  </a:lnTo>
                  <a:lnTo>
                    <a:pt x="0" y="2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449" name="Freeform 265"/>
            <p:cNvSpPr>
              <a:spLocks/>
            </p:cNvSpPr>
            <p:nvPr/>
          </p:nvSpPr>
          <p:spPr bwMode="auto">
            <a:xfrm>
              <a:off x="1465" y="3508"/>
              <a:ext cx="27" cy="34"/>
            </a:xfrm>
            <a:custGeom>
              <a:avLst/>
              <a:gdLst>
                <a:gd name="T0" fmla="*/ 0 w 189"/>
                <a:gd name="T1" fmla="*/ 0 h 238"/>
                <a:gd name="T2" fmla="*/ 0 w 189"/>
                <a:gd name="T3" fmla="*/ 0 h 238"/>
                <a:gd name="T4" fmla="*/ 0 w 189"/>
                <a:gd name="T5" fmla="*/ 0 h 238"/>
                <a:gd name="T6" fmla="*/ 0 w 189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9" h="238">
                  <a:moveTo>
                    <a:pt x="25" y="0"/>
                  </a:moveTo>
                  <a:lnTo>
                    <a:pt x="189" y="174"/>
                  </a:lnTo>
                  <a:lnTo>
                    <a:pt x="0" y="238"/>
                  </a:lnTo>
                  <a:lnTo>
                    <a:pt x="2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0" name="Freeform 266"/>
            <p:cNvSpPr>
              <a:spLocks/>
            </p:cNvSpPr>
            <p:nvPr/>
          </p:nvSpPr>
          <p:spPr bwMode="auto">
            <a:xfrm>
              <a:off x="1468" y="3508"/>
              <a:ext cx="48" cy="140"/>
            </a:xfrm>
            <a:custGeom>
              <a:avLst/>
              <a:gdLst>
                <a:gd name="T0" fmla="*/ 0 w 325"/>
                <a:gd name="T1" fmla="*/ 0 h 959"/>
                <a:gd name="T2" fmla="*/ 0 w 325"/>
                <a:gd name="T3" fmla="*/ 0 h 959"/>
                <a:gd name="T4" fmla="*/ 0 w 325"/>
                <a:gd name="T5" fmla="*/ 0 h 9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5" h="959">
                  <a:moveTo>
                    <a:pt x="325" y="95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1" name="Freeform 267"/>
            <p:cNvSpPr>
              <a:spLocks/>
            </p:cNvSpPr>
            <p:nvPr/>
          </p:nvSpPr>
          <p:spPr bwMode="auto">
            <a:xfrm>
              <a:off x="1701" y="3508"/>
              <a:ext cx="1" cy="70"/>
            </a:xfrm>
            <a:custGeom>
              <a:avLst/>
              <a:gdLst>
                <a:gd name="T0" fmla="*/ 0 w 1"/>
                <a:gd name="T1" fmla="*/ 0 h 480"/>
                <a:gd name="T2" fmla="*/ 0 w 1"/>
                <a:gd name="T3" fmla="*/ 0 h 480"/>
                <a:gd name="T4" fmla="*/ 1 w 1"/>
                <a:gd name="T5" fmla="*/ 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80">
                  <a:moveTo>
                    <a:pt x="0" y="0"/>
                  </a:moveTo>
                  <a:lnTo>
                    <a:pt x="0" y="480"/>
                  </a:lnTo>
                  <a:lnTo>
                    <a:pt x="1" y="48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2" name="Freeform 268"/>
            <p:cNvSpPr>
              <a:spLocks/>
            </p:cNvSpPr>
            <p:nvPr/>
          </p:nvSpPr>
          <p:spPr bwMode="auto">
            <a:xfrm>
              <a:off x="1423" y="3508"/>
              <a:ext cx="0" cy="140"/>
            </a:xfrm>
            <a:custGeom>
              <a:avLst/>
              <a:gdLst>
                <a:gd name="T0" fmla="*/ 0 w 1"/>
                <a:gd name="T1" fmla="*/ 0 h 959"/>
                <a:gd name="T2" fmla="*/ 0 w 1"/>
                <a:gd name="T3" fmla="*/ 0 h 959"/>
                <a:gd name="T4" fmla="*/ 1 w 1"/>
                <a:gd name="T5" fmla="*/ 0 h 9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959">
                  <a:moveTo>
                    <a:pt x="0" y="0"/>
                  </a:moveTo>
                  <a:lnTo>
                    <a:pt x="0" y="959"/>
                  </a:lnTo>
                  <a:lnTo>
                    <a:pt x="1" y="95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3" name="Freeform 269"/>
            <p:cNvSpPr>
              <a:spLocks/>
            </p:cNvSpPr>
            <p:nvPr/>
          </p:nvSpPr>
          <p:spPr bwMode="auto">
            <a:xfrm>
              <a:off x="1562" y="3508"/>
              <a:ext cx="0" cy="70"/>
            </a:xfrm>
            <a:custGeom>
              <a:avLst/>
              <a:gdLst>
                <a:gd name="T0" fmla="*/ 0 w 1"/>
                <a:gd name="T1" fmla="*/ 0 h 480"/>
                <a:gd name="T2" fmla="*/ 0 w 1"/>
                <a:gd name="T3" fmla="*/ 0 h 480"/>
                <a:gd name="T4" fmla="*/ 1 w 1"/>
                <a:gd name="T5" fmla="*/ 0 h 4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80">
                  <a:moveTo>
                    <a:pt x="0" y="48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4" name="Freeform 270"/>
            <p:cNvSpPr>
              <a:spLocks/>
            </p:cNvSpPr>
            <p:nvPr/>
          </p:nvSpPr>
          <p:spPr bwMode="auto">
            <a:xfrm>
              <a:off x="1465" y="3533"/>
              <a:ext cx="27" cy="9"/>
            </a:xfrm>
            <a:custGeom>
              <a:avLst/>
              <a:gdLst>
                <a:gd name="T0" fmla="*/ 0 w 190"/>
                <a:gd name="T1" fmla="*/ 0 h 64"/>
                <a:gd name="T2" fmla="*/ 0 w 190"/>
                <a:gd name="T3" fmla="*/ 0 h 64"/>
                <a:gd name="T4" fmla="*/ 0 w 190"/>
                <a:gd name="T5" fmla="*/ 0 h 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" h="64">
                  <a:moveTo>
                    <a:pt x="0" y="64"/>
                  </a:moveTo>
                  <a:lnTo>
                    <a:pt x="189" y="0"/>
                  </a:lnTo>
                  <a:lnTo>
                    <a:pt x="19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5" name="Freeform 271"/>
            <p:cNvSpPr>
              <a:spLocks/>
            </p:cNvSpPr>
            <p:nvPr/>
          </p:nvSpPr>
          <p:spPr bwMode="auto">
            <a:xfrm>
              <a:off x="1469" y="3613"/>
              <a:ext cx="14" cy="0"/>
            </a:xfrm>
            <a:custGeom>
              <a:avLst/>
              <a:gdLst>
                <a:gd name="T0" fmla="*/ 0 w 96"/>
                <a:gd name="T1" fmla="*/ 0 w 96"/>
                <a:gd name="T2" fmla="*/ 0 w 9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">
                  <a:moveTo>
                    <a:pt x="0" y="0"/>
                  </a:moveTo>
                  <a:lnTo>
                    <a:pt x="95" y="0"/>
                  </a:lnTo>
                  <a:lnTo>
                    <a:pt x="96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6" name="Freeform 272"/>
            <p:cNvSpPr>
              <a:spLocks/>
            </p:cNvSpPr>
            <p:nvPr/>
          </p:nvSpPr>
          <p:spPr bwMode="auto">
            <a:xfrm>
              <a:off x="1423" y="3648"/>
              <a:ext cx="139" cy="0"/>
            </a:xfrm>
            <a:custGeom>
              <a:avLst/>
              <a:gdLst>
                <a:gd name="T0" fmla="*/ 0 w 960"/>
                <a:gd name="T1" fmla="*/ 0 w 960"/>
                <a:gd name="T2" fmla="*/ 0 w 96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0">
                  <a:moveTo>
                    <a:pt x="0" y="0"/>
                  </a:moveTo>
                  <a:lnTo>
                    <a:pt x="959" y="0"/>
                  </a:lnTo>
                  <a:lnTo>
                    <a:pt x="96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7" name="Freeform 273"/>
            <p:cNvSpPr>
              <a:spLocks/>
            </p:cNvSpPr>
            <p:nvPr/>
          </p:nvSpPr>
          <p:spPr bwMode="auto">
            <a:xfrm>
              <a:off x="1594" y="3616"/>
              <a:ext cx="29" cy="1"/>
            </a:xfrm>
            <a:custGeom>
              <a:avLst/>
              <a:gdLst>
                <a:gd name="T0" fmla="*/ 0 w 199"/>
                <a:gd name="T1" fmla="*/ 0 h 1"/>
                <a:gd name="T2" fmla="*/ 0 w 199"/>
                <a:gd name="T3" fmla="*/ 0 h 1"/>
                <a:gd name="T4" fmla="*/ 0 w 19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9" h="1">
                  <a:moveTo>
                    <a:pt x="19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8" name="Freeform 274"/>
            <p:cNvSpPr>
              <a:spLocks/>
            </p:cNvSpPr>
            <p:nvPr/>
          </p:nvSpPr>
          <p:spPr bwMode="auto">
            <a:xfrm>
              <a:off x="1594" y="3616"/>
              <a:ext cx="15" cy="32"/>
            </a:xfrm>
            <a:custGeom>
              <a:avLst/>
              <a:gdLst>
                <a:gd name="T0" fmla="*/ 0 w 99"/>
                <a:gd name="T1" fmla="*/ 0 h 216"/>
                <a:gd name="T2" fmla="*/ 0 w 99"/>
                <a:gd name="T3" fmla="*/ 0 h 216"/>
                <a:gd name="T4" fmla="*/ 0 w 99"/>
                <a:gd name="T5" fmla="*/ 0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9" h="216">
                  <a:moveTo>
                    <a:pt x="99" y="216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59" name="Freeform 275"/>
            <p:cNvSpPr>
              <a:spLocks/>
            </p:cNvSpPr>
            <p:nvPr/>
          </p:nvSpPr>
          <p:spPr bwMode="auto">
            <a:xfrm>
              <a:off x="1594" y="3616"/>
              <a:ext cx="29" cy="32"/>
            </a:xfrm>
            <a:custGeom>
              <a:avLst/>
              <a:gdLst>
                <a:gd name="T0" fmla="*/ 0 w 199"/>
                <a:gd name="T1" fmla="*/ 0 h 216"/>
                <a:gd name="T2" fmla="*/ 0 w 199"/>
                <a:gd name="T3" fmla="*/ 0 h 216"/>
                <a:gd name="T4" fmla="*/ 0 w 199"/>
                <a:gd name="T5" fmla="*/ 0 h 216"/>
                <a:gd name="T6" fmla="*/ 0 w 199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" h="216">
                  <a:moveTo>
                    <a:pt x="99" y="216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99" y="216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460" name="Freeform 276"/>
            <p:cNvSpPr>
              <a:spLocks/>
            </p:cNvSpPr>
            <p:nvPr/>
          </p:nvSpPr>
          <p:spPr bwMode="auto">
            <a:xfrm>
              <a:off x="1594" y="3616"/>
              <a:ext cx="29" cy="32"/>
            </a:xfrm>
            <a:custGeom>
              <a:avLst/>
              <a:gdLst>
                <a:gd name="T0" fmla="*/ 0 w 199"/>
                <a:gd name="T1" fmla="*/ 0 h 216"/>
                <a:gd name="T2" fmla="*/ 0 w 199"/>
                <a:gd name="T3" fmla="*/ 0 h 216"/>
                <a:gd name="T4" fmla="*/ 0 w 199"/>
                <a:gd name="T5" fmla="*/ 0 h 216"/>
                <a:gd name="T6" fmla="*/ 0 w 199"/>
                <a:gd name="T7" fmla="*/ 0 h 2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" h="216">
                  <a:moveTo>
                    <a:pt x="99" y="216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99" y="21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1" name="Freeform 277"/>
            <p:cNvSpPr>
              <a:spLocks/>
            </p:cNvSpPr>
            <p:nvPr/>
          </p:nvSpPr>
          <p:spPr bwMode="auto">
            <a:xfrm>
              <a:off x="1562" y="3648"/>
              <a:ext cx="139" cy="0"/>
            </a:xfrm>
            <a:custGeom>
              <a:avLst/>
              <a:gdLst>
                <a:gd name="T0" fmla="*/ 0 w 959"/>
                <a:gd name="T1" fmla="*/ 0 w 959"/>
                <a:gd name="T2" fmla="*/ 0 w 95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59">
                  <a:moveTo>
                    <a:pt x="95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2" name="Freeform 278"/>
            <p:cNvSpPr>
              <a:spLocks/>
            </p:cNvSpPr>
            <p:nvPr/>
          </p:nvSpPr>
          <p:spPr bwMode="auto">
            <a:xfrm>
              <a:off x="1701" y="3578"/>
              <a:ext cx="1" cy="70"/>
            </a:xfrm>
            <a:custGeom>
              <a:avLst/>
              <a:gdLst>
                <a:gd name="T0" fmla="*/ 0 w 1"/>
                <a:gd name="T1" fmla="*/ 0 h 479"/>
                <a:gd name="T2" fmla="*/ 0 w 1"/>
                <a:gd name="T3" fmla="*/ 0 h 479"/>
                <a:gd name="T4" fmla="*/ 1 w 1"/>
                <a:gd name="T5" fmla="*/ 0 h 4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79">
                  <a:moveTo>
                    <a:pt x="0" y="0"/>
                  </a:moveTo>
                  <a:lnTo>
                    <a:pt x="0" y="479"/>
                  </a:lnTo>
                  <a:lnTo>
                    <a:pt x="1" y="47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3" name="Freeform 279"/>
            <p:cNvSpPr>
              <a:spLocks/>
            </p:cNvSpPr>
            <p:nvPr/>
          </p:nvSpPr>
          <p:spPr bwMode="auto">
            <a:xfrm>
              <a:off x="1641" y="3613"/>
              <a:ext cx="14" cy="0"/>
            </a:xfrm>
            <a:custGeom>
              <a:avLst/>
              <a:gdLst>
                <a:gd name="T0" fmla="*/ 0 w 96"/>
                <a:gd name="T1" fmla="*/ 0 w 96"/>
                <a:gd name="T2" fmla="*/ 0 w 9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">
                  <a:moveTo>
                    <a:pt x="9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4" name="Freeform 280"/>
            <p:cNvSpPr>
              <a:spLocks/>
            </p:cNvSpPr>
            <p:nvPr/>
          </p:nvSpPr>
          <p:spPr bwMode="auto">
            <a:xfrm>
              <a:off x="1655" y="3613"/>
              <a:ext cx="0" cy="35"/>
            </a:xfrm>
            <a:custGeom>
              <a:avLst/>
              <a:gdLst>
                <a:gd name="T0" fmla="*/ 0 w 1"/>
                <a:gd name="T1" fmla="*/ 0 h 238"/>
                <a:gd name="T2" fmla="*/ 0 w 1"/>
                <a:gd name="T3" fmla="*/ 0 h 238"/>
                <a:gd name="T4" fmla="*/ 1 w 1"/>
                <a:gd name="T5" fmla="*/ 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38">
                  <a:moveTo>
                    <a:pt x="0" y="0"/>
                  </a:moveTo>
                  <a:lnTo>
                    <a:pt x="0" y="238"/>
                  </a:lnTo>
                  <a:lnTo>
                    <a:pt x="1" y="23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5" name="Freeform 281"/>
            <p:cNvSpPr>
              <a:spLocks/>
            </p:cNvSpPr>
            <p:nvPr/>
          </p:nvSpPr>
          <p:spPr bwMode="auto">
            <a:xfrm>
              <a:off x="1655" y="3613"/>
              <a:ext cx="14" cy="0"/>
            </a:xfrm>
            <a:custGeom>
              <a:avLst/>
              <a:gdLst>
                <a:gd name="T0" fmla="*/ 0 w 97"/>
                <a:gd name="T1" fmla="*/ 0 w 97"/>
                <a:gd name="T2" fmla="*/ 0 w 97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7">
                  <a:moveTo>
                    <a:pt x="0" y="0"/>
                  </a:moveTo>
                  <a:lnTo>
                    <a:pt x="95" y="0"/>
                  </a:lnTo>
                  <a:lnTo>
                    <a:pt x="97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6" name="Freeform 282"/>
            <p:cNvSpPr>
              <a:spLocks/>
            </p:cNvSpPr>
            <p:nvPr/>
          </p:nvSpPr>
          <p:spPr bwMode="auto">
            <a:xfrm>
              <a:off x="1609" y="3616"/>
              <a:ext cx="14" cy="32"/>
            </a:xfrm>
            <a:custGeom>
              <a:avLst/>
              <a:gdLst>
                <a:gd name="T0" fmla="*/ 0 w 101"/>
                <a:gd name="T1" fmla="*/ 0 h 216"/>
                <a:gd name="T2" fmla="*/ 0 w 101"/>
                <a:gd name="T3" fmla="*/ 0 h 216"/>
                <a:gd name="T4" fmla="*/ 0 w 101"/>
                <a:gd name="T5" fmla="*/ 0 h 2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216">
                  <a:moveTo>
                    <a:pt x="0" y="216"/>
                  </a:moveTo>
                  <a:lnTo>
                    <a:pt x="100" y="0"/>
                  </a:lnTo>
                  <a:lnTo>
                    <a:pt x="10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7" name="Freeform 283"/>
            <p:cNvSpPr>
              <a:spLocks/>
            </p:cNvSpPr>
            <p:nvPr/>
          </p:nvSpPr>
          <p:spPr bwMode="auto">
            <a:xfrm>
              <a:off x="1562" y="3578"/>
              <a:ext cx="0" cy="70"/>
            </a:xfrm>
            <a:custGeom>
              <a:avLst/>
              <a:gdLst>
                <a:gd name="T0" fmla="*/ 0 w 1"/>
                <a:gd name="T1" fmla="*/ 0 h 479"/>
                <a:gd name="T2" fmla="*/ 0 w 1"/>
                <a:gd name="T3" fmla="*/ 0 h 479"/>
                <a:gd name="T4" fmla="*/ 1 w 1"/>
                <a:gd name="T5" fmla="*/ 0 h 4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79">
                  <a:moveTo>
                    <a:pt x="0" y="47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8" name="Freeform 284"/>
            <p:cNvSpPr>
              <a:spLocks/>
            </p:cNvSpPr>
            <p:nvPr/>
          </p:nvSpPr>
          <p:spPr bwMode="auto">
            <a:xfrm>
              <a:off x="1455" y="3613"/>
              <a:ext cx="14" cy="0"/>
            </a:xfrm>
            <a:custGeom>
              <a:avLst/>
              <a:gdLst>
                <a:gd name="T0" fmla="*/ 0 w 96"/>
                <a:gd name="T1" fmla="*/ 0 w 96"/>
                <a:gd name="T2" fmla="*/ 0 w 9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">
                  <a:moveTo>
                    <a:pt x="96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69" name="Freeform 285"/>
            <p:cNvSpPr>
              <a:spLocks/>
            </p:cNvSpPr>
            <p:nvPr/>
          </p:nvSpPr>
          <p:spPr bwMode="auto">
            <a:xfrm>
              <a:off x="1469" y="3613"/>
              <a:ext cx="0" cy="35"/>
            </a:xfrm>
            <a:custGeom>
              <a:avLst/>
              <a:gdLst>
                <a:gd name="T0" fmla="*/ 0 w 1"/>
                <a:gd name="T1" fmla="*/ 0 h 238"/>
                <a:gd name="T2" fmla="*/ 0 w 1"/>
                <a:gd name="T3" fmla="*/ 0 h 238"/>
                <a:gd name="T4" fmla="*/ 1 w 1"/>
                <a:gd name="T5" fmla="*/ 0 h 2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38">
                  <a:moveTo>
                    <a:pt x="0" y="0"/>
                  </a:moveTo>
                  <a:lnTo>
                    <a:pt x="0" y="238"/>
                  </a:lnTo>
                  <a:lnTo>
                    <a:pt x="1" y="23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0" name="Freeform 286"/>
            <p:cNvSpPr>
              <a:spLocks/>
            </p:cNvSpPr>
            <p:nvPr/>
          </p:nvSpPr>
          <p:spPr bwMode="auto">
            <a:xfrm>
              <a:off x="1423" y="3508"/>
              <a:ext cx="139" cy="0"/>
            </a:xfrm>
            <a:custGeom>
              <a:avLst/>
              <a:gdLst>
                <a:gd name="T0" fmla="*/ 0 w 959"/>
                <a:gd name="T1" fmla="*/ 0 w 959"/>
                <a:gd name="T2" fmla="*/ 0 w 95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59">
                  <a:moveTo>
                    <a:pt x="95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1" name="Freeform 287"/>
            <p:cNvSpPr>
              <a:spLocks/>
            </p:cNvSpPr>
            <p:nvPr/>
          </p:nvSpPr>
          <p:spPr bwMode="auto">
            <a:xfrm>
              <a:off x="1562" y="3508"/>
              <a:ext cx="139" cy="0"/>
            </a:xfrm>
            <a:custGeom>
              <a:avLst/>
              <a:gdLst>
                <a:gd name="T0" fmla="*/ 0 w 960"/>
                <a:gd name="T1" fmla="*/ 0 w 960"/>
                <a:gd name="T2" fmla="*/ 0 w 96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960">
                  <a:moveTo>
                    <a:pt x="0" y="0"/>
                  </a:moveTo>
                  <a:lnTo>
                    <a:pt x="959" y="0"/>
                  </a:lnTo>
                  <a:lnTo>
                    <a:pt x="96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2" name="Freeform 289"/>
            <p:cNvSpPr>
              <a:spLocks/>
            </p:cNvSpPr>
            <p:nvPr/>
          </p:nvSpPr>
          <p:spPr bwMode="auto">
            <a:xfrm flipH="1">
              <a:off x="2721" y="2515"/>
              <a:ext cx="384" cy="1"/>
            </a:xfrm>
            <a:custGeom>
              <a:avLst/>
              <a:gdLst>
                <a:gd name="T0" fmla="*/ 0 w 2639"/>
                <a:gd name="T1" fmla="*/ 0 h 1"/>
                <a:gd name="T2" fmla="*/ 1 w 2639"/>
                <a:gd name="T3" fmla="*/ 0 h 1"/>
                <a:gd name="T4" fmla="*/ 1 w 263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39" h="1">
                  <a:moveTo>
                    <a:pt x="0" y="0"/>
                  </a:moveTo>
                  <a:lnTo>
                    <a:pt x="2638" y="0"/>
                  </a:lnTo>
                  <a:lnTo>
                    <a:pt x="2639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3" name="Freeform 290"/>
            <p:cNvSpPr>
              <a:spLocks/>
            </p:cNvSpPr>
            <p:nvPr/>
          </p:nvSpPr>
          <p:spPr bwMode="auto">
            <a:xfrm flipH="1">
              <a:off x="2721" y="2387"/>
              <a:ext cx="384" cy="1"/>
            </a:xfrm>
            <a:custGeom>
              <a:avLst/>
              <a:gdLst>
                <a:gd name="T0" fmla="*/ 0 w 2639"/>
                <a:gd name="T1" fmla="*/ 0 h 1"/>
                <a:gd name="T2" fmla="*/ 1 w 2639"/>
                <a:gd name="T3" fmla="*/ 0 h 1"/>
                <a:gd name="T4" fmla="*/ 1 w 2639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639" h="1">
                  <a:moveTo>
                    <a:pt x="0" y="0"/>
                  </a:moveTo>
                  <a:lnTo>
                    <a:pt x="2638" y="0"/>
                  </a:lnTo>
                  <a:lnTo>
                    <a:pt x="2639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4" name="Freeform 291"/>
            <p:cNvSpPr>
              <a:spLocks/>
            </p:cNvSpPr>
            <p:nvPr/>
          </p:nvSpPr>
          <p:spPr bwMode="auto">
            <a:xfrm flipH="1">
              <a:off x="3021" y="2387"/>
              <a:ext cx="0" cy="128"/>
            </a:xfrm>
            <a:custGeom>
              <a:avLst/>
              <a:gdLst>
                <a:gd name="T0" fmla="*/ 0 w 1"/>
                <a:gd name="T1" fmla="*/ 0 h 880"/>
                <a:gd name="T2" fmla="*/ 0 w 1"/>
                <a:gd name="T3" fmla="*/ 0 h 880"/>
                <a:gd name="T4" fmla="*/ 1 w 1"/>
                <a:gd name="T5" fmla="*/ 0 h 8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880">
                  <a:moveTo>
                    <a:pt x="0" y="88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5" name="Freeform 292"/>
            <p:cNvSpPr>
              <a:spLocks/>
            </p:cNvSpPr>
            <p:nvPr/>
          </p:nvSpPr>
          <p:spPr bwMode="auto">
            <a:xfrm flipH="1">
              <a:off x="3053" y="2387"/>
              <a:ext cx="0" cy="128"/>
            </a:xfrm>
            <a:custGeom>
              <a:avLst/>
              <a:gdLst>
                <a:gd name="T0" fmla="*/ 0 w 1"/>
                <a:gd name="T1" fmla="*/ 0 h 880"/>
                <a:gd name="T2" fmla="*/ 0 w 1"/>
                <a:gd name="T3" fmla="*/ 0 h 880"/>
                <a:gd name="T4" fmla="*/ 1 w 1"/>
                <a:gd name="T5" fmla="*/ 0 h 8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880">
                  <a:moveTo>
                    <a:pt x="0" y="88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6" name="Freeform 293"/>
            <p:cNvSpPr>
              <a:spLocks/>
            </p:cNvSpPr>
            <p:nvPr/>
          </p:nvSpPr>
          <p:spPr bwMode="auto">
            <a:xfrm flipH="1">
              <a:off x="3105" y="2387"/>
              <a:ext cx="0" cy="128"/>
            </a:xfrm>
            <a:custGeom>
              <a:avLst/>
              <a:gdLst>
                <a:gd name="T0" fmla="*/ 0 w 1"/>
                <a:gd name="T1" fmla="*/ 0 h 880"/>
                <a:gd name="T2" fmla="*/ 0 w 1"/>
                <a:gd name="T3" fmla="*/ 0 h 880"/>
                <a:gd name="T4" fmla="*/ 1 w 1"/>
                <a:gd name="T5" fmla="*/ 0 h 8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880">
                  <a:moveTo>
                    <a:pt x="0" y="88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7" name="Freeform 294"/>
            <p:cNvSpPr>
              <a:spLocks/>
            </p:cNvSpPr>
            <p:nvPr/>
          </p:nvSpPr>
          <p:spPr bwMode="auto">
            <a:xfrm flipH="1">
              <a:off x="3079" y="2515"/>
              <a:ext cx="0" cy="46"/>
            </a:xfrm>
            <a:custGeom>
              <a:avLst/>
              <a:gdLst>
                <a:gd name="T0" fmla="*/ 0 w 1"/>
                <a:gd name="T1" fmla="*/ 0 h 317"/>
                <a:gd name="T2" fmla="*/ 0 w 1"/>
                <a:gd name="T3" fmla="*/ 0 h 317"/>
                <a:gd name="T4" fmla="*/ 1 w 1"/>
                <a:gd name="T5" fmla="*/ 0 h 3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17">
                  <a:moveTo>
                    <a:pt x="0" y="0"/>
                  </a:moveTo>
                  <a:lnTo>
                    <a:pt x="0" y="317"/>
                  </a:lnTo>
                  <a:lnTo>
                    <a:pt x="1" y="317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8" name="Freeform 295"/>
            <p:cNvSpPr>
              <a:spLocks/>
            </p:cNvSpPr>
            <p:nvPr/>
          </p:nvSpPr>
          <p:spPr bwMode="auto">
            <a:xfrm flipH="1">
              <a:off x="2721" y="2464"/>
              <a:ext cx="0" cy="51"/>
            </a:xfrm>
            <a:custGeom>
              <a:avLst/>
              <a:gdLst>
                <a:gd name="T0" fmla="*/ 0 w 1"/>
                <a:gd name="T1" fmla="*/ 0 h 352"/>
                <a:gd name="T2" fmla="*/ 0 w 1"/>
                <a:gd name="T3" fmla="*/ 0 h 352"/>
                <a:gd name="T4" fmla="*/ 1 w 1"/>
                <a:gd name="T5" fmla="*/ 0 h 3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52">
                  <a:moveTo>
                    <a:pt x="0" y="0"/>
                  </a:moveTo>
                  <a:lnTo>
                    <a:pt x="0" y="352"/>
                  </a:lnTo>
                  <a:lnTo>
                    <a:pt x="1" y="352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79" name="Freeform 296"/>
            <p:cNvSpPr>
              <a:spLocks/>
            </p:cNvSpPr>
            <p:nvPr/>
          </p:nvSpPr>
          <p:spPr bwMode="auto">
            <a:xfrm flipH="1">
              <a:off x="2721" y="2387"/>
              <a:ext cx="0" cy="51"/>
            </a:xfrm>
            <a:custGeom>
              <a:avLst/>
              <a:gdLst>
                <a:gd name="T0" fmla="*/ 0 w 1"/>
                <a:gd name="T1" fmla="*/ 0 h 351"/>
                <a:gd name="T2" fmla="*/ 0 w 1"/>
                <a:gd name="T3" fmla="*/ 0 h 351"/>
                <a:gd name="T4" fmla="*/ 1 w 1"/>
                <a:gd name="T5" fmla="*/ 0 h 35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351">
                  <a:moveTo>
                    <a:pt x="0" y="0"/>
                  </a:moveTo>
                  <a:lnTo>
                    <a:pt x="0" y="351"/>
                  </a:lnTo>
                  <a:lnTo>
                    <a:pt x="1" y="351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0" name="Freeform 298"/>
            <p:cNvSpPr>
              <a:spLocks/>
            </p:cNvSpPr>
            <p:nvPr/>
          </p:nvSpPr>
          <p:spPr bwMode="auto">
            <a:xfrm>
              <a:off x="2568" y="3649"/>
              <a:ext cx="19" cy="34"/>
            </a:xfrm>
            <a:custGeom>
              <a:avLst/>
              <a:gdLst>
                <a:gd name="T0" fmla="*/ 0 w 133"/>
                <a:gd name="T1" fmla="*/ 0 h 228"/>
                <a:gd name="T2" fmla="*/ 0 w 133"/>
                <a:gd name="T3" fmla="*/ 0 h 228"/>
                <a:gd name="T4" fmla="*/ 0 w 133"/>
                <a:gd name="T5" fmla="*/ 0 h 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228">
                  <a:moveTo>
                    <a:pt x="133" y="0"/>
                  </a:moveTo>
                  <a:lnTo>
                    <a:pt x="0" y="228"/>
                  </a:lnTo>
                  <a:lnTo>
                    <a:pt x="1" y="22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1" name="Freeform 299"/>
            <p:cNvSpPr>
              <a:spLocks/>
            </p:cNvSpPr>
            <p:nvPr/>
          </p:nvSpPr>
          <p:spPr bwMode="auto">
            <a:xfrm>
              <a:off x="2626" y="3648"/>
              <a:ext cx="19" cy="33"/>
            </a:xfrm>
            <a:custGeom>
              <a:avLst/>
              <a:gdLst>
                <a:gd name="T0" fmla="*/ 0 w 132"/>
                <a:gd name="T1" fmla="*/ 0 h 228"/>
                <a:gd name="T2" fmla="*/ 0 w 132"/>
                <a:gd name="T3" fmla="*/ 0 h 228"/>
                <a:gd name="T4" fmla="*/ 0 w 132"/>
                <a:gd name="T5" fmla="*/ 0 h 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228">
                  <a:moveTo>
                    <a:pt x="0" y="0"/>
                  </a:moveTo>
                  <a:lnTo>
                    <a:pt x="131" y="228"/>
                  </a:lnTo>
                  <a:lnTo>
                    <a:pt x="132" y="22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2" name="Freeform 300"/>
            <p:cNvSpPr>
              <a:spLocks/>
            </p:cNvSpPr>
            <p:nvPr/>
          </p:nvSpPr>
          <p:spPr bwMode="auto">
            <a:xfrm>
              <a:off x="2645" y="3648"/>
              <a:ext cx="19" cy="33"/>
            </a:xfrm>
            <a:custGeom>
              <a:avLst/>
              <a:gdLst>
                <a:gd name="T0" fmla="*/ 0 w 133"/>
                <a:gd name="T1" fmla="*/ 0 h 228"/>
                <a:gd name="T2" fmla="*/ 0 w 133"/>
                <a:gd name="T3" fmla="*/ 0 h 228"/>
                <a:gd name="T4" fmla="*/ 0 w 133"/>
                <a:gd name="T5" fmla="*/ 0 h 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3" h="228">
                  <a:moveTo>
                    <a:pt x="133" y="0"/>
                  </a:moveTo>
                  <a:lnTo>
                    <a:pt x="0" y="228"/>
                  </a:lnTo>
                  <a:lnTo>
                    <a:pt x="1" y="22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3" name="Freeform 301"/>
            <p:cNvSpPr>
              <a:spLocks/>
            </p:cNvSpPr>
            <p:nvPr/>
          </p:nvSpPr>
          <p:spPr bwMode="auto">
            <a:xfrm>
              <a:off x="2607" y="3648"/>
              <a:ext cx="19" cy="33"/>
            </a:xfrm>
            <a:custGeom>
              <a:avLst/>
              <a:gdLst>
                <a:gd name="T0" fmla="*/ 0 w 132"/>
                <a:gd name="T1" fmla="*/ 0 h 228"/>
                <a:gd name="T2" fmla="*/ 0 w 132"/>
                <a:gd name="T3" fmla="*/ 0 h 228"/>
                <a:gd name="T4" fmla="*/ 0 w 132"/>
                <a:gd name="T5" fmla="*/ 0 h 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228">
                  <a:moveTo>
                    <a:pt x="132" y="0"/>
                  </a:moveTo>
                  <a:lnTo>
                    <a:pt x="0" y="228"/>
                  </a:lnTo>
                  <a:lnTo>
                    <a:pt x="2" y="22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4" name="Freeform 302"/>
            <p:cNvSpPr>
              <a:spLocks/>
            </p:cNvSpPr>
            <p:nvPr/>
          </p:nvSpPr>
          <p:spPr bwMode="auto">
            <a:xfrm>
              <a:off x="2587" y="3648"/>
              <a:ext cx="20" cy="33"/>
            </a:xfrm>
            <a:custGeom>
              <a:avLst/>
              <a:gdLst>
                <a:gd name="T0" fmla="*/ 0 w 134"/>
                <a:gd name="T1" fmla="*/ 0 h 228"/>
                <a:gd name="T2" fmla="*/ 0 w 134"/>
                <a:gd name="T3" fmla="*/ 0 h 228"/>
                <a:gd name="T4" fmla="*/ 0 w 134"/>
                <a:gd name="T5" fmla="*/ 0 h 2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4" h="228">
                  <a:moveTo>
                    <a:pt x="0" y="0"/>
                  </a:moveTo>
                  <a:lnTo>
                    <a:pt x="132" y="228"/>
                  </a:lnTo>
                  <a:lnTo>
                    <a:pt x="134" y="22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5" name="Freeform 303"/>
            <p:cNvSpPr>
              <a:spLocks/>
            </p:cNvSpPr>
            <p:nvPr/>
          </p:nvSpPr>
          <p:spPr bwMode="auto">
            <a:xfrm>
              <a:off x="2482" y="3604"/>
              <a:ext cx="1" cy="128"/>
            </a:xfrm>
            <a:custGeom>
              <a:avLst/>
              <a:gdLst>
                <a:gd name="T0" fmla="*/ 0 w 2"/>
                <a:gd name="T1" fmla="*/ 0 h 879"/>
                <a:gd name="T2" fmla="*/ 0 w 2"/>
                <a:gd name="T3" fmla="*/ 0 h 879"/>
                <a:gd name="T4" fmla="*/ 1 w 2"/>
                <a:gd name="T5" fmla="*/ 0 h 8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" h="879">
                  <a:moveTo>
                    <a:pt x="0" y="0"/>
                  </a:moveTo>
                  <a:lnTo>
                    <a:pt x="0" y="879"/>
                  </a:lnTo>
                  <a:lnTo>
                    <a:pt x="2" y="87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6" name="Freeform 304"/>
            <p:cNvSpPr>
              <a:spLocks/>
            </p:cNvSpPr>
            <p:nvPr/>
          </p:nvSpPr>
          <p:spPr bwMode="auto">
            <a:xfrm>
              <a:off x="2350" y="3604"/>
              <a:ext cx="3" cy="32"/>
            </a:xfrm>
            <a:custGeom>
              <a:avLst/>
              <a:gdLst>
                <a:gd name="T0" fmla="*/ 0 w 23"/>
                <a:gd name="T1" fmla="*/ 0 h 217"/>
                <a:gd name="T2" fmla="*/ 0 w 23"/>
                <a:gd name="T3" fmla="*/ 0 h 217"/>
                <a:gd name="T4" fmla="*/ 0 w 23"/>
                <a:gd name="T5" fmla="*/ 0 h 21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3" h="217">
                  <a:moveTo>
                    <a:pt x="23" y="0"/>
                  </a:moveTo>
                  <a:lnTo>
                    <a:pt x="0" y="217"/>
                  </a:lnTo>
                  <a:lnTo>
                    <a:pt x="1" y="217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7" name="Freeform 305"/>
            <p:cNvSpPr>
              <a:spLocks/>
            </p:cNvSpPr>
            <p:nvPr/>
          </p:nvSpPr>
          <p:spPr bwMode="auto">
            <a:xfrm>
              <a:off x="2353" y="3604"/>
              <a:ext cx="23" cy="23"/>
            </a:xfrm>
            <a:custGeom>
              <a:avLst/>
              <a:gdLst>
                <a:gd name="T0" fmla="*/ 0 w 151"/>
                <a:gd name="T1" fmla="*/ 0 h 159"/>
                <a:gd name="T2" fmla="*/ 0 w 151"/>
                <a:gd name="T3" fmla="*/ 0 h 159"/>
                <a:gd name="T4" fmla="*/ 0 w 151"/>
                <a:gd name="T5" fmla="*/ 0 h 15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1" h="159">
                  <a:moveTo>
                    <a:pt x="0" y="0"/>
                  </a:moveTo>
                  <a:lnTo>
                    <a:pt x="150" y="159"/>
                  </a:lnTo>
                  <a:lnTo>
                    <a:pt x="151" y="15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88" name="Freeform 306"/>
            <p:cNvSpPr>
              <a:spLocks/>
            </p:cNvSpPr>
            <p:nvPr/>
          </p:nvSpPr>
          <p:spPr bwMode="auto">
            <a:xfrm>
              <a:off x="2350" y="3604"/>
              <a:ext cx="25" cy="32"/>
            </a:xfrm>
            <a:custGeom>
              <a:avLst/>
              <a:gdLst>
                <a:gd name="T0" fmla="*/ 0 w 173"/>
                <a:gd name="T1" fmla="*/ 0 h 217"/>
                <a:gd name="T2" fmla="*/ 0 w 173"/>
                <a:gd name="T3" fmla="*/ 0 h 217"/>
                <a:gd name="T4" fmla="*/ 0 w 173"/>
                <a:gd name="T5" fmla="*/ 0 h 217"/>
                <a:gd name="T6" fmla="*/ 0 w 173"/>
                <a:gd name="T7" fmla="*/ 0 h 2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" h="217">
                  <a:moveTo>
                    <a:pt x="23" y="0"/>
                  </a:moveTo>
                  <a:lnTo>
                    <a:pt x="173" y="159"/>
                  </a:lnTo>
                  <a:lnTo>
                    <a:pt x="0" y="21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489" name="Freeform 307"/>
            <p:cNvSpPr>
              <a:spLocks/>
            </p:cNvSpPr>
            <p:nvPr/>
          </p:nvSpPr>
          <p:spPr bwMode="auto">
            <a:xfrm>
              <a:off x="2350" y="3604"/>
              <a:ext cx="25" cy="32"/>
            </a:xfrm>
            <a:custGeom>
              <a:avLst/>
              <a:gdLst>
                <a:gd name="T0" fmla="*/ 0 w 173"/>
                <a:gd name="T1" fmla="*/ 0 h 217"/>
                <a:gd name="T2" fmla="*/ 0 w 173"/>
                <a:gd name="T3" fmla="*/ 0 h 217"/>
                <a:gd name="T4" fmla="*/ 0 w 173"/>
                <a:gd name="T5" fmla="*/ 0 h 217"/>
                <a:gd name="T6" fmla="*/ 0 w 173"/>
                <a:gd name="T7" fmla="*/ 0 h 2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" h="217">
                  <a:moveTo>
                    <a:pt x="23" y="0"/>
                  </a:moveTo>
                  <a:lnTo>
                    <a:pt x="173" y="159"/>
                  </a:lnTo>
                  <a:lnTo>
                    <a:pt x="0" y="217"/>
                  </a:lnTo>
                  <a:lnTo>
                    <a:pt x="23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0" name="Freeform 308"/>
            <p:cNvSpPr>
              <a:spLocks/>
            </p:cNvSpPr>
            <p:nvPr/>
          </p:nvSpPr>
          <p:spPr bwMode="auto">
            <a:xfrm>
              <a:off x="2353" y="3604"/>
              <a:ext cx="44" cy="128"/>
            </a:xfrm>
            <a:custGeom>
              <a:avLst/>
              <a:gdLst>
                <a:gd name="T0" fmla="*/ 0 w 298"/>
                <a:gd name="T1" fmla="*/ 0 h 879"/>
                <a:gd name="T2" fmla="*/ 0 w 298"/>
                <a:gd name="T3" fmla="*/ 0 h 879"/>
                <a:gd name="T4" fmla="*/ 0 w 298"/>
                <a:gd name="T5" fmla="*/ 0 h 8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8" h="879">
                  <a:moveTo>
                    <a:pt x="298" y="87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1" name="Freeform 309"/>
            <p:cNvSpPr>
              <a:spLocks/>
            </p:cNvSpPr>
            <p:nvPr/>
          </p:nvSpPr>
          <p:spPr bwMode="auto">
            <a:xfrm>
              <a:off x="2567" y="3604"/>
              <a:ext cx="1" cy="64"/>
            </a:xfrm>
            <a:custGeom>
              <a:avLst/>
              <a:gdLst>
                <a:gd name="T0" fmla="*/ 0 w 1"/>
                <a:gd name="T1" fmla="*/ 0 h 439"/>
                <a:gd name="T2" fmla="*/ 0 w 1"/>
                <a:gd name="T3" fmla="*/ 0 h 439"/>
                <a:gd name="T4" fmla="*/ 1 w 1"/>
                <a:gd name="T5" fmla="*/ 0 h 4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39">
                  <a:moveTo>
                    <a:pt x="0" y="0"/>
                  </a:moveTo>
                  <a:lnTo>
                    <a:pt x="0" y="439"/>
                  </a:lnTo>
                  <a:lnTo>
                    <a:pt x="1" y="43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2" name="Freeform 310"/>
            <p:cNvSpPr>
              <a:spLocks/>
            </p:cNvSpPr>
            <p:nvPr/>
          </p:nvSpPr>
          <p:spPr bwMode="auto">
            <a:xfrm>
              <a:off x="2312" y="3604"/>
              <a:ext cx="0" cy="128"/>
            </a:xfrm>
            <a:custGeom>
              <a:avLst/>
              <a:gdLst>
                <a:gd name="T0" fmla="*/ 0 w 1"/>
                <a:gd name="T1" fmla="*/ 0 h 879"/>
                <a:gd name="T2" fmla="*/ 0 w 1"/>
                <a:gd name="T3" fmla="*/ 0 h 879"/>
                <a:gd name="T4" fmla="*/ 1 w 1"/>
                <a:gd name="T5" fmla="*/ 0 h 8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879">
                  <a:moveTo>
                    <a:pt x="0" y="0"/>
                  </a:moveTo>
                  <a:lnTo>
                    <a:pt x="0" y="879"/>
                  </a:lnTo>
                  <a:lnTo>
                    <a:pt x="1" y="87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3" name="Freeform 311"/>
            <p:cNvSpPr>
              <a:spLocks/>
            </p:cNvSpPr>
            <p:nvPr/>
          </p:nvSpPr>
          <p:spPr bwMode="auto">
            <a:xfrm>
              <a:off x="2439" y="3604"/>
              <a:ext cx="1" cy="64"/>
            </a:xfrm>
            <a:custGeom>
              <a:avLst/>
              <a:gdLst>
                <a:gd name="T0" fmla="*/ 0 w 1"/>
                <a:gd name="T1" fmla="*/ 0 h 439"/>
                <a:gd name="T2" fmla="*/ 0 w 1"/>
                <a:gd name="T3" fmla="*/ 0 h 439"/>
                <a:gd name="T4" fmla="*/ 1 w 1"/>
                <a:gd name="T5" fmla="*/ 0 h 4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39">
                  <a:moveTo>
                    <a:pt x="0" y="43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4" name="Freeform 312"/>
            <p:cNvSpPr>
              <a:spLocks/>
            </p:cNvSpPr>
            <p:nvPr/>
          </p:nvSpPr>
          <p:spPr bwMode="auto">
            <a:xfrm>
              <a:off x="2350" y="3627"/>
              <a:ext cx="26" cy="9"/>
            </a:xfrm>
            <a:custGeom>
              <a:avLst/>
              <a:gdLst>
                <a:gd name="T0" fmla="*/ 0 w 174"/>
                <a:gd name="T1" fmla="*/ 0 h 58"/>
                <a:gd name="T2" fmla="*/ 0 w 174"/>
                <a:gd name="T3" fmla="*/ 0 h 58"/>
                <a:gd name="T4" fmla="*/ 0 w 174"/>
                <a:gd name="T5" fmla="*/ 0 h 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4" h="58">
                  <a:moveTo>
                    <a:pt x="0" y="58"/>
                  </a:moveTo>
                  <a:lnTo>
                    <a:pt x="173" y="0"/>
                  </a:lnTo>
                  <a:lnTo>
                    <a:pt x="174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5" name="Freeform 313"/>
            <p:cNvSpPr>
              <a:spLocks/>
            </p:cNvSpPr>
            <p:nvPr/>
          </p:nvSpPr>
          <p:spPr bwMode="auto">
            <a:xfrm>
              <a:off x="2354" y="3700"/>
              <a:ext cx="13" cy="1"/>
            </a:xfrm>
            <a:custGeom>
              <a:avLst/>
              <a:gdLst>
                <a:gd name="T0" fmla="*/ 0 w 88"/>
                <a:gd name="T1" fmla="*/ 0 h 1"/>
                <a:gd name="T2" fmla="*/ 0 w 88"/>
                <a:gd name="T3" fmla="*/ 0 h 1"/>
                <a:gd name="T4" fmla="*/ 0 w 8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1">
                  <a:moveTo>
                    <a:pt x="0" y="0"/>
                  </a:moveTo>
                  <a:lnTo>
                    <a:pt x="87" y="0"/>
                  </a:lnTo>
                  <a:lnTo>
                    <a:pt x="88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6" name="Freeform 314"/>
            <p:cNvSpPr>
              <a:spLocks/>
            </p:cNvSpPr>
            <p:nvPr/>
          </p:nvSpPr>
          <p:spPr bwMode="auto">
            <a:xfrm>
              <a:off x="2312" y="3732"/>
              <a:ext cx="128" cy="0"/>
            </a:xfrm>
            <a:custGeom>
              <a:avLst/>
              <a:gdLst>
                <a:gd name="T0" fmla="*/ 0 w 880"/>
                <a:gd name="T1" fmla="*/ 0 w 880"/>
                <a:gd name="T2" fmla="*/ 0 w 88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880">
                  <a:moveTo>
                    <a:pt x="0" y="0"/>
                  </a:moveTo>
                  <a:lnTo>
                    <a:pt x="879" y="0"/>
                  </a:lnTo>
                  <a:lnTo>
                    <a:pt x="88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7" name="Freeform 315"/>
            <p:cNvSpPr>
              <a:spLocks/>
            </p:cNvSpPr>
            <p:nvPr/>
          </p:nvSpPr>
          <p:spPr bwMode="auto">
            <a:xfrm>
              <a:off x="2469" y="3703"/>
              <a:ext cx="26" cy="1"/>
            </a:xfrm>
            <a:custGeom>
              <a:avLst/>
              <a:gdLst>
                <a:gd name="T0" fmla="*/ 0 w 183"/>
                <a:gd name="T1" fmla="*/ 0 h 1"/>
                <a:gd name="T2" fmla="*/ 0 w 183"/>
                <a:gd name="T3" fmla="*/ 0 h 1"/>
                <a:gd name="T4" fmla="*/ 0 w 183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3" h="1">
                  <a:moveTo>
                    <a:pt x="183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8" name="Freeform 316"/>
            <p:cNvSpPr>
              <a:spLocks/>
            </p:cNvSpPr>
            <p:nvPr/>
          </p:nvSpPr>
          <p:spPr bwMode="auto">
            <a:xfrm>
              <a:off x="2469" y="3703"/>
              <a:ext cx="13" cy="29"/>
            </a:xfrm>
            <a:custGeom>
              <a:avLst/>
              <a:gdLst>
                <a:gd name="T0" fmla="*/ 0 w 91"/>
                <a:gd name="T1" fmla="*/ 0 h 199"/>
                <a:gd name="T2" fmla="*/ 0 w 91"/>
                <a:gd name="T3" fmla="*/ 0 h 199"/>
                <a:gd name="T4" fmla="*/ 0 w 91"/>
                <a:gd name="T5" fmla="*/ 0 h 1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1" h="199">
                  <a:moveTo>
                    <a:pt x="91" y="199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499" name="Freeform 317"/>
            <p:cNvSpPr>
              <a:spLocks/>
            </p:cNvSpPr>
            <p:nvPr/>
          </p:nvSpPr>
          <p:spPr bwMode="auto">
            <a:xfrm>
              <a:off x="2469" y="3703"/>
              <a:ext cx="26" cy="29"/>
            </a:xfrm>
            <a:custGeom>
              <a:avLst/>
              <a:gdLst>
                <a:gd name="T0" fmla="*/ 0 w 183"/>
                <a:gd name="T1" fmla="*/ 0 h 199"/>
                <a:gd name="T2" fmla="*/ 0 w 183"/>
                <a:gd name="T3" fmla="*/ 0 h 199"/>
                <a:gd name="T4" fmla="*/ 0 w 183"/>
                <a:gd name="T5" fmla="*/ 0 h 199"/>
                <a:gd name="T6" fmla="*/ 0 w 183"/>
                <a:gd name="T7" fmla="*/ 0 h 1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3" h="199">
                  <a:moveTo>
                    <a:pt x="91" y="199"/>
                  </a:moveTo>
                  <a:lnTo>
                    <a:pt x="0" y="0"/>
                  </a:lnTo>
                  <a:lnTo>
                    <a:pt x="183" y="0"/>
                  </a:lnTo>
                  <a:lnTo>
                    <a:pt x="91" y="199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00" name="Freeform 318"/>
            <p:cNvSpPr>
              <a:spLocks/>
            </p:cNvSpPr>
            <p:nvPr/>
          </p:nvSpPr>
          <p:spPr bwMode="auto">
            <a:xfrm>
              <a:off x="2469" y="3703"/>
              <a:ext cx="26" cy="29"/>
            </a:xfrm>
            <a:custGeom>
              <a:avLst/>
              <a:gdLst>
                <a:gd name="T0" fmla="*/ 0 w 183"/>
                <a:gd name="T1" fmla="*/ 0 h 199"/>
                <a:gd name="T2" fmla="*/ 0 w 183"/>
                <a:gd name="T3" fmla="*/ 0 h 199"/>
                <a:gd name="T4" fmla="*/ 0 w 183"/>
                <a:gd name="T5" fmla="*/ 0 h 199"/>
                <a:gd name="T6" fmla="*/ 0 w 183"/>
                <a:gd name="T7" fmla="*/ 0 h 19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3" h="199">
                  <a:moveTo>
                    <a:pt x="91" y="199"/>
                  </a:moveTo>
                  <a:lnTo>
                    <a:pt x="0" y="0"/>
                  </a:lnTo>
                  <a:lnTo>
                    <a:pt x="183" y="0"/>
                  </a:lnTo>
                  <a:lnTo>
                    <a:pt x="91" y="19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1" name="Freeform 319"/>
            <p:cNvSpPr>
              <a:spLocks/>
            </p:cNvSpPr>
            <p:nvPr/>
          </p:nvSpPr>
          <p:spPr bwMode="auto">
            <a:xfrm>
              <a:off x="2439" y="3732"/>
              <a:ext cx="128" cy="0"/>
            </a:xfrm>
            <a:custGeom>
              <a:avLst/>
              <a:gdLst>
                <a:gd name="T0" fmla="*/ 0 w 879"/>
                <a:gd name="T1" fmla="*/ 0 w 879"/>
                <a:gd name="T2" fmla="*/ 0 w 87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879">
                  <a:moveTo>
                    <a:pt x="87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2" name="Freeform 320"/>
            <p:cNvSpPr>
              <a:spLocks/>
            </p:cNvSpPr>
            <p:nvPr/>
          </p:nvSpPr>
          <p:spPr bwMode="auto">
            <a:xfrm>
              <a:off x="2567" y="3668"/>
              <a:ext cx="1" cy="64"/>
            </a:xfrm>
            <a:custGeom>
              <a:avLst/>
              <a:gdLst>
                <a:gd name="T0" fmla="*/ 0 w 1"/>
                <a:gd name="T1" fmla="*/ 0 h 440"/>
                <a:gd name="T2" fmla="*/ 0 w 1"/>
                <a:gd name="T3" fmla="*/ 0 h 440"/>
                <a:gd name="T4" fmla="*/ 1 w 1"/>
                <a:gd name="T5" fmla="*/ 0 h 4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40">
                  <a:moveTo>
                    <a:pt x="0" y="0"/>
                  </a:moveTo>
                  <a:lnTo>
                    <a:pt x="0" y="440"/>
                  </a:lnTo>
                  <a:lnTo>
                    <a:pt x="1" y="44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3" name="Freeform 321"/>
            <p:cNvSpPr>
              <a:spLocks/>
            </p:cNvSpPr>
            <p:nvPr/>
          </p:nvSpPr>
          <p:spPr bwMode="auto">
            <a:xfrm>
              <a:off x="2512" y="3700"/>
              <a:ext cx="12" cy="1"/>
            </a:xfrm>
            <a:custGeom>
              <a:avLst/>
              <a:gdLst>
                <a:gd name="T0" fmla="*/ 0 w 87"/>
                <a:gd name="T1" fmla="*/ 0 h 1"/>
                <a:gd name="T2" fmla="*/ 0 w 87"/>
                <a:gd name="T3" fmla="*/ 0 h 1"/>
                <a:gd name="T4" fmla="*/ 0 w 8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7" h="1">
                  <a:moveTo>
                    <a:pt x="87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4" name="Freeform 322"/>
            <p:cNvSpPr>
              <a:spLocks/>
            </p:cNvSpPr>
            <p:nvPr/>
          </p:nvSpPr>
          <p:spPr bwMode="auto">
            <a:xfrm>
              <a:off x="2524" y="3700"/>
              <a:ext cx="1" cy="32"/>
            </a:xfrm>
            <a:custGeom>
              <a:avLst/>
              <a:gdLst>
                <a:gd name="T0" fmla="*/ 0 w 1"/>
                <a:gd name="T1" fmla="*/ 0 h 218"/>
                <a:gd name="T2" fmla="*/ 0 w 1"/>
                <a:gd name="T3" fmla="*/ 0 h 218"/>
                <a:gd name="T4" fmla="*/ 1 w 1"/>
                <a:gd name="T5" fmla="*/ 0 h 2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18">
                  <a:moveTo>
                    <a:pt x="0" y="0"/>
                  </a:moveTo>
                  <a:lnTo>
                    <a:pt x="0" y="218"/>
                  </a:lnTo>
                  <a:lnTo>
                    <a:pt x="1" y="21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5" name="Freeform 323"/>
            <p:cNvSpPr>
              <a:spLocks/>
            </p:cNvSpPr>
            <p:nvPr/>
          </p:nvSpPr>
          <p:spPr bwMode="auto">
            <a:xfrm>
              <a:off x="2524" y="3700"/>
              <a:ext cx="14" cy="1"/>
            </a:xfrm>
            <a:custGeom>
              <a:avLst/>
              <a:gdLst>
                <a:gd name="T0" fmla="*/ 0 w 90"/>
                <a:gd name="T1" fmla="*/ 0 h 1"/>
                <a:gd name="T2" fmla="*/ 0 w 90"/>
                <a:gd name="T3" fmla="*/ 0 h 1"/>
                <a:gd name="T4" fmla="*/ 0 w 90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0" h="1">
                  <a:moveTo>
                    <a:pt x="0" y="0"/>
                  </a:moveTo>
                  <a:lnTo>
                    <a:pt x="89" y="0"/>
                  </a:lnTo>
                  <a:lnTo>
                    <a:pt x="9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6" name="Freeform 324"/>
            <p:cNvSpPr>
              <a:spLocks/>
            </p:cNvSpPr>
            <p:nvPr/>
          </p:nvSpPr>
          <p:spPr bwMode="auto">
            <a:xfrm>
              <a:off x="2482" y="3703"/>
              <a:ext cx="14" cy="29"/>
            </a:xfrm>
            <a:custGeom>
              <a:avLst/>
              <a:gdLst>
                <a:gd name="T0" fmla="*/ 0 w 93"/>
                <a:gd name="T1" fmla="*/ 0 h 199"/>
                <a:gd name="T2" fmla="*/ 0 w 93"/>
                <a:gd name="T3" fmla="*/ 0 h 199"/>
                <a:gd name="T4" fmla="*/ 0 w 93"/>
                <a:gd name="T5" fmla="*/ 0 h 1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3" h="199">
                  <a:moveTo>
                    <a:pt x="0" y="199"/>
                  </a:moveTo>
                  <a:lnTo>
                    <a:pt x="92" y="0"/>
                  </a:lnTo>
                  <a:lnTo>
                    <a:pt x="93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7" name="Freeform 325"/>
            <p:cNvSpPr>
              <a:spLocks/>
            </p:cNvSpPr>
            <p:nvPr/>
          </p:nvSpPr>
          <p:spPr bwMode="auto">
            <a:xfrm>
              <a:off x="2439" y="3668"/>
              <a:ext cx="1" cy="64"/>
            </a:xfrm>
            <a:custGeom>
              <a:avLst/>
              <a:gdLst>
                <a:gd name="T0" fmla="*/ 0 w 1"/>
                <a:gd name="T1" fmla="*/ 0 h 440"/>
                <a:gd name="T2" fmla="*/ 0 w 1"/>
                <a:gd name="T3" fmla="*/ 0 h 440"/>
                <a:gd name="T4" fmla="*/ 1 w 1"/>
                <a:gd name="T5" fmla="*/ 0 h 4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40">
                  <a:moveTo>
                    <a:pt x="0" y="44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8" name="Line 326"/>
            <p:cNvSpPr>
              <a:spLocks noChangeShapeType="1"/>
            </p:cNvSpPr>
            <p:nvPr/>
          </p:nvSpPr>
          <p:spPr bwMode="auto">
            <a:xfrm>
              <a:off x="2439" y="3732"/>
              <a:ext cx="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09" name="Freeform 327"/>
            <p:cNvSpPr>
              <a:spLocks/>
            </p:cNvSpPr>
            <p:nvPr/>
          </p:nvSpPr>
          <p:spPr bwMode="auto">
            <a:xfrm>
              <a:off x="2234" y="3661"/>
              <a:ext cx="10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0" y="47"/>
                  </a:moveTo>
                  <a:lnTo>
                    <a:pt x="20" y="0"/>
                  </a:lnTo>
                  <a:lnTo>
                    <a:pt x="66" y="47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10" name="Freeform 328"/>
            <p:cNvSpPr>
              <a:spLocks/>
            </p:cNvSpPr>
            <p:nvPr/>
          </p:nvSpPr>
          <p:spPr bwMode="auto">
            <a:xfrm>
              <a:off x="2234" y="3661"/>
              <a:ext cx="10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0" y="47"/>
                  </a:moveTo>
                  <a:lnTo>
                    <a:pt x="20" y="0"/>
                  </a:lnTo>
                  <a:lnTo>
                    <a:pt x="66" y="47"/>
                  </a:lnTo>
                  <a:lnTo>
                    <a:pt x="0" y="47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11" name="Freeform 329"/>
            <p:cNvSpPr>
              <a:spLocks/>
            </p:cNvSpPr>
            <p:nvPr/>
          </p:nvSpPr>
          <p:spPr bwMode="auto">
            <a:xfrm>
              <a:off x="2237" y="3659"/>
              <a:ext cx="7" cy="9"/>
            </a:xfrm>
            <a:custGeom>
              <a:avLst/>
              <a:gdLst>
                <a:gd name="T0" fmla="*/ 0 w 46"/>
                <a:gd name="T1" fmla="*/ 0 h 66"/>
                <a:gd name="T2" fmla="*/ 0 w 46"/>
                <a:gd name="T3" fmla="*/ 0 h 66"/>
                <a:gd name="T4" fmla="*/ 0 w 46"/>
                <a:gd name="T5" fmla="*/ 0 h 66"/>
                <a:gd name="T6" fmla="*/ 0 w 46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6">
                  <a:moveTo>
                    <a:pt x="0" y="19"/>
                  </a:moveTo>
                  <a:lnTo>
                    <a:pt x="46" y="0"/>
                  </a:lnTo>
                  <a:lnTo>
                    <a:pt x="46" y="66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12" name="Freeform 330"/>
            <p:cNvSpPr>
              <a:spLocks/>
            </p:cNvSpPr>
            <p:nvPr/>
          </p:nvSpPr>
          <p:spPr bwMode="auto">
            <a:xfrm>
              <a:off x="2237" y="3659"/>
              <a:ext cx="7" cy="9"/>
            </a:xfrm>
            <a:custGeom>
              <a:avLst/>
              <a:gdLst>
                <a:gd name="T0" fmla="*/ 0 w 46"/>
                <a:gd name="T1" fmla="*/ 0 h 66"/>
                <a:gd name="T2" fmla="*/ 0 w 46"/>
                <a:gd name="T3" fmla="*/ 0 h 66"/>
                <a:gd name="T4" fmla="*/ 0 w 46"/>
                <a:gd name="T5" fmla="*/ 0 h 66"/>
                <a:gd name="T6" fmla="*/ 0 w 46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6">
                  <a:moveTo>
                    <a:pt x="0" y="19"/>
                  </a:moveTo>
                  <a:lnTo>
                    <a:pt x="46" y="0"/>
                  </a:lnTo>
                  <a:lnTo>
                    <a:pt x="46" y="66"/>
                  </a:lnTo>
                  <a:lnTo>
                    <a:pt x="0" y="1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13" name="Freeform 331"/>
            <p:cNvSpPr>
              <a:spLocks/>
            </p:cNvSpPr>
            <p:nvPr/>
          </p:nvSpPr>
          <p:spPr bwMode="auto">
            <a:xfrm>
              <a:off x="2244" y="3659"/>
              <a:ext cx="6" cy="9"/>
            </a:xfrm>
            <a:custGeom>
              <a:avLst/>
              <a:gdLst>
                <a:gd name="T0" fmla="*/ 0 w 46"/>
                <a:gd name="T1" fmla="*/ 0 h 66"/>
                <a:gd name="T2" fmla="*/ 0 w 46"/>
                <a:gd name="T3" fmla="*/ 0 h 66"/>
                <a:gd name="T4" fmla="*/ 0 w 46"/>
                <a:gd name="T5" fmla="*/ 0 h 66"/>
                <a:gd name="T6" fmla="*/ 0 w 46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6">
                  <a:moveTo>
                    <a:pt x="0" y="0"/>
                  </a:moveTo>
                  <a:lnTo>
                    <a:pt x="46" y="1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14" name="Freeform 332"/>
            <p:cNvSpPr>
              <a:spLocks/>
            </p:cNvSpPr>
            <p:nvPr/>
          </p:nvSpPr>
          <p:spPr bwMode="auto">
            <a:xfrm>
              <a:off x="2244" y="3659"/>
              <a:ext cx="6" cy="9"/>
            </a:xfrm>
            <a:custGeom>
              <a:avLst/>
              <a:gdLst>
                <a:gd name="T0" fmla="*/ 0 w 46"/>
                <a:gd name="T1" fmla="*/ 0 h 66"/>
                <a:gd name="T2" fmla="*/ 0 w 46"/>
                <a:gd name="T3" fmla="*/ 0 h 66"/>
                <a:gd name="T4" fmla="*/ 0 w 46"/>
                <a:gd name="T5" fmla="*/ 0 h 66"/>
                <a:gd name="T6" fmla="*/ 0 w 46"/>
                <a:gd name="T7" fmla="*/ 0 h 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6">
                  <a:moveTo>
                    <a:pt x="0" y="0"/>
                  </a:moveTo>
                  <a:lnTo>
                    <a:pt x="46" y="19"/>
                  </a:lnTo>
                  <a:lnTo>
                    <a:pt x="0" y="66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15" name="Freeform 333"/>
            <p:cNvSpPr>
              <a:spLocks/>
            </p:cNvSpPr>
            <p:nvPr/>
          </p:nvSpPr>
          <p:spPr bwMode="auto">
            <a:xfrm>
              <a:off x="2244" y="3661"/>
              <a:ext cx="9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46" y="0"/>
                  </a:moveTo>
                  <a:lnTo>
                    <a:pt x="66" y="47"/>
                  </a:lnTo>
                  <a:lnTo>
                    <a:pt x="0" y="4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16" name="Freeform 334"/>
            <p:cNvSpPr>
              <a:spLocks/>
            </p:cNvSpPr>
            <p:nvPr/>
          </p:nvSpPr>
          <p:spPr bwMode="auto">
            <a:xfrm>
              <a:off x="2244" y="3661"/>
              <a:ext cx="9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46" y="0"/>
                  </a:moveTo>
                  <a:lnTo>
                    <a:pt x="66" y="47"/>
                  </a:lnTo>
                  <a:lnTo>
                    <a:pt x="0" y="47"/>
                  </a:lnTo>
                  <a:lnTo>
                    <a:pt x="46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17" name="Freeform 335"/>
            <p:cNvSpPr>
              <a:spLocks/>
            </p:cNvSpPr>
            <p:nvPr/>
          </p:nvSpPr>
          <p:spPr bwMode="auto">
            <a:xfrm>
              <a:off x="2244" y="3668"/>
              <a:ext cx="9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66" y="0"/>
                  </a:moveTo>
                  <a:lnTo>
                    <a:pt x="46" y="47"/>
                  </a:lnTo>
                  <a:lnTo>
                    <a:pt x="0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18" name="Freeform 336"/>
            <p:cNvSpPr>
              <a:spLocks/>
            </p:cNvSpPr>
            <p:nvPr/>
          </p:nvSpPr>
          <p:spPr bwMode="auto">
            <a:xfrm>
              <a:off x="2244" y="3668"/>
              <a:ext cx="9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66" y="0"/>
                  </a:moveTo>
                  <a:lnTo>
                    <a:pt x="46" y="47"/>
                  </a:lnTo>
                  <a:lnTo>
                    <a:pt x="0" y="0"/>
                  </a:lnTo>
                  <a:lnTo>
                    <a:pt x="66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19" name="Freeform 337"/>
            <p:cNvSpPr>
              <a:spLocks/>
            </p:cNvSpPr>
            <p:nvPr/>
          </p:nvSpPr>
          <p:spPr bwMode="auto">
            <a:xfrm>
              <a:off x="2244" y="3668"/>
              <a:ext cx="6" cy="10"/>
            </a:xfrm>
            <a:custGeom>
              <a:avLst/>
              <a:gdLst>
                <a:gd name="T0" fmla="*/ 0 w 46"/>
                <a:gd name="T1" fmla="*/ 0 h 67"/>
                <a:gd name="T2" fmla="*/ 0 w 46"/>
                <a:gd name="T3" fmla="*/ 0 h 67"/>
                <a:gd name="T4" fmla="*/ 0 w 46"/>
                <a:gd name="T5" fmla="*/ 0 h 67"/>
                <a:gd name="T6" fmla="*/ 0 w 4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7">
                  <a:moveTo>
                    <a:pt x="46" y="47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46" y="47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20" name="Freeform 338"/>
            <p:cNvSpPr>
              <a:spLocks/>
            </p:cNvSpPr>
            <p:nvPr/>
          </p:nvSpPr>
          <p:spPr bwMode="auto">
            <a:xfrm>
              <a:off x="2244" y="3668"/>
              <a:ext cx="6" cy="10"/>
            </a:xfrm>
            <a:custGeom>
              <a:avLst/>
              <a:gdLst>
                <a:gd name="T0" fmla="*/ 0 w 46"/>
                <a:gd name="T1" fmla="*/ 0 h 67"/>
                <a:gd name="T2" fmla="*/ 0 w 46"/>
                <a:gd name="T3" fmla="*/ 0 h 67"/>
                <a:gd name="T4" fmla="*/ 0 w 46"/>
                <a:gd name="T5" fmla="*/ 0 h 67"/>
                <a:gd name="T6" fmla="*/ 0 w 4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7">
                  <a:moveTo>
                    <a:pt x="46" y="47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46" y="47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1" name="Freeform 339"/>
            <p:cNvSpPr>
              <a:spLocks/>
            </p:cNvSpPr>
            <p:nvPr/>
          </p:nvSpPr>
          <p:spPr bwMode="auto">
            <a:xfrm>
              <a:off x="2237" y="3668"/>
              <a:ext cx="7" cy="10"/>
            </a:xfrm>
            <a:custGeom>
              <a:avLst/>
              <a:gdLst>
                <a:gd name="T0" fmla="*/ 0 w 46"/>
                <a:gd name="T1" fmla="*/ 0 h 67"/>
                <a:gd name="T2" fmla="*/ 0 w 46"/>
                <a:gd name="T3" fmla="*/ 0 h 67"/>
                <a:gd name="T4" fmla="*/ 0 w 46"/>
                <a:gd name="T5" fmla="*/ 0 h 67"/>
                <a:gd name="T6" fmla="*/ 0 w 4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7">
                  <a:moveTo>
                    <a:pt x="46" y="67"/>
                  </a:moveTo>
                  <a:lnTo>
                    <a:pt x="0" y="47"/>
                  </a:lnTo>
                  <a:lnTo>
                    <a:pt x="46" y="0"/>
                  </a:lnTo>
                  <a:lnTo>
                    <a:pt x="46" y="67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22" name="Freeform 340"/>
            <p:cNvSpPr>
              <a:spLocks/>
            </p:cNvSpPr>
            <p:nvPr/>
          </p:nvSpPr>
          <p:spPr bwMode="auto">
            <a:xfrm>
              <a:off x="2237" y="3668"/>
              <a:ext cx="7" cy="10"/>
            </a:xfrm>
            <a:custGeom>
              <a:avLst/>
              <a:gdLst>
                <a:gd name="T0" fmla="*/ 0 w 46"/>
                <a:gd name="T1" fmla="*/ 0 h 67"/>
                <a:gd name="T2" fmla="*/ 0 w 46"/>
                <a:gd name="T3" fmla="*/ 0 h 67"/>
                <a:gd name="T4" fmla="*/ 0 w 46"/>
                <a:gd name="T5" fmla="*/ 0 h 67"/>
                <a:gd name="T6" fmla="*/ 0 w 46"/>
                <a:gd name="T7" fmla="*/ 0 h 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67">
                  <a:moveTo>
                    <a:pt x="46" y="67"/>
                  </a:moveTo>
                  <a:lnTo>
                    <a:pt x="0" y="47"/>
                  </a:lnTo>
                  <a:lnTo>
                    <a:pt x="46" y="0"/>
                  </a:lnTo>
                  <a:lnTo>
                    <a:pt x="46" y="67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3" name="Freeform 341"/>
            <p:cNvSpPr>
              <a:spLocks/>
            </p:cNvSpPr>
            <p:nvPr/>
          </p:nvSpPr>
          <p:spPr bwMode="auto">
            <a:xfrm>
              <a:off x="2234" y="3668"/>
              <a:ext cx="10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20" y="4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20" y="47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24" name="Freeform 342"/>
            <p:cNvSpPr>
              <a:spLocks/>
            </p:cNvSpPr>
            <p:nvPr/>
          </p:nvSpPr>
          <p:spPr bwMode="auto">
            <a:xfrm>
              <a:off x="2234" y="3668"/>
              <a:ext cx="10" cy="7"/>
            </a:xfrm>
            <a:custGeom>
              <a:avLst/>
              <a:gdLst>
                <a:gd name="T0" fmla="*/ 0 w 66"/>
                <a:gd name="T1" fmla="*/ 0 h 47"/>
                <a:gd name="T2" fmla="*/ 0 w 66"/>
                <a:gd name="T3" fmla="*/ 0 h 47"/>
                <a:gd name="T4" fmla="*/ 0 w 66"/>
                <a:gd name="T5" fmla="*/ 0 h 47"/>
                <a:gd name="T6" fmla="*/ 0 w 66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" h="47">
                  <a:moveTo>
                    <a:pt x="20" y="47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20" y="47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5" name="Freeform 343"/>
            <p:cNvSpPr>
              <a:spLocks/>
            </p:cNvSpPr>
            <p:nvPr/>
          </p:nvSpPr>
          <p:spPr bwMode="auto">
            <a:xfrm>
              <a:off x="2212" y="3636"/>
              <a:ext cx="64" cy="64"/>
            </a:xfrm>
            <a:custGeom>
              <a:avLst/>
              <a:gdLst>
                <a:gd name="T0" fmla="*/ 0 w 440"/>
                <a:gd name="T1" fmla="*/ 0 h 440"/>
                <a:gd name="T2" fmla="*/ 0 w 440"/>
                <a:gd name="T3" fmla="*/ 0 h 440"/>
                <a:gd name="T4" fmla="*/ 0 w 440"/>
                <a:gd name="T5" fmla="*/ 0 h 440"/>
                <a:gd name="T6" fmla="*/ 0 w 440"/>
                <a:gd name="T7" fmla="*/ 0 h 440"/>
                <a:gd name="T8" fmla="*/ 0 w 440"/>
                <a:gd name="T9" fmla="*/ 0 h 440"/>
                <a:gd name="T10" fmla="*/ 0 w 440"/>
                <a:gd name="T11" fmla="*/ 0 h 440"/>
                <a:gd name="T12" fmla="*/ 0 w 440"/>
                <a:gd name="T13" fmla="*/ 0 h 440"/>
                <a:gd name="T14" fmla="*/ 0 w 440"/>
                <a:gd name="T15" fmla="*/ 0 h 440"/>
                <a:gd name="T16" fmla="*/ 0 w 440"/>
                <a:gd name="T17" fmla="*/ 0 h 440"/>
                <a:gd name="T18" fmla="*/ 0 w 440"/>
                <a:gd name="T19" fmla="*/ 0 h 4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40" h="440">
                  <a:moveTo>
                    <a:pt x="0" y="220"/>
                  </a:moveTo>
                  <a:lnTo>
                    <a:pt x="65" y="65"/>
                  </a:lnTo>
                  <a:lnTo>
                    <a:pt x="220" y="0"/>
                  </a:lnTo>
                  <a:lnTo>
                    <a:pt x="375" y="65"/>
                  </a:lnTo>
                  <a:lnTo>
                    <a:pt x="440" y="220"/>
                  </a:lnTo>
                  <a:lnTo>
                    <a:pt x="375" y="376"/>
                  </a:lnTo>
                  <a:lnTo>
                    <a:pt x="220" y="440"/>
                  </a:lnTo>
                  <a:lnTo>
                    <a:pt x="65" y="376"/>
                  </a:lnTo>
                  <a:lnTo>
                    <a:pt x="0" y="220"/>
                  </a:lnTo>
                  <a:lnTo>
                    <a:pt x="1" y="22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6" name="Freeform 344"/>
            <p:cNvSpPr>
              <a:spLocks/>
            </p:cNvSpPr>
            <p:nvPr/>
          </p:nvSpPr>
          <p:spPr bwMode="auto">
            <a:xfrm>
              <a:off x="2342" y="3700"/>
              <a:ext cx="12" cy="1"/>
            </a:xfrm>
            <a:custGeom>
              <a:avLst/>
              <a:gdLst>
                <a:gd name="T0" fmla="*/ 0 w 88"/>
                <a:gd name="T1" fmla="*/ 0 h 1"/>
                <a:gd name="T2" fmla="*/ 0 w 88"/>
                <a:gd name="T3" fmla="*/ 0 h 1"/>
                <a:gd name="T4" fmla="*/ 0 w 88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8" h="1">
                  <a:moveTo>
                    <a:pt x="88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7" name="Freeform 345"/>
            <p:cNvSpPr>
              <a:spLocks/>
            </p:cNvSpPr>
            <p:nvPr/>
          </p:nvSpPr>
          <p:spPr bwMode="auto">
            <a:xfrm>
              <a:off x="2354" y="3700"/>
              <a:ext cx="1" cy="32"/>
            </a:xfrm>
            <a:custGeom>
              <a:avLst/>
              <a:gdLst>
                <a:gd name="T0" fmla="*/ 0 w 1"/>
                <a:gd name="T1" fmla="*/ 0 h 218"/>
                <a:gd name="T2" fmla="*/ 0 w 1"/>
                <a:gd name="T3" fmla="*/ 0 h 218"/>
                <a:gd name="T4" fmla="*/ 1 w 1"/>
                <a:gd name="T5" fmla="*/ 0 h 2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18">
                  <a:moveTo>
                    <a:pt x="0" y="0"/>
                  </a:moveTo>
                  <a:lnTo>
                    <a:pt x="0" y="218"/>
                  </a:lnTo>
                  <a:lnTo>
                    <a:pt x="1" y="21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8" name="Freeform 346"/>
            <p:cNvSpPr>
              <a:spLocks/>
            </p:cNvSpPr>
            <p:nvPr/>
          </p:nvSpPr>
          <p:spPr bwMode="auto">
            <a:xfrm>
              <a:off x="2269" y="3687"/>
              <a:ext cx="43" cy="1"/>
            </a:xfrm>
            <a:custGeom>
              <a:avLst/>
              <a:gdLst>
                <a:gd name="T0" fmla="*/ 0 w 291"/>
                <a:gd name="T1" fmla="*/ 0 h 1"/>
                <a:gd name="T2" fmla="*/ 0 w 291"/>
                <a:gd name="T3" fmla="*/ 0 h 1"/>
                <a:gd name="T4" fmla="*/ 0 w 29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1" h="1">
                  <a:moveTo>
                    <a:pt x="29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29" name="Freeform 347"/>
            <p:cNvSpPr>
              <a:spLocks/>
            </p:cNvSpPr>
            <p:nvPr/>
          </p:nvSpPr>
          <p:spPr bwMode="auto">
            <a:xfrm>
              <a:off x="2269" y="3649"/>
              <a:ext cx="43" cy="0"/>
            </a:xfrm>
            <a:custGeom>
              <a:avLst/>
              <a:gdLst>
                <a:gd name="T0" fmla="*/ 0 w 291"/>
                <a:gd name="T1" fmla="*/ 0 w 291"/>
                <a:gd name="T2" fmla="*/ 0 w 29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291">
                  <a:moveTo>
                    <a:pt x="291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0" name="Freeform 348"/>
            <p:cNvSpPr>
              <a:spLocks/>
            </p:cNvSpPr>
            <p:nvPr/>
          </p:nvSpPr>
          <p:spPr bwMode="auto">
            <a:xfrm>
              <a:off x="2312" y="3604"/>
              <a:ext cx="127" cy="0"/>
            </a:xfrm>
            <a:custGeom>
              <a:avLst/>
              <a:gdLst>
                <a:gd name="T0" fmla="*/ 0 w 879"/>
                <a:gd name="T1" fmla="*/ 0 w 879"/>
                <a:gd name="T2" fmla="*/ 0 w 879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879">
                  <a:moveTo>
                    <a:pt x="879" y="0"/>
                  </a:move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1" name="Freeform 349"/>
            <p:cNvSpPr>
              <a:spLocks/>
            </p:cNvSpPr>
            <p:nvPr/>
          </p:nvSpPr>
          <p:spPr bwMode="auto">
            <a:xfrm>
              <a:off x="2439" y="3604"/>
              <a:ext cx="129" cy="0"/>
            </a:xfrm>
            <a:custGeom>
              <a:avLst/>
              <a:gdLst>
                <a:gd name="T0" fmla="*/ 0 w 880"/>
                <a:gd name="T1" fmla="*/ 0 w 880"/>
                <a:gd name="T2" fmla="*/ 0 w 880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880">
                  <a:moveTo>
                    <a:pt x="0" y="0"/>
                  </a:moveTo>
                  <a:lnTo>
                    <a:pt x="879" y="0"/>
                  </a:lnTo>
                  <a:lnTo>
                    <a:pt x="88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532" name="Group 351"/>
            <p:cNvGrpSpPr>
              <a:grpSpLocks/>
            </p:cNvGrpSpPr>
            <p:nvPr/>
          </p:nvGrpSpPr>
          <p:grpSpPr bwMode="auto">
            <a:xfrm>
              <a:off x="2461" y="3732"/>
              <a:ext cx="52" cy="23"/>
              <a:chOff x="4828" y="9701"/>
              <a:chExt cx="119" cy="52"/>
            </a:xfrm>
          </p:grpSpPr>
          <p:sp>
            <p:nvSpPr>
              <p:cNvPr id="13792" name="Line 352"/>
              <p:cNvSpPr>
                <a:spLocks noChangeShapeType="1"/>
              </p:cNvSpPr>
              <p:nvPr/>
            </p:nvSpPr>
            <p:spPr bwMode="auto">
              <a:xfrm flipV="1">
                <a:off x="4882" y="9701"/>
                <a:ext cx="65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3" name="Line 353"/>
              <p:cNvSpPr>
                <a:spLocks noChangeShapeType="1"/>
              </p:cNvSpPr>
              <p:nvPr/>
            </p:nvSpPr>
            <p:spPr bwMode="auto">
              <a:xfrm>
                <a:off x="4828" y="9701"/>
                <a:ext cx="65" cy="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533" name="Line 354"/>
            <p:cNvSpPr>
              <a:spLocks noChangeShapeType="1"/>
            </p:cNvSpPr>
            <p:nvPr/>
          </p:nvSpPr>
          <p:spPr bwMode="auto">
            <a:xfrm flipV="1">
              <a:off x="2489" y="3335"/>
              <a:ext cx="0" cy="2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4" name="Freeform 355"/>
            <p:cNvSpPr>
              <a:spLocks/>
            </p:cNvSpPr>
            <p:nvPr/>
          </p:nvSpPr>
          <p:spPr bwMode="auto">
            <a:xfrm>
              <a:off x="2442" y="3011"/>
              <a:ext cx="103" cy="185"/>
            </a:xfrm>
            <a:custGeom>
              <a:avLst/>
              <a:gdLst>
                <a:gd name="T0" fmla="*/ 0 w 248"/>
                <a:gd name="T1" fmla="*/ 5 h 632"/>
                <a:gd name="T2" fmla="*/ 0 w 248"/>
                <a:gd name="T3" fmla="*/ 0 h 632"/>
                <a:gd name="T4" fmla="*/ 7 w 248"/>
                <a:gd name="T5" fmla="*/ 0 h 6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8" h="632">
                  <a:moveTo>
                    <a:pt x="0" y="632"/>
                  </a:moveTo>
                  <a:lnTo>
                    <a:pt x="0" y="0"/>
                  </a:lnTo>
                  <a:lnTo>
                    <a:pt x="248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5" name="Freeform 356"/>
            <p:cNvSpPr>
              <a:spLocks/>
            </p:cNvSpPr>
            <p:nvPr/>
          </p:nvSpPr>
          <p:spPr bwMode="auto">
            <a:xfrm>
              <a:off x="2712" y="3007"/>
              <a:ext cx="391" cy="590"/>
            </a:xfrm>
            <a:custGeom>
              <a:avLst/>
              <a:gdLst>
                <a:gd name="T0" fmla="*/ 0 w 840"/>
                <a:gd name="T1" fmla="*/ 0 h 1560"/>
                <a:gd name="T2" fmla="*/ 40 w 840"/>
                <a:gd name="T3" fmla="*/ 0 h 1560"/>
                <a:gd name="T4" fmla="*/ 40 w 840"/>
                <a:gd name="T5" fmla="*/ 32 h 156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40" h="1560">
                  <a:moveTo>
                    <a:pt x="0" y="0"/>
                  </a:moveTo>
                  <a:lnTo>
                    <a:pt x="840" y="0"/>
                  </a:lnTo>
                  <a:lnTo>
                    <a:pt x="840" y="156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6" name="Line 358"/>
            <p:cNvSpPr>
              <a:spLocks noChangeShapeType="1"/>
            </p:cNvSpPr>
            <p:nvPr/>
          </p:nvSpPr>
          <p:spPr bwMode="auto">
            <a:xfrm flipV="1">
              <a:off x="998" y="3961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7" name="Line 359"/>
            <p:cNvSpPr>
              <a:spLocks noChangeShapeType="1"/>
            </p:cNvSpPr>
            <p:nvPr/>
          </p:nvSpPr>
          <p:spPr bwMode="auto">
            <a:xfrm flipH="1" flipV="1">
              <a:off x="702" y="3958"/>
              <a:ext cx="94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8" name="Freeform 360"/>
            <p:cNvSpPr>
              <a:spLocks/>
            </p:cNvSpPr>
            <p:nvPr/>
          </p:nvSpPr>
          <p:spPr bwMode="auto">
            <a:xfrm>
              <a:off x="2534" y="3723"/>
              <a:ext cx="611" cy="129"/>
            </a:xfrm>
            <a:custGeom>
              <a:avLst/>
              <a:gdLst>
                <a:gd name="T0" fmla="*/ 0 w 1424"/>
                <a:gd name="T1" fmla="*/ 10 h 296"/>
                <a:gd name="T2" fmla="*/ 48 w 1424"/>
                <a:gd name="T3" fmla="*/ 10 h 296"/>
                <a:gd name="T4" fmla="*/ 48 w 1424"/>
                <a:gd name="T5" fmla="*/ 0 h 2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24" h="296">
                  <a:moveTo>
                    <a:pt x="0" y="296"/>
                  </a:moveTo>
                  <a:lnTo>
                    <a:pt x="1424" y="296"/>
                  </a:lnTo>
                  <a:lnTo>
                    <a:pt x="1424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39" name="Rectangle 361"/>
            <p:cNvSpPr>
              <a:spLocks noChangeArrowheads="1"/>
            </p:cNvSpPr>
            <p:nvPr/>
          </p:nvSpPr>
          <p:spPr bwMode="auto">
            <a:xfrm>
              <a:off x="2561" y="2428"/>
              <a:ext cx="461" cy="3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sp>
          <p:nvSpPr>
            <p:cNvPr id="13540" name="AutoShape 362"/>
            <p:cNvSpPr>
              <a:spLocks noChangeArrowheads="1"/>
            </p:cNvSpPr>
            <p:nvPr/>
          </p:nvSpPr>
          <p:spPr bwMode="auto">
            <a:xfrm flipV="1">
              <a:off x="2590" y="2397"/>
              <a:ext cx="81" cy="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867 w 21600"/>
                <a:gd name="T13" fmla="*/ 5574 h 21600"/>
                <a:gd name="T14" fmla="*/ 15733 w 21600"/>
                <a:gd name="T15" fmla="*/ 1602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7939" y="21600"/>
                  </a:lnTo>
                  <a:lnTo>
                    <a:pt x="1366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41" name="Freeform 363"/>
            <p:cNvSpPr>
              <a:spLocks/>
            </p:cNvSpPr>
            <p:nvPr/>
          </p:nvSpPr>
          <p:spPr bwMode="auto">
            <a:xfrm flipH="1">
              <a:off x="1214" y="2755"/>
              <a:ext cx="16" cy="93"/>
            </a:xfrm>
            <a:custGeom>
              <a:avLst/>
              <a:gdLst>
                <a:gd name="T0" fmla="*/ 0 w 116"/>
                <a:gd name="T1" fmla="*/ 0 h 708"/>
                <a:gd name="T2" fmla="*/ 0 w 116"/>
                <a:gd name="T3" fmla="*/ 0 h 708"/>
                <a:gd name="T4" fmla="*/ 0 w 116"/>
                <a:gd name="T5" fmla="*/ 0 h 708"/>
                <a:gd name="T6" fmla="*/ 0 w 116"/>
                <a:gd name="T7" fmla="*/ 0 h 708"/>
                <a:gd name="T8" fmla="*/ 0 w 116"/>
                <a:gd name="T9" fmla="*/ 0 h 7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6" h="708">
                  <a:moveTo>
                    <a:pt x="115" y="0"/>
                  </a:moveTo>
                  <a:lnTo>
                    <a:pt x="0" y="228"/>
                  </a:lnTo>
                  <a:lnTo>
                    <a:pt x="0" y="481"/>
                  </a:lnTo>
                  <a:lnTo>
                    <a:pt x="115" y="708"/>
                  </a:lnTo>
                  <a:lnTo>
                    <a:pt x="116" y="70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2" name="Freeform 364"/>
            <p:cNvSpPr>
              <a:spLocks/>
            </p:cNvSpPr>
            <p:nvPr/>
          </p:nvSpPr>
          <p:spPr bwMode="auto">
            <a:xfrm flipH="1">
              <a:off x="1207" y="2778"/>
              <a:ext cx="80" cy="53"/>
            </a:xfrm>
            <a:custGeom>
              <a:avLst/>
              <a:gdLst>
                <a:gd name="T0" fmla="*/ 0 w 611"/>
                <a:gd name="T1" fmla="*/ 0 h 408"/>
                <a:gd name="T2" fmla="*/ 0 w 611"/>
                <a:gd name="T3" fmla="*/ 0 h 408"/>
                <a:gd name="T4" fmla="*/ 0 w 611"/>
                <a:gd name="T5" fmla="*/ 0 h 40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11" h="408">
                  <a:moveTo>
                    <a:pt x="611" y="0"/>
                  </a:moveTo>
                  <a:lnTo>
                    <a:pt x="0" y="408"/>
                  </a:lnTo>
                  <a:lnTo>
                    <a:pt x="1" y="40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3" name="Freeform 365"/>
            <p:cNvSpPr>
              <a:spLocks/>
            </p:cNvSpPr>
            <p:nvPr/>
          </p:nvSpPr>
          <p:spPr bwMode="auto">
            <a:xfrm flipH="1">
              <a:off x="1246" y="2755"/>
              <a:ext cx="16" cy="93"/>
            </a:xfrm>
            <a:custGeom>
              <a:avLst/>
              <a:gdLst>
                <a:gd name="T0" fmla="*/ 0 w 115"/>
                <a:gd name="T1" fmla="*/ 0 h 708"/>
                <a:gd name="T2" fmla="*/ 0 w 115"/>
                <a:gd name="T3" fmla="*/ 0 h 708"/>
                <a:gd name="T4" fmla="*/ 0 w 115"/>
                <a:gd name="T5" fmla="*/ 0 h 708"/>
                <a:gd name="T6" fmla="*/ 0 w 115"/>
                <a:gd name="T7" fmla="*/ 0 h 708"/>
                <a:gd name="T8" fmla="*/ 0 w 115"/>
                <a:gd name="T9" fmla="*/ 0 h 7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" h="708">
                  <a:moveTo>
                    <a:pt x="0" y="708"/>
                  </a:moveTo>
                  <a:lnTo>
                    <a:pt x="115" y="481"/>
                  </a:lnTo>
                  <a:lnTo>
                    <a:pt x="115" y="228"/>
                  </a:ln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4" name="Freeform 366"/>
            <p:cNvSpPr>
              <a:spLocks/>
            </p:cNvSpPr>
            <p:nvPr/>
          </p:nvSpPr>
          <p:spPr bwMode="auto">
            <a:xfrm flipH="1">
              <a:off x="1135" y="2932"/>
              <a:ext cx="103" cy="1"/>
            </a:xfrm>
            <a:custGeom>
              <a:avLst/>
              <a:gdLst>
                <a:gd name="T0" fmla="*/ 0 w 784"/>
                <a:gd name="T1" fmla="*/ 0 h 1"/>
                <a:gd name="T2" fmla="*/ 0 w 784"/>
                <a:gd name="T3" fmla="*/ 0 h 1"/>
                <a:gd name="T4" fmla="*/ 0 w 784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84" h="1">
                  <a:moveTo>
                    <a:pt x="784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5" name="Freeform 367"/>
            <p:cNvSpPr>
              <a:spLocks/>
            </p:cNvSpPr>
            <p:nvPr/>
          </p:nvSpPr>
          <p:spPr bwMode="auto">
            <a:xfrm flipH="1">
              <a:off x="1271" y="2804"/>
              <a:ext cx="17" cy="28"/>
            </a:xfrm>
            <a:custGeom>
              <a:avLst/>
              <a:gdLst>
                <a:gd name="T0" fmla="*/ 0 w 132"/>
                <a:gd name="T1" fmla="*/ 0 h 210"/>
                <a:gd name="T2" fmla="*/ 0 w 132"/>
                <a:gd name="T3" fmla="*/ 0 h 210"/>
                <a:gd name="T4" fmla="*/ 0 w 132"/>
                <a:gd name="T5" fmla="*/ 0 h 2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" h="210">
                  <a:moveTo>
                    <a:pt x="0" y="210"/>
                  </a:moveTo>
                  <a:lnTo>
                    <a:pt x="131" y="0"/>
                  </a:lnTo>
                  <a:lnTo>
                    <a:pt x="13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6" name="Freeform 368"/>
            <p:cNvSpPr>
              <a:spLocks/>
            </p:cNvSpPr>
            <p:nvPr/>
          </p:nvSpPr>
          <p:spPr bwMode="auto">
            <a:xfrm flipH="1">
              <a:off x="1256" y="2804"/>
              <a:ext cx="32" cy="28"/>
            </a:xfrm>
            <a:custGeom>
              <a:avLst/>
              <a:gdLst>
                <a:gd name="T0" fmla="*/ 0 w 245"/>
                <a:gd name="T1" fmla="*/ 0 h 210"/>
                <a:gd name="T2" fmla="*/ 0 w 245"/>
                <a:gd name="T3" fmla="*/ 0 h 210"/>
                <a:gd name="T4" fmla="*/ 0 w 245"/>
                <a:gd name="T5" fmla="*/ 0 h 210"/>
                <a:gd name="T6" fmla="*/ 0 w 245"/>
                <a:gd name="T7" fmla="*/ 0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5" h="210">
                  <a:moveTo>
                    <a:pt x="0" y="210"/>
                  </a:moveTo>
                  <a:lnTo>
                    <a:pt x="245" y="172"/>
                  </a:lnTo>
                  <a:lnTo>
                    <a:pt x="131" y="0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47" name="Freeform 369"/>
            <p:cNvSpPr>
              <a:spLocks/>
            </p:cNvSpPr>
            <p:nvPr/>
          </p:nvSpPr>
          <p:spPr bwMode="auto">
            <a:xfrm flipH="1">
              <a:off x="1256" y="2804"/>
              <a:ext cx="32" cy="28"/>
            </a:xfrm>
            <a:custGeom>
              <a:avLst/>
              <a:gdLst>
                <a:gd name="T0" fmla="*/ 0 w 245"/>
                <a:gd name="T1" fmla="*/ 0 h 210"/>
                <a:gd name="T2" fmla="*/ 0 w 245"/>
                <a:gd name="T3" fmla="*/ 0 h 210"/>
                <a:gd name="T4" fmla="*/ 0 w 245"/>
                <a:gd name="T5" fmla="*/ 0 h 210"/>
                <a:gd name="T6" fmla="*/ 0 w 245"/>
                <a:gd name="T7" fmla="*/ 0 h 21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5" h="210">
                  <a:moveTo>
                    <a:pt x="0" y="210"/>
                  </a:moveTo>
                  <a:lnTo>
                    <a:pt x="245" y="172"/>
                  </a:lnTo>
                  <a:lnTo>
                    <a:pt x="131" y="0"/>
                  </a:lnTo>
                  <a:lnTo>
                    <a:pt x="0" y="21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8" name="Freeform 370"/>
            <p:cNvSpPr>
              <a:spLocks/>
            </p:cNvSpPr>
            <p:nvPr/>
          </p:nvSpPr>
          <p:spPr bwMode="auto">
            <a:xfrm flipH="1">
              <a:off x="1256" y="2804"/>
              <a:ext cx="15" cy="23"/>
            </a:xfrm>
            <a:custGeom>
              <a:avLst/>
              <a:gdLst>
                <a:gd name="T0" fmla="*/ 0 w 115"/>
                <a:gd name="T1" fmla="*/ 0 h 172"/>
                <a:gd name="T2" fmla="*/ 0 w 115"/>
                <a:gd name="T3" fmla="*/ 0 h 172"/>
                <a:gd name="T4" fmla="*/ 0 w 115"/>
                <a:gd name="T5" fmla="*/ 0 h 1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5" h="172">
                  <a:moveTo>
                    <a:pt x="0" y="0"/>
                  </a:moveTo>
                  <a:lnTo>
                    <a:pt x="114" y="172"/>
                  </a:lnTo>
                  <a:lnTo>
                    <a:pt x="115" y="172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49" name="Freeform 371"/>
            <p:cNvSpPr>
              <a:spLocks/>
            </p:cNvSpPr>
            <p:nvPr/>
          </p:nvSpPr>
          <p:spPr bwMode="auto">
            <a:xfrm flipH="1">
              <a:off x="1238" y="2926"/>
              <a:ext cx="5" cy="6"/>
            </a:xfrm>
            <a:custGeom>
              <a:avLst/>
              <a:gdLst>
                <a:gd name="T0" fmla="*/ 0 w 35"/>
                <a:gd name="T1" fmla="*/ 0 h 50"/>
                <a:gd name="T2" fmla="*/ 0 w 35"/>
                <a:gd name="T3" fmla="*/ 0 h 50"/>
                <a:gd name="T4" fmla="*/ 0 w 35"/>
                <a:gd name="T5" fmla="*/ 0 h 50"/>
                <a:gd name="T6" fmla="*/ 0 w 35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50">
                  <a:moveTo>
                    <a:pt x="35" y="0"/>
                  </a:moveTo>
                  <a:lnTo>
                    <a:pt x="0" y="14"/>
                  </a:lnTo>
                  <a:lnTo>
                    <a:pt x="35" y="5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50" name="Freeform 372"/>
            <p:cNvSpPr>
              <a:spLocks/>
            </p:cNvSpPr>
            <p:nvPr/>
          </p:nvSpPr>
          <p:spPr bwMode="auto">
            <a:xfrm flipH="1">
              <a:off x="1238" y="2926"/>
              <a:ext cx="5" cy="6"/>
            </a:xfrm>
            <a:custGeom>
              <a:avLst/>
              <a:gdLst>
                <a:gd name="T0" fmla="*/ 0 w 35"/>
                <a:gd name="T1" fmla="*/ 0 h 50"/>
                <a:gd name="T2" fmla="*/ 0 w 35"/>
                <a:gd name="T3" fmla="*/ 0 h 50"/>
                <a:gd name="T4" fmla="*/ 0 w 35"/>
                <a:gd name="T5" fmla="*/ 0 h 50"/>
                <a:gd name="T6" fmla="*/ 0 w 35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50">
                  <a:moveTo>
                    <a:pt x="35" y="0"/>
                  </a:moveTo>
                  <a:lnTo>
                    <a:pt x="0" y="14"/>
                  </a:lnTo>
                  <a:lnTo>
                    <a:pt x="35" y="50"/>
                  </a:lnTo>
                  <a:lnTo>
                    <a:pt x="3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51" name="Freeform 373"/>
            <p:cNvSpPr>
              <a:spLocks/>
            </p:cNvSpPr>
            <p:nvPr/>
          </p:nvSpPr>
          <p:spPr bwMode="auto">
            <a:xfrm flipH="1">
              <a:off x="1238" y="2927"/>
              <a:ext cx="7" cy="5"/>
            </a:xfrm>
            <a:custGeom>
              <a:avLst/>
              <a:gdLst>
                <a:gd name="T0" fmla="*/ 0 w 49"/>
                <a:gd name="T1" fmla="*/ 0 h 36"/>
                <a:gd name="T2" fmla="*/ 0 w 49"/>
                <a:gd name="T3" fmla="*/ 0 h 36"/>
                <a:gd name="T4" fmla="*/ 0 w 49"/>
                <a:gd name="T5" fmla="*/ 0 h 36"/>
                <a:gd name="T6" fmla="*/ 0 w 4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6">
                  <a:moveTo>
                    <a:pt x="14" y="0"/>
                  </a:moveTo>
                  <a:lnTo>
                    <a:pt x="0" y="36"/>
                  </a:lnTo>
                  <a:lnTo>
                    <a:pt x="49" y="3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52" name="Freeform 374"/>
            <p:cNvSpPr>
              <a:spLocks/>
            </p:cNvSpPr>
            <p:nvPr/>
          </p:nvSpPr>
          <p:spPr bwMode="auto">
            <a:xfrm flipH="1">
              <a:off x="1238" y="2927"/>
              <a:ext cx="7" cy="5"/>
            </a:xfrm>
            <a:custGeom>
              <a:avLst/>
              <a:gdLst>
                <a:gd name="T0" fmla="*/ 0 w 49"/>
                <a:gd name="T1" fmla="*/ 0 h 36"/>
                <a:gd name="T2" fmla="*/ 0 w 49"/>
                <a:gd name="T3" fmla="*/ 0 h 36"/>
                <a:gd name="T4" fmla="*/ 0 w 49"/>
                <a:gd name="T5" fmla="*/ 0 h 36"/>
                <a:gd name="T6" fmla="*/ 0 w 4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6">
                  <a:moveTo>
                    <a:pt x="14" y="0"/>
                  </a:moveTo>
                  <a:lnTo>
                    <a:pt x="0" y="36"/>
                  </a:lnTo>
                  <a:lnTo>
                    <a:pt x="49" y="36"/>
                  </a:lnTo>
                  <a:lnTo>
                    <a:pt x="14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53" name="Freeform 375"/>
            <p:cNvSpPr>
              <a:spLocks/>
            </p:cNvSpPr>
            <p:nvPr/>
          </p:nvSpPr>
          <p:spPr bwMode="auto">
            <a:xfrm flipH="1">
              <a:off x="1238" y="2932"/>
              <a:ext cx="7" cy="5"/>
            </a:xfrm>
            <a:custGeom>
              <a:avLst/>
              <a:gdLst>
                <a:gd name="T0" fmla="*/ 0 w 49"/>
                <a:gd name="T1" fmla="*/ 0 h 34"/>
                <a:gd name="T2" fmla="*/ 0 w 49"/>
                <a:gd name="T3" fmla="*/ 0 h 34"/>
                <a:gd name="T4" fmla="*/ 0 w 49"/>
                <a:gd name="T5" fmla="*/ 0 h 34"/>
                <a:gd name="T6" fmla="*/ 0 w 49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4">
                  <a:moveTo>
                    <a:pt x="0" y="0"/>
                  </a:moveTo>
                  <a:lnTo>
                    <a:pt x="14" y="34"/>
                  </a:lnTo>
                  <a:lnTo>
                    <a:pt x="49" y="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54" name="Freeform 376"/>
            <p:cNvSpPr>
              <a:spLocks/>
            </p:cNvSpPr>
            <p:nvPr/>
          </p:nvSpPr>
          <p:spPr bwMode="auto">
            <a:xfrm flipH="1">
              <a:off x="1238" y="2932"/>
              <a:ext cx="5" cy="7"/>
            </a:xfrm>
            <a:custGeom>
              <a:avLst/>
              <a:gdLst>
                <a:gd name="T0" fmla="*/ 0 w 35"/>
                <a:gd name="T1" fmla="*/ 0 h 49"/>
                <a:gd name="T2" fmla="*/ 0 w 35"/>
                <a:gd name="T3" fmla="*/ 0 h 49"/>
                <a:gd name="T4" fmla="*/ 0 w 35"/>
                <a:gd name="T5" fmla="*/ 0 h 49"/>
                <a:gd name="T6" fmla="*/ 0 w 35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49">
                  <a:moveTo>
                    <a:pt x="0" y="34"/>
                  </a:moveTo>
                  <a:lnTo>
                    <a:pt x="35" y="49"/>
                  </a:lnTo>
                  <a:lnTo>
                    <a:pt x="35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55" name="Freeform 377"/>
            <p:cNvSpPr>
              <a:spLocks/>
            </p:cNvSpPr>
            <p:nvPr/>
          </p:nvSpPr>
          <p:spPr bwMode="auto">
            <a:xfrm flipH="1">
              <a:off x="1238" y="2932"/>
              <a:ext cx="5" cy="7"/>
            </a:xfrm>
            <a:custGeom>
              <a:avLst/>
              <a:gdLst>
                <a:gd name="T0" fmla="*/ 0 w 35"/>
                <a:gd name="T1" fmla="*/ 0 h 49"/>
                <a:gd name="T2" fmla="*/ 0 w 35"/>
                <a:gd name="T3" fmla="*/ 0 h 49"/>
                <a:gd name="T4" fmla="*/ 0 w 35"/>
                <a:gd name="T5" fmla="*/ 0 h 49"/>
                <a:gd name="T6" fmla="*/ 0 w 35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49">
                  <a:moveTo>
                    <a:pt x="0" y="34"/>
                  </a:moveTo>
                  <a:lnTo>
                    <a:pt x="35" y="49"/>
                  </a:lnTo>
                  <a:lnTo>
                    <a:pt x="35" y="0"/>
                  </a:lnTo>
                  <a:lnTo>
                    <a:pt x="0" y="34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56" name="Freeform 378"/>
            <p:cNvSpPr>
              <a:spLocks/>
            </p:cNvSpPr>
            <p:nvPr/>
          </p:nvSpPr>
          <p:spPr bwMode="auto">
            <a:xfrm flipH="1">
              <a:off x="1233" y="2932"/>
              <a:ext cx="5" cy="7"/>
            </a:xfrm>
            <a:custGeom>
              <a:avLst/>
              <a:gdLst>
                <a:gd name="T0" fmla="*/ 0 w 36"/>
                <a:gd name="T1" fmla="*/ 0 h 49"/>
                <a:gd name="T2" fmla="*/ 0 w 36"/>
                <a:gd name="T3" fmla="*/ 0 h 49"/>
                <a:gd name="T4" fmla="*/ 0 w 36"/>
                <a:gd name="T5" fmla="*/ 0 h 49"/>
                <a:gd name="T6" fmla="*/ 0 w 36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9">
                  <a:moveTo>
                    <a:pt x="0" y="49"/>
                  </a:moveTo>
                  <a:lnTo>
                    <a:pt x="36" y="34"/>
                  </a:lnTo>
                  <a:lnTo>
                    <a:pt x="0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57" name="Freeform 379"/>
            <p:cNvSpPr>
              <a:spLocks/>
            </p:cNvSpPr>
            <p:nvPr/>
          </p:nvSpPr>
          <p:spPr bwMode="auto">
            <a:xfrm flipH="1">
              <a:off x="1233" y="2932"/>
              <a:ext cx="5" cy="7"/>
            </a:xfrm>
            <a:custGeom>
              <a:avLst/>
              <a:gdLst>
                <a:gd name="T0" fmla="*/ 0 w 36"/>
                <a:gd name="T1" fmla="*/ 0 h 49"/>
                <a:gd name="T2" fmla="*/ 0 w 36"/>
                <a:gd name="T3" fmla="*/ 0 h 49"/>
                <a:gd name="T4" fmla="*/ 0 w 36"/>
                <a:gd name="T5" fmla="*/ 0 h 49"/>
                <a:gd name="T6" fmla="*/ 0 w 36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9">
                  <a:moveTo>
                    <a:pt x="0" y="49"/>
                  </a:moveTo>
                  <a:lnTo>
                    <a:pt x="36" y="34"/>
                  </a:lnTo>
                  <a:lnTo>
                    <a:pt x="0" y="0"/>
                  </a:lnTo>
                  <a:lnTo>
                    <a:pt x="0" y="4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58" name="Freeform 380"/>
            <p:cNvSpPr>
              <a:spLocks/>
            </p:cNvSpPr>
            <p:nvPr/>
          </p:nvSpPr>
          <p:spPr bwMode="auto">
            <a:xfrm flipH="1">
              <a:off x="1232" y="2932"/>
              <a:ext cx="6" cy="5"/>
            </a:xfrm>
            <a:custGeom>
              <a:avLst/>
              <a:gdLst>
                <a:gd name="T0" fmla="*/ 0 w 50"/>
                <a:gd name="T1" fmla="*/ 0 h 34"/>
                <a:gd name="T2" fmla="*/ 0 w 50"/>
                <a:gd name="T3" fmla="*/ 0 h 34"/>
                <a:gd name="T4" fmla="*/ 0 w 50"/>
                <a:gd name="T5" fmla="*/ 0 h 34"/>
                <a:gd name="T6" fmla="*/ 0 w 50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4">
                  <a:moveTo>
                    <a:pt x="36" y="34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36" y="34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59" name="Freeform 381"/>
            <p:cNvSpPr>
              <a:spLocks/>
            </p:cNvSpPr>
            <p:nvPr/>
          </p:nvSpPr>
          <p:spPr bwMode="auto">
            <a:xfrm flipH="1">
              <a:off x="1232" y="2932"/>
              <a:ext cx="6" cy="5"/>
            </a:xfrm>
            <a:custGeom>
              <a:avLst/>
              <a:gdLst>
                <a:gd name="T0" fmla="*/ 0 w 50"/>
                <a:gd name="T1" fmla="*/ 0 h 34"/>
                <a:gd name="T2" fmla="*/ 0 w 50"/>
                <a:gd name="T3" fmla="*/ 0 h 34"/>
                <a:gd name="T4" fmla="*/ 0 w 50"/>
                <a:gd name="T5" fmla="*/ 0 h 34"/>
                <a:gd name="T6" fmla="*/ 0 w 50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4">
                  <a:moveTo>
                    <a:pt x="36" y="34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36" y="34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60" name="Freeform 382"/>
            <p:cNvSpPr>
              <a:spLocks/>
            </p:cNvSpPr>
            <p:nvPr/>
          </p:nvSpPr>
          <p:spPr bwMode="auto">
            <a:xfrm flipH="1">
              <a:off x="1232" y="2927"/>
              <a:ext cx="6" cy="5"/>
            </a:xfrm>
            <a:custGeom>
              <a:avLst/>
              <a:gdLst>
                <a:gd name="T0" fmla="*/ 0 w 50"/>
                <a:gd name="T1" fmla="*/ 0 h 36"/>
                <a:gd name="T2" fmla="*/ 0 w 50"/>
                <a:gd name="T3" fmla="*/ 0 h 36"/>
                <a:gd name="T4" fmla="*/ 0 w 50"/>
                <a:gd name="T5" fmla="*/ 0 h 36"/>
                <a:gd name="T6" fmla="*/ 0 w 50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6">
                  <a:moveTo>
                    <a:pt x="50" y="36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50" y="36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61" name="Freeform 383"/>
            <p:cNvSpPr>
              <a:spLocks/>
            </p:cNvSpPr>
            <p:nvPr/>
          </p:nvSpPr>
          <p:spPr bwMode="auto">
            <a:xfrm flipH="1">
              <a:off x="1232" y="2927"/>
              <a:ext cx="6" cy="5"/>
            </a:xfrm>
            <a:custGeom>
              <a:avLst/>
              <a:gdLst>
                <a:gd name="T0" fmla="*/ 0 w 50"/>
                <a:gd name="T1" fmla="*/ 0 h 36"/>
                <a:gd name="T2" fmla="*/ 0 w 50"/>
                <a:gd name="T3" fmla="*/ 0 h 36"/>
                <a:gd name="T4" fmla="*/ 0 w 50"/>
                <a:gd name="T5" fmla="*/ 0 h 36"/>
                <a:gd name="T6" fmla="*/ 0 w 50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6">
                  <a:moveTo>
                    <a:pt x="50" y="36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50" y="3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62" name="Freeform 384"/>
            <p:cNvSpPr>
              <a:spLocks/>
            </p:cNvSpPr>
            <p:nvPr/>
          </p:nvSpPr>
          <p:spPr bwMode="auto">
            <a:xfrm flipH="1">
              <a:off x="1233" y="2926"/>
              <a:ext cx="5" cy="6"/>
            </a:xfrm>
            <a:custGeom>
              <a:avLst/>
              <a:gdLst>
                <a:gd name="T0" fmla="*/ 0 w 36"/>
                <a:gd name="T1" fmla="*/ 0 h 50"/>
                <a:gd name="T2" fmla="*/ 0 w 36"/>
                <a:gd name="T3" fmla="*/ 0 h 50"/>
                <a:gd name="T4" fmla="*/ 0 w 36"/>
                <a:gd name="T5" fmla="*/ 0 h 50"/>
                <a:gd name="T6" fmla="*/ 0 w 36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50">
                  <a:moveTo>
                    <a:pt x="36" y="14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36" y="14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63" name="Freeform 385"/>
            <p:cNvSpPr>
              <a:spLocks/>
            </p:cNvSpPr>
            <p:nvPr/>
          </p:nvSpPr>
          <p:spPr bwMode="auto">
            <a:xfrm flipH="1">
              <a:off x="1233" y="2926"/>
              <a:ext cx="5" cy="6"/>
            </a:xfrm>
            <a:custGeom>
              <a:avLst/>
              <a:gdLst>
                <a:gd name="T0" fmla="*/ 0 w 36"/>
                <a:gd name="T1" fmla="*/ 0 h 50"/>
                <a:gd name="T2" fmla="*/ 0 w 36"/>
                <a:gd name="T3" fmla="*/ 0 h 50"/>
                <a:gd name="T4" fmla="*/ 0 w 36"/>
                <a:gd name="T5" fmla="*/ 0 h 50"/>
                <a:gd name="T6" fmla="*/ 0 w 36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50">
                  <a:moveTo>
                    <a:pt x="36" y="14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36" y="14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564" name="Group 386"/>
            <p:cNvGrpSpPr>
              <a:grpSpLocks/>
            </p:cNvGrpSpPr>
            <p:nvPr/>
          </p:nvGrpSpPr>
          <p:grpSpPr bwMode="auto">
            <a:xfrm>
              <a:off x="1114" y="2789"/>
              <a:ext cx="43" cy="42"/>
              <a:chOff x="6537" y="5710"/>
              <a:chExt cx="99" cy="95"/>
            </a:xfrm>
          </p:grpSpPr>
          <p:sp>
            <p:nvSpPr>
              <p:cNvPr id="13789" name="Freeform 387"/>
              <p:cNvSpPr>
                <a:spLocks/>
              </p:cNvSpPr>
              <p:nvPr/>
            </p:nvSpPr>
            <p:spPr bwMode="auto">
              <a:xfrm flipH="1">
                <a:off x="6556" y="5710"/>
                <a:ext cx="60" cy="60"/>
              </a:xfrm>
              <a:custGeom>
                <a:avLst/>
                <a:gdLst>
                  <a:gd name="T0" fmla="*/ 2 w 200"/>
                  <a:gd name="T1" fmla="*/ 1 h 198"/>
                  <a:gd name="T2" fmla="*/ 2 w 200"/>
                  <a:gd name="T3" fmla="*/ 0 h 198"/>
                  <a:gd name="T4" fmla="*/ 1 w 200"/>
                  <a:gd name="T5" fmla="*/ 0 h 198"/>
                  <a:gd name="T6" fmla="*/ 0 w 200"/>
                  <a:gd name="T7" fmla="*/ 0 h 198"/>
                  <a:gd name="T8" fmla="*/ 0 w 200"/>
                  <a:gd name="T9" fmla="*/ 1 h 198"/>
                  <a:gd name="T10" fmla="*/ 0 w 200"/>
                  <a:gd name="T11" fmla="*/ 2 h 198"/>
                  <a:gd name="T12" fmla="*/ 1 w 200"/>
                  <a:gd name="T13" fmla="*/ 2 h 198"/>
                  <a:gd name="T14" fmla="*/ 2 w 200"/>
                  <a:gd name="T15" fmla="*/ 2 h 198"/>
                  <a:gd name="T16" fmla="*/ 2 w 200"/>
                  <a:gd name="T17" fmla="*/ 1 h 198"/>
                  <a:gd name="T18" fmla="*/ 2 w 200"/>
                  <a:gd name="T19" fmla="*/ 1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0" h="198">
                    <a:moveTo>
                      <a:pt x="199" y="99"/>
                    </a:moveTo>
                    <a:lnTo>
                      <a:pt x="170" y="29"/>
                    </a:lnTo>
                    <a:lnTo>
                      <a:pt x="99" y="0"/>
                    </a:lnTo>
                    <a:lnTo>
                      <a:pt x="29" y="29"/>
                    </a:lnTo>
                    <a:lnTo>
                      <a:pt x="0" y="99"/>
                    </a:lnTo>
                    <a:lnTo>
                      <a:pt x="29" y="170"/>
                    </a:lnTo>
                    <a:lnTo>
                      <a:pt x="99" y="198"/>
                    </a:lnTo>
                    <a:lnTo>
                      <a:pt x="170" y="170"/>
                    </a:lnTo>
                    <a:lnTo>
                      <a:pt x="199" y="99"/>
                    </a:lnTo>
                    <a:lnTo>
                      <a:pt x="200" y="9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0" name="Freeform 388"/>
              <p:cNvSpPr>
                <a:spLocks/>
              </p:cNvSpPr>
              <p:nvPr/>
            </p:nvSpPr>
            <p:spPr bwMode="auto">
              <a:xfrm flipH="1">
                <a:off x="6586" y="5713"/>
                <a:ext cx="50" cy="92"/>
              </a:xfrm>
              <a:custGeom>
                <a:avLst/>
                <a:gdLst>
                  <a:gd name="T0" fmla="*/ 2 w 163"/>
                  <a:gd name="T1" fmla="*/ 2 h 307"/>
                  <a:gd name="T2" fmla="*/ 0 w 163"/>
                  <a:gd name="T3" fmla="*/ 0 h 307"/>
                  <a:gd name="T4" fmla="*/ 0 w 163"/>
                  <a:gd name="T5" fmla="*/ 0 h 3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3" h="307">
                    <a:moveTo>
                      <a:pt x="163" y="307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91" name="Freeform 389"/>
              <p:cNvSpPr>
                <a:spLocks/>
              </p:cNvSpPr>
              <p:nvPr/>
            </p:nvSpPr>
            <p:spPr bwMode="auto">
              <a:xfrm flipH="1">
                <a:off x="6537" y="5713"/>
                <a:ext cx="49" cy="92"/>
              </a:xfrm>
              <a:custGeom>
                <a:avLst/>
                <a:gdLst>
                  <a:gd name="T0" fmla="*/ 0 w 165"/>
                  <a:gd name="T1" fmla="*/ 2 h 307"/>
                  <a:gd name="T2" fmla="*/ 1 w 165"/>
                  <a:gd name="T3" fmla="*/ 0 h 307"/>
                  <a:gd name="T4" fmla="*/ 1 w 165"/>
                  <a:gd name="T5" fmla="*/ 0 h 30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5" h="307">
                    <a:moveTo>
                      <a:pt x="0" y="307"/>
                    </a:moveTo>
                    <a:lnTo>
                      <a:pt x="164" y="0"/>
                    </a:lnTo>
                    <a:lnTo>
                      <a:pt x="165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565" name="Freeform 390"/>
            <p:cNvSpPr>
              <a:spLocks/>
            </p:cNvSpPr>
            <p:nvPr/>
          </p:nvSpPr>
          <p:spPr bwMode="auto">
            <a:xfrm flipH="1">
              <a:off x="1135" y="2683"/>
              <a:ext cx="103" cy="0"/>
            </a:xfrm>
            <a:custGeom>
              <a:avLst/>
              <a:gdLst>
                <a:gd name="T0" fmla="*/ 0 w 784"/>
                <a:gd name="T1" fmla="*/ 0 w 784"/>
                <a:gd name="T2" fmla="*/ 0 w 784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784">
                  <a:moveTo>
                    <a:pt x="784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66" name="Freeform 391"/>
            <p:cNvSpPr>
              <a:spLocks/>
            </p:cNvSpPr>
            <p:nvPr/>
          </p:nvSpPr>
          <p:spPr bwMode="auto">
            <a:xfrm flipH="1">
              <a:off x="1238" y="2676"/>
              <a:ext cx="5" cy="7"/>
            </a:xfrm>
            <a:custGeom>
              <a:avLst/>
              <a:gdLst>
                <a:gd name="T0" fmla="*/ 0 w 35"/>
                <a:gd name="T1" fmla="*/ 0 h 50"/>
                <a:gd name="T2" fmla="*/ 0 w 35"/>
                <a:gd name="T3" fmla="*/ 0 h 50"/>
                <a:gd name="T4" fmla="*/ 0 w 35"/>
                <a:gd name="T5" fmla="*/ 0 h 50"/>
                <a:gd name="T6" fmla="*/ 0 w 35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50">
                  <a:moveTo>
                    <a:pt x="35" y="0"/>
                  </a:moveTo>
                  <a:lnTo>
                    <a:pt x="0" y="14"/>
                  </a:lnTo>
                  <a:lnTo>
                    <a:pt x="35" y="50"/>
                  </a:lnTo>
                  <a:lnTo>
                    <a:pt x="3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67" name="Freeform 392"/>
            <p:cNvSpPr>
              <a:spLocks/>
            </p:cNvSpPr>
            <p:nvPr/>
          </p:nvSpPr>
          <p:spPr bwMode="auto">
            <a:xfrm flipH="1">
              <a:off x="1238" y="2678"/>
              <a:ext cx="7" cy="5"/>
            </a:xfrm>
            <a:custGeom>
              <a:avLst/>
              <a:gdLst>
                <a:gd name="T0" fmla="*/ 0 w 49"/>
                <a:gd name="T1" fmla="*/ 0 h 36"/>
                <a:gd name="T2" fmla="*/ 0 w 49"/>
                <a:gd name="T3" fmla="*/ 0 h 36"/>
                <a:gd name="T4" fmla="*/ 0 w 49"/>
                <a:gd name="T5" fmla="*/ 0 h 36"/>
                <a:gd name="T6" fmla="*/ 0 w 4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6">
                  <a:moveTo>
                    <a:pt x="14" y="0"/>
                  </a:moveTo>
                  <a:lnTo>
                    <a:pt x="0" y="36"/>
                  </a:lnTo>
                  <a:lnTo>
                    <a:pt x="49" y="36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68" name="Freeform 393"/>
            <p:cNvSpPr>
              <a:spLocks/>
            </p:cNvSpPr>
            <p:nvPr/>
          </p:nvSpPr>
          <p:spPr bwMode="auto">
            <a:xfrm flipH="1">
              <a:off x="1238" y="2678"/>
              <a:ext cx="7" cy="5"/>
            </a:xfrm>
            <a:custGeom>
              <a:avLst/>
              <a:gdLst>
                <a:gd name="T0" fmla="*/ 0 w 49"/>
                <a:gd name="T1" fmla="*/ 0 h 36"/>
                <a:gd name="T2" fmla="*/ 0 w 49"/>
                <a:gd name="T3" fmla="*/ 0 h 36"/>
                <a:gd name="T4" fmla="*/ 0 w 49"/>
                <a:gd name="T5" fmla="*/ 0 h 36"/>
                <a:gd name="T6" fmla="*/ 0 w 49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6">
                  <a:moveTo>
                    <a:pt x="14" y="0"/>
                  </a:moveTo>
                  <a:lnTo>
                    <a:pt x="0" y="36"/>
                  </a:lnTo>
                  <a:lnTo>
                    <a:pt x="49" y="36"/>
                  </a:lnTo>
                  <a:lnTo>
                    <a:pt x="14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69" name="Freeform 394"/>
            <p:cNvSpPr>
              <a:spLocks/>
            </p:cNvSpPr>
            <p:nvPr/>
          </p:nvSpPr>
          <p:spPr bwMode="auto">
            <a:xfrm flipH="1">
              <a:off x="1238" y="2683"/>
              <a:ext cx="7" cy="4"/>
            </a:xfrm>
            <a:custGeom>
              <a:avLst/>
              <a:gdLst>
                <a:gd name="T0" fmla="*/ 0 w 49"/>
                <a:gd name="T1" fmla="*/ 0 h 35"/>
                <a:gd name="T2" fmla="*/ 0 w 49"/>
                <a:gd name="T3" fmla="*/ 0 h 35"/>
                <a:gd name="T4" fmla="*/ 0 w 49"/>
                <a:gd name="T5" fmla="*/ 0 h 35"/>
                <a:gd name="T6" fmla="*/ 0 w 49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5">
                  <a:moveTo>
                    <a:pt x="0" y="0"/>
                  </a:moveTo>
                  <a:lnTo>
                    <a:pt x="14" y="35"/>
                  </a:lnTo>
                  <a:lnTo>
                    <a:pt x="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70" name="Freeform 395"/>
            <p:cNvSpPr>
              <a:spLocks/>
            </p:cNvSpPr>
            <p:nvPr/>
          </p:nvSpPr>
          <p:spPr bwMode="auto">
            <a:xfrm flipH="1">
              <a:off x="1238" y="2683"/>
              <a:ext cx="7" cy="4"/>
            </a:xfrm>
            <a:custGeom>
              <a:avLst/>
              <a:gdLst>
                <a:gd name="T0" fmla="*/ 0 w 49"/>
                <a:gd name="T1" fmla="*/ 0 h 35"/>
                <a:gd name="T2" fmla="*/ 0 w 49"/>
                <a:gd name="T3" fmla="*/ 0 h 35"/>
                <a:gd name="T4" fmla="*/ 0 w 49"/>
                <a:gd name="T5" fmla="*/ 0 h 35"/>
                <a:gd name="T6" fmla="*/ 0 w 49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35">
                  <a:moveTo>
                    <a:pt x="0" y="0"/>
                  </a:moveTo>
                  <a:lnTo>
                    <a:pt x="14" y="35"/>
                  </a:lnTo>
                  <a:lnTo>
                    <a:pt x="49" y="0"/>
                  </a:lnTo>
                  <a:lnTo>
                    <a:pt x="0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71" name="Freeform 396"/>
            <p:cNvSpPr>
              <a:spLocks/>
            </p:cNvSpPr>
            <p:nvPr/>
          </p:nvSpPr>
          <p:spPr bwMode="auto">
            <a:xfrm flipH="1">
              <a:off x="1238" y="2683"/>
              <a:ext cx="5" cy="6"/>
            </a:xfrm>
            <a:custGeom>
              <a:avLst/>
              <a:gdLst>
                <a:gd name="T0" fmla="*/ 0 w 35"/>
                <a:gd name="T1" fmla="*/ 0 h 49"/>
                <a:gd name="T2" fmla="*/ 0 w 35"/>
                <a:gd name="T3" fmla="*/ 0 h 49"/>
                <a:gd name="T4" fmla="*/ 0 w 35"/>
                <a:gd name="T5" fmla="*/ 0 h 49"/>
                <a:gd name="T6" fmla="*/ 0 w 35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49">
                  <a:moveTo>
                    <a:pt x="0" y="35"/>
                  </a:moveTo>
                  <a:lnTo>
                    <a:pt x="35" y="49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72" name="Freeform 397"/>
            <p:cNvSpPr>
              <a:spLocks/>
            </p:cNvSpPr>
            <p:nvPr/>
          </p:nvSpPr>
          <p:spPr bwMode="auto">
            <a:xfrm flipH="1">
              <a:off x="1238" y="2683"/>
              <a:ext cx="5" cy="6"/>
            </a:xfrm>
            <a:custGeom>
              <a:avLst/>
              <a:gdLst>
                <a:gd name="T0" fmla="*/ 0 w 35"/>
                <a:gd name="T1" fmla="*/ 0 h 49"/>
                <a:gd name="T2" fmla="*/ 0 w 35"/>
                <a:gd name="T3" fmla="*/ 0 h 49"/>
                <a:gd name="T4" fmla="*/ 0 w 35"/>
                <a:gd name="T5" fmla="*/ 0 h 49"/>
                <a:gd name="T6" fmla="*/ 0 w 35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49">
                  <a:moveTo>
                    <a:pt x="0" y="35"/>
                  </a:moveTo>
                  <a:lnTo>
                    <a:pt x="35" y="49"/>
                  </a:lnTo>
                  <a:lnTo>
                    <a:pt x="35" y="0"/>
                  </a:lnTo>
                  <a:lnTo>
                    <a:pt x="0" y="35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73" name="Freeform 398"/>
            <p:cNvSpPr>
              <a:spLocks/>
            </p:cNvSpPr>
            <p:nvPr/>
          </p:nvSpPr>
          <p:spPr bwMode="auto">
            <a:xfrm flipH="1">
              <a:off x="1233" y="2683"/>
              <a:ext cx="5" cy="6"/>
            </a:xfrm>
            <a:custGeom>
              <a:avLst/>
              <a:gdLst>
                <a:gd name="T0" fmla="*/ 0 w 36"/>
                <a:gd name="T1" fmla="*/ 0 h 49"/>
                <a:gd name="T2" fmla="*/ 0 w 36"/>
                <a:gd name="T3" fmla="*/ 0 h 49"/>
                <a:gd name="T4" fmla="*/ 0 w 36"/>
                <a:gd name="T5" fmla="*/ 0 h 49"/>
                <a:gd name="T6" fmla="*/ 0 w 36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9">
                  <a:moveTo>
                    <a:pt x="0" y="49"/>
                  </a:moveTo>
                  <a:lnTo>
                    <a:pt x="36" y="35"/>
                  </a:lnTo>
                  <a:lnTo>
                    <a:pt x="0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74" name="Freeform 399"/>
            <p:cNvSpPr>
              <a:spLocks/>
            </p:cNvSpPr>
            <p:nvPr/>
          </p:nvSpPr>
          <p:spPr bwMode="auto">
            <a:xfrm flipH="1">
              <a:off x="1233" y="2683"/>
              <a:ext cx="5" cy="6"/>
            </a:xfrm>
            <a:custGeom>
              <a:avLst/>
              <a:gdLst>
                <a:gd name="T0" fmla="*/ 0 w 36"/>
                <a:gd name="T1" fmla="*/ 0 h 49"/>
                <a:gd name="T2" fmla="*/ 0 w 36"/>
                <a:gd name="T3" fmla="*/ 0 h 49"/>
                <a:gd name="T4" fmla="*/ 0 w 36"/>
                <a:gd name="T5" fmla="*/ 0 h 49"/>
                <a:gd name="T6" fmla="*/ 0 w 36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9">
                  <a:moveTo>
                    <a:pt x="0" y="49"/>
                  </a:moveTo>
                  <a:lnTo>
                    <a:pt x="36" y="35"/>
                  </a:lnTo>
                  <a:lnTo>
                    <a:pt x="0" y="0"/>
                  </a:lnTo>
                  <a:lnTo>
                    <a:pt x="0" y="49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75" name="Freeform 400"/>
            <p:cNvSpPr>
              <a:spLocks/>
            </p:cNvSpPr>
            <p:nvPr/>
          </p:nvSpPr>
          <p:spPr bwMode="auto">
            <a:xfrm flipH="1">
              <a:off x="1232" y="2683"/>
              <a:ext cx="6" cy="4"/>
            </a:xfrm>
            <a:custGeom>
              <a:avLst/>
              <a:gdLst>
                <a:gd name="T0" fmla="*/ 0 w 50"/>
                <a:gd name="T1" fmla="*/ 0 h 35"/>
                <a:gd name="T2" fmla="*/ 0 w 50"/>
                <a:gd name="T3" fmla="*/ 0 h 35"/>
                <a:gd name="T4" fmla="*/ 0 w 50"/>
                <a:gd name="T5" fmla="*/ 0 h 35"/>
                <a:gd name="T6" fmla="*/ 0 w 50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5">
                  <a:moveTo>
                    <a:pt x="36" y="35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36" y="35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76" name="Freeform 401"/>
            <p:cNvSpPr>
              <a:spLocks/>
            </p:cNvSpPr>
            <p:nvPr/>
          </p:nvSpPr>
          <p:spPr bwMode="auto">
            <a:xfrm flipH="1">
              <a:off x="1232" y="2683"/>
              <a:ext cx="6" cy="4"/>
            </a:xfrm>
            <a:custGeom>
              <a:avLst/>
              <a:gdLst>
                <a:gd name="T0" fmla="*/ 0 w 50"/>
                <a:gd name="T1" fmla="*/ 0 h 35"/>
                <a:gd name="T2" fmla="*/ 0 w 50"/>
                <a:gd name="T3" fmla="*/ 0 h 35"/>
                <a:gd name="T4" fmla="*/ 0 w 50"/>
                <a:gd name="T5" fmla="*/ 0 h 35"/>
                <a:gd name="T6" fmla="*/ 0 w 50"/>
                <a:gd name="T7" fmla="*/ 0 h 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5">
                  <a:moveTo>
                    <a:pt x="36" y="35"/>
                  </a:moveTo>
                  <a:lnTo>
                    <a:pt x="50" y="0"/>
                  </a:lnTo>
                  <a:lnTo>
                    <a:pt x="0" y="0"/>
                  </a:lnTo>
                  <a:lnTo>
                    <a:pt x="36" y="35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77" name="Freeform 402"/>
            <p:cNvSpPr>
              <a:spLocks/>
            </p:cNvSpPr>
            <p:nvPr/>
          </p:nvSpPr>
          <p:spPr bwMode="auto">
            <a:xfrm flipH="1">
              <a:off x="1232" y="2678"/>
              <a:ext cx="6" cy="5"/>
            </a:xfrm>
            <a:custGeom>
              <a:avLst/>
              <a:gdLst>
                <a:gd name="T0" fmla="*/ 0 w 50"/>
                <a:gd name="T1" fmla="*/ 0 h 36"/>
                <a:gd name="T2" fmla="*/ 0 w 50"/>
                <a:gd name="T3" fmla="*/ 0 h 36"/>
                <a:gd name="T4" fmla="*/ 0 w 50"/>
                <a:gd name="T5" fmla="*/ 0 h 36"/>
                <a:gd name="T6" fmla="*/ 0 w 50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6">
                  <a:moveTo>
                    <a:pt x="50" y="36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50" y="36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3578" name="Freeform 403"/>
            <p:cNvSpPr>
              <a:spLocks/>
            </p:cNvSpPr>
            <p:nvPr/>
          </p:nvSpPr>
          <p:spPr bwMode="auto">
            <a:xfrm flipH="1">
              <a:off x="1232" y="2678"/>
              <a:ext cx="6" cy="5"/>
            </a:xfrm>
            <a:custGeom>
              <a:avLst/>
              <a:gdLst>
                <a:gd name="T0" fmla="*/ 0 w 50"/>
                <a:gd name="T1" fmla="*/ 0 h 36"/>
                <a:gd name="T2" fmla="*/ 0 w 50"/>
                <a:gd name="T3" fmla="*/ 0 h 36"/>
                <a:gd name="T4" fmla="*/ 0 w 50"/>
                <a:gd name="T5" fmla="*/ 0 h 36"/>
                <a:gd name="T6" fmla="*/ 0 w 50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0" h="36">
                  <a:moveTo>
                    <a:pt x="50" y="36"/>
                  </a:moveTo>
                  <a:lnTo>
                    <a:pt x="36" y="0"/>
                  </a:lnTo>
                  <a:lnTo>
                    <a:pt x="0" y="36"/>
                  </a:lnTo>
                  <a:lnTo>
                    <a:pt x="50" y="3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79" name="Freeform 404"/>
            <p:cNvSpPr>
              <a:spLocks/>
            </p:cNvSpPr>
            <p:nvPr/>
          </p:nvSpPr>
          <p:spPr bwMode="auto">
            <a:xfrm flipH="1">
              <a:off x="1233" y="2676"/>
              <a:ext cx="5" cy="7"/>
            </a:xfrm>
            <a:custGeom>
              <a:avLst/>
              <a:gdLst>
                <a:gd name="T0" fmla="*/ 0 w 36"/>
                <a:gd name="T1" fmla="*/ 0 h 50"/>
                <a:gd name="T2" fmla="*/ 0 w 36"/>
                <a:gd name="T3" fmla="*/ 0 h 50"/>
                <a:gd name="T4" fmla="*/ 0 w 36"/>
                <a:gd name="T5" fmla="*/ 0 h 50"/>
                <a:gd name="T6" fmla="*/ 0 w 36"/>
                <a:gd name="T7" fmla="*/ 0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50">
                  <a:moveTo>
                    <a:pt x="36" y="14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36" y="14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80" name="Line 405"/>
            <p:cNvSpPr>
              <a:spLocks noChangeShapeType="1"/>
            </p:cNvSpPr>
            <p:nvPr/>
          </p:nvSpPr>
          <p:spPr bwMode="auto">
            <a:xfrm flipV="1">
              <a:off x="1134" y="2682"/>
              <a:ext cx="0" cy="1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81" name="Line 406"/>
            <p:cNvSpPr>
              <a:spLocks noChangeShapeType="1"/>
            </p:cNvSpPr>
            <p:nvPr/>
          </p:nvSpPr>
          <p:spPr bwMode="auto">
            <a:xfrm flipV="1">
              <a:off x="1134" y="2832"/>
              <a:ext cx="0" cy="9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82" name="Line 411"/>
            <p:cNvSpPr>
              <a:spLocks noChangeShapeType="1"/>
            </p:cNvSpPr>
            <p:nvPr/>
          </p:nvSpPr>
          <p:spPr bwMode="auto">
            <a:xfrm>
              <a:off x="1651" y="3652"/>
              <a:ext cx="0" cy="30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583" name="Group 412"/>
            <p:cNvGrpSpPr>
              <a:grpSpLocks/>
            </p:cNvGrpSpPr>
            <p:nvPr/>
          </p:nvGrpSpPr>
          <p:grpSpPr bwMode="auto">
            <a:xfrm rot="10800000">
              <a:off x="2582" y="2233"/>
              <a:ext cx="78" cy="167"/>
              <a:chOff x="7118" y="11378"/>
              <a:chExt cx="555" cy="1192"/>
            </a:xfrm>
          </p:grpSpPr>
          <p:sp>
            <p:nvSpPr>
              <p:cNvPr id="13783" name="AutoShape 413"/>
              <p:cNvSpPr>
                <a:spLocks noChangeArrowheads="1"/>
              </p:cNvSpPr>
              <p:nvPr/>
            </p:nvSpPr>
            <p:spPr bwMode="auto">
              <a:xfrm>
                <a:off x="7238" y="11948"/>
                <a:ext cx="112" cy="217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84" name="Rectangle 414"/>
              <p:cNvSpPr>
                <a:spLocks noChangeArrowheads="1"/>
              </p:cNvSpPr>
              <p:nvPr/>
            </p:nvSpPr>
            <p:spPr bwMode="auto">
              <a:xfrm rot="7545657" flipH="1">
                <a:off x="7370" y="11772"/>
                <a:ext cx="112" cy="30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85" name="Rectangle 415"/>
              <p:cNvSpPr>
                <a:spLocks noChangeArrowheads="1"/>
              </p:cNvSpPr>
              <p:nvPr/>
            </p:nvSpPr>
            <p:spPr bwMode="auto">
              <a:xfrm rot="-7545657">
                <a:off x="7355" y="11495"/>
                <a:ext cx="112" cy="30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86" name="Oval 416"/>
              <p:cNvSpPr>
                <a:spLocks noChangeArrowheads="1"/>
              </p:cNvSpPr>
              <p:nvPr/>
            </p:nvSpPr>
            <p:spPr bwMode="auto">
              <a:xfrm>
                <a:off x="7118" y="11700"/>
                <a:ext cx="180" cy="18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87" name="Oval 417"/>
              <p:cNvSpPr>
                <a:spLocks noChangeArrowheads="1"/>
              </p:cNvSpPr>
              <p:nvPr/>
            </p:nvSpPr>
            <p:spPr bwMode="auto">
              <a:xfrm>
                <a:off x="7493" y="11378"/>
                <a:ext cx="180" cy="180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88" name="Rectangle 418"/>
              <p:cNvSpPr>
                <a:spLocks noChangeArrowheads="1"/>
              </p:cNvSpPr>
              <p:nvPr/>
            </p:nvSpPr>
            <p:spPr bwMode="auto">
              <a:xfrm>
                <a:off x="7140" y="12068"/>
                <a:ext cx="525" cy="502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13584" name="Freeform 420"/>
            <p:cNvSpPr>
              <a:spLocks/>
            </p:cNvSpPr>
            <p:nvPr/>
          </p:nvSpPr>
          <p:spPr bwMode="auto">
            <a:xfrm>
              <a:off x="1931" y="3898"/>
              <a:ext cx="597" cy="105"/>
            </a:xfrm>
            <a:custGeom>
              <a:avLst/>
              <a:gdLst>
                <a:gd name="T0" fmla="*/ 0 w 1368"/>
                <a:gd name="T1" fmla="*/ 9 h 240"/>
                <a:gd name="T2" fmla="*/ 50 w 1368"/>
                <a:gd name="T3" fmla="*/ 9 h 240"/>
                <a:gd name="T4" fmla="*/ 50 w 1368"/>
                <a:gd name="T5" fmla="*/ 0 h 2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68" h="240">
                  <a:moveTo>
                    <a:pt x="0" y="240"/>
                  </a:moveTo>
                  <a:lnTo>
                    <a:pt x="1368" y="240"/>
                  </a:lnTo>
                  <a:lnTo>
                    <a:pt x="1368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85" name="Line 421"/>
            <p:cNvSpPr>
              <a:spLocks noChangeShapeType="1"/>
            </p:cNvSpPr>
            <p:nvPr/>
          </p:nvSpPr>
          <p:spPr bwMode="auto">
            <a:xfrm>
              <a:off x="2531" y="3736"/>
              <a:ext cx="0" cy="1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586" name="Group 422"/>
            <p:cNvGrpSpPr>
              <a:grpSpLocks/>
            </p:cNvGrpSpPr>
            <p:nvPr/>
          </p:nvGrpSpPr>
          <p:grpSpPr bwMode="auto">
            <a:xfrm>
              <a:off x="839" y="3110"/>
              <a:ext cx="485" cy="124"/>
              <a:chOff x="3770" y="4951"/>
              <a:chExt cx="1111" cy="285"/>
            </a:xfrm>
          </p:grpSpPr>
          <p:sp>
            <p:nvSpPr>
              <p:cNvPr id="13769" name="Rectangle 423"/>
              <p:cNvSpPr>
                <a:spLocks noChangeArrowheads="1"/>
              </p:cNvSpPr>
              <p:nvPr/>
            </p:nvSpPr>
            <p:spPr bwMode="auto">
              <a:xfrm>
                <a:off x="3884" y="4951"/>
                <a:ext cx="912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70" name="AutoShape 424"/>
              <p:cNvSpPr>
                <a:spLocks noChangeArrowheads="1"/>
              </p:cNvSpPr>
              <p:nvPr/>
            </p:nvSpPr>
            <p:spPr bwMode="auto">
              <a:xfrm rot="5400000">
                <a:off x="3764" y="5061"/>
                <a:ext cx="112" cy="99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71" name="AutoShape 425"/>
              <p:cNvSpPr>
                <a:spLocks noChangeArrowheads="1"/>
              </p:cNvSpPr>
              <p:nvPr/>
            </p:nvSpPr>
            <p:spPr bwMode="auto">
              <a:xfrm rot="16200000" flipH="1">
                <a:off x="4783" y="5068"/>
                <a:ext cx="112" cy="85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13772" name="Line 426"/>
              <p:cNvSpPr>
                <a:spLocks noChangeShapeType="1"/>
              </p:cNvSpPr>
              <p:nvPr/>
            </p:nvSpPr>
            <p:spPr bwMode="auto">
              <a:xfrm flipV="1">
                <a:off x="4568" y="4951"/>
                <a:ext cx="114" cy="2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73" name="Line 427"/>
              <p:cNvSpPr>
                <a:spLocks noChangeShapeType="1"/>
              </p:cNvSpPr>
              <p:nvPr/>
            </p:nvSpPr>
            <p:spPr bwMode="auto">
              <a:xfrm>
                <a:off x="4340" y="4951"/>
                <a:ext cx="0" cy="2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74" name="Line 428"/>
              <p:cNvSpPr>
                <a:spLocks noChangeShapeType="1"/>
              </p:cNvSpPr>
              <p:nvPr/>
            </p:nvSpPr>
            <p:spPr bwMode="auto">
              <a:xfrm flipH="1" flipV="1">
                <a:off x="4055" y="4951"/>
                <a:ext cx="93" cy="2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3775" name="Group 429"/>
              <p:cNvGrpSpPr>
                <a:grpSpLocks/>
              </p:cNvGrpSpPr>
              <p:nvPr/>
            </p:nvGrpSpPr>
            <p:grpSpPr bwMode="auto">
              <a:xfrm>
                <a:off x="3977" y="5167"/>
                <a:ext cx="57" cy="57"/>
                <a:chOff x="4112" y="5635"/>
                <a:chExt cx="57" cy="57"/>
              </a:xfrm>
            </p:grpSpPr>
            <p:sp>
              <p:nvSpPr>
                <p:cNvPr id="13781" name="Line 430"/>
                <p:cNvSpPr>
                  <a:spLocks noChangeShapeType="1"/>
                </p:cNvSpPr>
                <p:nvPr/>
              </p:nvSpPr>
              <p:spPr bwMode="auto">
                <a:xfrm>
                  <a:off x="4112" y="5635"/>
                  <a:ext cx="5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82" name="Line 431"/>
                <p:cNvSpPr>
                  <a:spLocks noChangeShapeType="1"/>
                </p:cNvSpPr>
                <p:nvPr/>
              </p:nvSpPr>
              <p:spPr bwMode="auto">
                <a:xfrm>
                  <a:off x="4148" y="5635"/>
                  <a:ext cx="0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grpSp>
            <p:nvGrpSpPr>
              <p:cNvPr id="13776" name="Group 432"/>
              <p:cNvGrpSpPr>
                <a:grpSpLocks/>
              </p:cNvGrpSpPr>
              <p:nvPr/>
            </p:nvGrpSpPr>
            <p:grpSpPr bwMode="auto">
              <a:xfrm>
                <a:off x="4653" y="5167"/>
                <a:ext cx="57" cy="57"/>
                <a:chOff x="4112" y="5635"/>
                <a:chExt cx="57" cy="57"/>
              </a:xfrm>
            </p:grpSpPr>
            <p:sp>
              <p:nvSpPr>
                <p:cNvPr id="13779" name="Line 433"/>
                <p:cNvSpPr>
                  <a:spLocks noChangeShapeType="1"/>
                </p:cNvSpPr>
                <p:nvPr/>
              </p:nvSpPr>
              <p:spPr bwMode="auto">
                <a:xfrm>
                  <a:off x="4112" y="5635"/>
                  <a:ext cx="57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80" name="Line 434"/>
                <p:cNvSpPr>
                  <a:spLocks noChangeShapeType="1"/>
                </p:cNvSpPr>
                <p:nvPr/>
              </p:nvSpPr>
              <p:spPr bwMode="auto">
                <a:xfrm>
                  <a:off x="4148" y="5635"/>
                  <a:ext cx="0" cy="5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3777" name="Line 435"/>
              <p:cNvSpPr>
                <a:spLocks noChangeShapeType="1"/>
              </p:cNvSpPr>
              <p:nvPr/>
            </p:nvSpPr>
            <p:spPr bwMode="auto">
              <a:xfrm>
                <a:off x="4454" y="4951"/>
                <a:ext cx="0" cy="2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78" name="Line 436"/>
              <p:cNvSpPr>
                <a:spLocks noChangeShapeType="1"/>
              </p:cNvSpPr>
              <p:nvPr/>
            </p:nvSpPr>
            <p:spPr bwMode="auto">
              <a:xfrm>
                <a:off x="4244" y="4951"/>
                <a:ext cx="0" cy="27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587" name="Line 437"/>
            <p:cNvSpPr>
              <a:spLocks noChangeShapeType="1"/>
            </p:cNvSpPr>
            <p:nvPr/>
          </p:nvSpPr>
          <p:spPr bwMode="auto">
            <a:xfrm flipV="1">
              <a:off x="1237" y="2608"/>
              <a:ext cx="0" cy="4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88" name="Line 438"/>
            <p:cNvSpPr>
              <a:spLocks noChangeShapeType="1"/>
            </p:cNvSpPr>
            <p:nvPr/>
          </p:nvSpPr>
          <p:spPr bwMode="auto">
            <a:xfrm flipV="1">
              <a:off x="1044" y="3037"/>
              <a:ext cx="0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89" name="Line 439"/>
            <p:cNvSpPr>
              <a:spLocks noChangeShapeType="1"/>
            </p:cNvSpPr>
            <p:nvPr/>
          </p:nvSpPr>
          <p:spPr bwMode="auto">
            <a:xfrm flipH="1">
              <a:off x="1039" y="3034"/>
              <a:ext cx="20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90" name="Line 440"/>
            <p:cNvSpPr>
              <a:spLocks noChangeShapeType="1"/>
            </p:cNvSpPr>
            <p:nvPr/>
          </p:nvSpPr>
          <p:spPr bwMode="auto">
            <a:xfrm flipV="1">
              <a:off x="954" y="2572"/>
              <a:ext cx="0" cy="5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91" name="AutoShape 441"/>
            <p:cNvSpPr>
              <a:spLocks noChangeArrowheads="1"/>
            </p:cNvSpPr>
            <p:nvPr/>
          </p:nvSpPr>
          <p:spPr bwMode="auto">
            <a:xfrm rot="10800000" flipH="1">
              <a:off x="921" y="3237"/>
              <a:ext cx="49" cy="49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w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panose="05000000000000000000" pitchFamily="2" charset="2"/>
                <a:buChar char="w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s-ES" altLang="es-ES" sz="2400"/>
            </a:p>
          </p:txBody>
        </p:sp>
        <p:grpSp>
          <p:nvGrpSpPr>
            <p:cNvPr id="13592" name="Group 442"/>
            <p:cNvGrpSpPr>
              <a:grpSpLocks/>
            </p:cNvGrpSpPr>
            <p:nvPr/>
          </p:nvGrpSpPr>
          <p:grpSpPr bwMode="auto">
            <a:xfrm>
              <a:off x="329" y="3560"/>
              <a:ext cx="517" cy="162"/>
              <a:chOff x="4081" y="7788"/>
              <a:chExt cx="1185" cy="370"/>
            </a:xfrm>
          </p:grpSpPr>
          <p:grpSp>
            <p:nvGrpSpPr>
              <p:cNvPr id="13714" name="Group 443"/>
              <p:cNvGrpSpPr>
                <a:grpSpLocks/>
              </p:cNvGrpSpPr>
              <p:nvPr/>
            </p:nvGrpSpPr>
            <p:grpSpPr bwMode="auto">
              <a:xfrm>
                <a:off x="4081" y="7998"/>
                <a:ext cx="161" cy="160"/>
                <a:chOff x="4135" y="7868"/>
                <a:chExt cx="161" cy="160"/>
              </a:xfrm>
            </p:grpSpPr>
            <p:sp>
              <p:nvSpPr>
                <p:cNvPr id="13752" name="Freeform 444"/>
                <p:cNvSpPr>
                  <a:spLocks/>
                </p:cNvSpPr>
                <p:nvPr/>
              </p:nvSpPr>
              <p:spPr bwMode="auto">
                <a:xfrm>
                  <a:off x="4215" y="7931"/>
                  <a:ext cx="24" cy="17"/>
                </a:xfrm>
                <a:custGeom>
                  <a:avLst/>
                  <a:gdLst>
                    <a:gd name="T0" fmla="*/ 1 w 73"/>
                    <a:gd name="T1" fmla="*/ 1 h 51"/>
                    <a:gd name="T2" fmla="*/ 1 w 73"/>
                    <a:gd name="T3" fmla="*/ 0 h 51"/>
                    <a:gd name="T4" fmla="*/ 0 w 73"/>
                    <a:gd name="T5" fmla="*/ 1 h 51"/>
                    <a:gd name="T6" fmla="*/ 1 w 73"/>
                    <a:gd name="T7" fmla="*/ 1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3" h="51">
                      <a:moveTo>
                        <a:pt x="73" y="51"/>
                      </a:moveTo>
                      <a:lnTo>
                        <a:pt x="51" y="0"/>
                      </a:lnTo>
                      <a:lnTo>
                        <a:pt x="0" y="51"/>
                      </a:lnTo>
                      <a:lnTo>
                        <a:pt x="73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3" name="Freeform 445"/>
                <p:cNvSpPr>
                  <a:spLocks/>
                </p:cNvSpPr>
                <p:nvPr/>
              </p:nvSpPr>
              <p:spPr bwMode="auto">
                <a:xfrm>
                  <a:off x="4215" y="7931"/>
                  <a:ext cx="24" cy="17"/>
                </a:xfrm>
                <a:custGeom>
                  <a:avLst/>
                  <a:gdLst>
                    <a:gd name="T0" fmla="*/ 1 w 73"/>
                    <a:gd name="T1" fmla="*/ 1 h 51"/>
                    <a:gd name="T2" fmla="*/ 1 w 73"/>
                    <a:gd name="T3" fmla="*/ 0 h 51"/>
                    <a:gd name="T4" fmla="*/ 0 w 73"/>
                    <a:gd name="T5" fmla="*/ 1 h 51"/>
                    <a:gd name="T6" fmla="*/ 1 w 73"/>
                    <a:gd name="T7" fmla="*/ 1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3" h="51">
                      <a:moveTo>
                        <a:pt x="73" y="51"/>
                      </a:moveTo>
                      <a:lnTo>
                        <a:pt x="51" y="0"/>
                      </a:lnTo>
                      <a:lnTo>
                        <a:pt x="0" y="51"/>
                      </a:lnTo>
                      <a:lnTo>
                        <a:pt x="73" y="51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4" name="Freeform 446"/>
                <p:cNvSpPr>
                  <a:spLocks/>
                </p:cNvSpPr>
                <p:nvPr/>
              </p:nvSpPr>
              <p:spPr bwMode="auto">
                <a:xfrm>
                  <a:off x="4215" y="7924"/>
                  <a:ext cx="17" cy="24"/>
                </a:xfrm>
                <a:custGeom>
                  <a:avLst/>
                  <a:gdLst>
                    <a:gd name="T0" fmla="*/ 1 w 51"/>
                    <a:gd name="T1" fmla="*/ 0 h 72"/>
                    <a:gd name="T2" fmla="*/ 0 w 51"/>
                    <a:gd name="T3" fmla="*/ 0 h 72"/>
                    <a:gd name="T4" fmla="*/ 0 w 51"/>
                    <a:gd name="T5" fmla="*/ 1 h 72"/>
                    <a:gd name="T6" fmla="*/ 1 w 51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72">
                      <a:moveTo>
                        <a:pt x="51" y="21"/>
                      </a:moveTo>
                      <a:lnTo>
                        <a:pt x="0" y="0"/>
                      </a:lnTo>
                      <a:lnTo>
                        <a:pt x="0" y="72"/>
                      </a:lnTo>
                      <a:lnTo>
                        <a:pt x="51" y="2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5" name="Freeform 447"/>
                <p:cNvSpPr>
                  <a:spLocks/>
                </p:cNvSpPr>
                <p:nvPr/>
              </p:nvSpPr>
              <p:spPr bwMode="auto">
                <a:xfrm>
                  <a:off x="4215" y="7924"/>
                  <a:ext cx="17" cy="24"/>
                </a:xfrm>
                <a:custGeom>
                  <a:avLst/>
                  <a:gdLst>
                    <a:gd name="T0" fmla="*/ 1 w 51"/>
                    <a:gd name="T1" fmla="*/ 0 h 72"/>
                    <a:gd name="T2" fmla="*/ 0 w 51"/>
                    <a:gd name="T3" fmla="*/ 0 h 72"/>
                    <a:gd name="T4" fmla="*/ 0 w 51"/>
                    <a:gd name="T5" fmla="*/ 1 h 72"/>
                    <a:gd name="T6" fmla="*/ 1 w 51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72">
                      <a:moveTo>
                        <a:pt x="51" y="21"/>
                      </a:moveTo>
                      <a:lnTo>
                        <a:pt x="0" y="0"/>
                      </a:lnTo>
                      <a:lnTo>
                        <a:pt x="0" y="72"/>
                      </a:lnTo>
                      <a:lnTo>
                        <a:pt x="51" y="21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6" name="Freeform 448"/>
                <p:cNvSpPr>
                  <a:spLocks/>
                </p:cNvSpPr>
                <p:nvPr/>
              </p:nvSpPr>
              <p:spPr bwMode="auto">
                <a:xfrm>
                  <a:off x="4198" y="7924"/>
                  <a:ext cx="17" cy="24"/>
                </a:xfrm>
                <a:custGeom>
                  <a:avLst/>
                  <a:gdLst>
                    <a:gd name="T0" fmla="*/ 1 w 50"/>
                    <a:gd name="T1" fmla="*/ 0 h 72"/>
                    <a:gd name="T2" fmla="*/ 0 w 50"/>
                    <a:gd name="T3" fmla="*/ 0 h 72"/>
                    <a:gd name="T4" fmla="*/ 1 w 50"/>
                    <a:gd name="T5" fmla="*/ 1 h 72"/>
                    <a:gd name="T6" fmla="*/ 1 w 50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" h="72">
                      <a:moveTo>
                        <a:pt x="50" y="0"/>
                      </a:moveTo>
                      <a:lnTo>
                        <a:pt x="0" y="21"/>
                      </a:lnTo>
                      <a:lnTo>
                        <a:pt x="50" y="72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7" name="Freeform 449"/>
                <p:cNvSpPr>
                  <a:spLocks/>
                </p:cNvSpPr>
                <p:nvPr/>
              </p:nvSpPr>
              <p:spPr bwMode="auto">
                <a:xfrm>
                  <a:off x="4198" y="7924"/>
                  <a:ext cx="17" cy="24"/>
                </a:xfrm>
                <a:custGeom>
                  <a:avLst/>
                  <a:gdLst>
                    <a:gd name="T0" fmla="*/ 1 w 50"/>
                    <a:gd name="T1" fmla="*/ 0 h 72"/>
                    <a:gd name="T2" fmla="*/ 0 w 50"/>
                    <a:gd name="T3" fmla="*/ 0 h 72"/>
                    <a:gd name="T4" fmla="*/ 1 w 50"/>
                    <a:gd name="T5" fmla="*/ 1 h 72"/>
                    <a:gd name="T6" fmla="*/ 1 w 50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" h="72">
                      <a:moveTo>
                        <a:pt x="50" y="0"/>
                      </a:moveTo>
                      <a:lnTo>
                        <a:pt x="0" y="21"/>
                      </a:lnTo>
                      <a:lnTo>
                        <a:pt x="50" y="72"/>
                      </a:lnTo>
                      <a:lnTo>
                        <a:pt x="50" y="0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8" name="Freeform 450"/>
                <p:cNvSpPr>
                  <a:spLocks/>
                </p:cNvSpPr>
                <p:nvPr/>
              </p:nvSpPr>
              <p:spPr bwMode="auto">
                <a:xfrm>
                  <a:off x="4191" y="7931"/>
                  <a:ext cx="24" cy="17"/>
                </a:xfrm>
                <a:custGeom>
                  <a:avLst/>
                  <a:gdLst>
                    <a:gd name="T0" fmla="*/ 0 w 71"/>
                    <a:gd name="T1" fmla="*/ 0 h 51"/>
                    <a:gd name="T2" fmla="*/ 0 w 71"/>
                    <a:gd name="T3" fmla="*/ 1 h 51"/>
                    <a:gd name="T4" fmla="*/ 1 w 71"/>
                    <a:gd name="T5" fmla="*/ 1 h 51"/>
                    <a:gd name="T6" fmla="*/ 0 w 71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1" h="51">
                      <a:moveTo>
                        <a:pt x="21" y="0"/>
                      </a:moveTo>
                      <a:lnTo>
                        <a:pt x="0" y="51"/>
                      </a:lnTo>
                      <a:lnTo>
                        <a:pt x="71" y="5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59" name="Freeform 451"/>
                <p:cNvSpPr>
                  <a:spLocks/>
                </p:cNvSpPr>
                <p:nvPr/>
              </p:nvSpPr>
              <p:spPr bwMode="auto">
                <a:xfrm>
                  <a:off x="4191" y="7931"/>
                  <a:ext cx="24" cy="17"/>
                </a:xfrm>
                <a:custGeom>
                  <a:avLst/>
                  <a:gdLst>
                    <a:gd name="T0" fmla="*/ 0 w 71"/>
                    <a:gd name="T1" fmla="*/ 0 h 51"/>
                    <a:gd name="T2" fmla="*/ 0 w 71"/>
                    <a:gd name="T3" fmla="*/ 1 h 51"/>
                    <a:gd name="T4" fmla="*/ 1 w 71"/>
                    <a:gd name="T5" fmla="*/ 1 h 51"/>
                    <a:gd name="T6" fmla="*/ 0 w 71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1" h="51">
                      <a:moveTo>
                        <a:pt x="21" y="0"/>
                      </a:moveTo>
                      <a:lnTo>
                        <a:pt x="0" y="51"/>
                      </a:lnTo>
                      <a:lnTo>
                        <a:pt x="71" y="51"/>
                      </a:lnTo>
                      <a:lnTo>
                        <a:pt x="21" y="0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0" name="Freeform 452"/>
                <p:cNvSpPr>
                  <a:spLocks/>
                </p:cNvSpPr>
                <p:nvPr/>
              </p:nvSpPr>
              <p:spPr bwMode="auto">
                <a:xfrm>
                  <a:off x="4191" y="7948"/>
                  <a:ext cx="24" cy="17"/>
                </a:xfrm>
                <a:custGeom>
                  <a:avLst/>
                  <a:gdLst>
                    <a:gd name="T0" fmla="*/ 0 w 71"/>
                    <a:gd name="T1" fmla="*/ 0 h 51"/>
                    <a:gd name="T2" fmla="*/ 0 w 71"/>
                    <a:gd name="T3" fmla="*/ 1 h 51"/>
                    <a:gd name="T4" fmla="*/ 1 w 71"/>
                    <a:gd name="T5" fmla="*/ 0 h 51"/>
                    <a:gd name="T6" fmla="*/ 0 w 71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1" h="51">
                      <a:moveTo>
                        <a:pt x="0" y="0"/>
                      </a:moveTo>
                      <a:lnTo>
                        <a:pt x="21" y="51"/>
                      </a:lnTo>
                      <a:lnTo>
                        <a:pt x="7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1" name="Freeform 453"/>
                <p:cNvSpPr>
                  <a:spLocks/>
                </p:cNvSpPr>
                <p:nvPr/>
              </p:nvSpPr>
              <p:spPr bwMode="auto">
                <a:xfrm>
                  <a:off x="4191" y="7948"/>
                  <a:ext cx="24" cy="17"/>
                </a:xfrm>
                <a:custGeom>
                  <a:avLst/>
                  <a:gdLst>
                    <a:gd name="T0" fmla="*/ 0 w 71"/>
                    <a:gd name="T1" fmla="*/ 0 h 51"/>
                    <a:gd name="T2" fmla="*/ 0 w 71"/>
                    <a:gd name="T3" fmla="*/ 1 h 51"/>
                    <a:gd name="T4" fmla="*/ 1 w 71"/>
                    <a:gd name="T5" fmla="*/ 0 h 51"/>
                    <a:gd name="T6" fmla="*/ 0 w 71"/>
                    <a:gd name="T7" fmla="*/ 0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1" h="51">
                      <a:moveTo>
                        <a:pt x="0" y="0"/>
                      </a:moveTo>
                      <a:lnTo>
                        <a:pt x="21" y="51"/>
                      </a:lnTo>
                      <a:lnTo>
                        <a:pt x="71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2" name="Freeform 454"/>
                <p:cNvSpPr>
                  <a:spLocks/>
                </p:cNvSpPr>
                <p:nvPr/>
              </p:nvSpPr>
              <p:spPr bwMode="auto">
                <a:xfrm>
                  <a:off x="4198" y="7948"/>
                  <a:ext cx="17" cy="24"/>
                </a:xfrm>
                <a:custGeom>
                  <a:avLst/>
                  <a:gdLst>
                    <a:gd name="T0" fmla="*/ 0 w 50"/>
                    <a:gd name="T1" fmla="*/ 1 h 72"/>
                    <a:gd name="T2" fmla="*/ 1 w 50"/>
                    <a:gd name="T3" fmla="*/ 1 h 72"/>
                    <a:gd name="T4" fmla="*/ 1 w 50"/>
                    <a:gd name="T5" fmla="*/ 0 h 72"/>
                    <a:gd name="T6" fmla="*/ 0 w 50"/>
                    <a:gd name="T7" fmla="*/ 1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" h="72">
                      <a:moveTo>
                        <a:pt x="0" y="51"/>
                      </a:moveTo>
                      <a:lnTo>
                        <a:pt x="50" y="72"/>
                      </a:lnTo>
                      <a:lnTo>
                        <a:pt x="50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3" name="Freeform 455"/>
                <p:cNvSpPr>
                  <a:spLocks/>
                </p:cNvSpPr>
                <p:nvPr/>
              </p:nvSpPr>
              <p:spPr bwMode="auto">
                <a:xfrm>
                  <a:off x="4198" y="7948"/>
                  <a:ext cx="17" cy="24"/>
                </a:xfrm>
                <a:custGeom>
                  <a:avLst/>
                  <a:gdLst>
                    <a:gd name="T0" fmla="*/ 0 w 50"/>
                    <a:gd name="T1" fmla="*/ 1 h 72"/>
                    <a:gd name="T2" fmla="*/ 1 w 50"/>
                    <a:gd name="T3" fmla="*/ 1 h 72"/>
                    <a:gd name="T4" fmla="*/ 1 w 50"/>
                    <a:gd name="T5" fmla="*/ 0 h 72"/>
                    <a:gd name="T6" fmla="*/ 0 w 50"/>
                    <a:gd name="T7" fmla="*/ 1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0" h="72">
                      <a:moveTo>
                        <a:pt x="0" y="51"/>
                      </a:moveTo>
                      <a:lnTo>
                        <a:pt x="50" y="72"/>
                      </a:lnTo>
                      <a:lnTo>
                        <a:pt x="50" y="0"/>
                      </a:lnTo>
                      <a:lnTo>
                        <a:pt x="0" y="51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4" name="Freeform 456"/>
                <p:cNvSpPr>
                  <a:spLocks/>
                </p:cNvSpPr>
                <p:nvPr/>
              </p:nvSpPr>
              <p:spPr bwMode="auto">
                <a:xfrm>
                  <a:off x="4215" y="7948"/>
                  <a:ext cx="17" cy="24"/>
                </a:xfrm>
                <a:custGeom>
                  <a:avLst/>
                  <a:gdLst>
                    <a:gd name="T0" fmla="*/ 0 w 51"/>
                    <a:gd name="T1" fmla="*/ 1 h 72"/>
                    <a:gd name="T2" fmla="*/ 1 w 51"/>
                    <a:gd name="T3" fmla="*/ 1 h 72"/>
                    <a:gd name="T4" fmla="*/ 0 w 51"/>
                    <a:gd name="T5" fmla="*/ 0 h 72"/>
                    <a:gd name="T6" fmla="*/ 0 w 51"/>
                    <a:gd name="T7" fmla="*/ 1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72">
                      <a:moveTo>
                        <a:pt x="0" y="72"/>
                      </a:moveTo>
                      <a:lnTo>
                        <a:pt x="51" y="51"/>
                      </a:lnTo>
                      <a:lnTo>
                        <a:pt x="0" y="0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5" name="Freeform 457"/>
                <p:cNvSpPr>
                  <a:spLocks/>
                </p:cNvSpPr>
                <p:nvPr/>
              </p:nvSpPr>
              <p:spPr bwMode="auto">
                <a:xfrm>
                  <a:off x="4215" y="7948"/>
                  <a:ext cx="17" cy="24"/>
                </a:xfrm>
                <a:custGeom>
                  <a:avLst/>
                  <a:gdLst>
                    <a:gd name="T0" fmla="*/ 0 w 51"/>
                    <a:gd name="T1" fmla="*/ 1 h 72"/>
                    <a:gd name="T2" fmla="*/ 1 w 51"/>
                    <a:gd name="T3" fmla="*/ 1 h 72"/>
                    <a:gd name="T4" fmla="*/ 0 w 51"/>
                    <a:gd name="T5" fmla="*/ 0 h 72"/>
                    <a:gd name="T6" fmla="*/ 0 w 51"/>
                    <a:gd name="T7" fmla="*/ 1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1" h="72">
                      <a:moveTo>
                        <a:pt x="0" y="72"/>
                      </a:moveTo>
                      <a:lnTo>
                        <a:pt x="51" y="51"/>
                      </a:lnTo>
                      <a:lnTo>
                        <a:pt x="0" y="0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6" name="Freeform 458"/>
                <p:cNvSpPr>
                  <a:spLocks/>
                </p:cNvSpPr>
                <p:nvPr/>
              </p:nvSpPr>
              <p:spPr bwMode="auto">
                <a:xfrm>
                  <a:off x="4215" y="7948"/>
                  <a:ext cx="24" cy="17"/>
                </a:xfrm>
                <a:custGeom>
                  <a:avLst/>
                  <a:gdLst>
                    <a:gd name="T0" fmla="*/ 1 w 73"/>
                    <a:gd name="T1" fmla="*/ 1 h 51"/>
                    <a:gd name="T2" fmla="*/ 1 w 73"/>
                    <a:gd name="T3" fmla="*/ 0 h 51"/>
                    <a:gd name="T4" fmla="*/ 0 w 73"/>
                    <a:gd name="T5" fmla="*/ 0 h 51"/>
                    <a:gd name="T6" fmla="*/ 1 w 73"/>
                    <a:gd name="T7" fmla="*/ 1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3" h="51">
                      <a:moveTo>
                        <a:pt x="51" y="51"/>
                      </a:moveTo>
                      <a:lnTo>
                        <a:pt x="73" y="0"/>
                      </a:lnTo>
                      <a:lnTo>
                        <a:pt x="0" y="0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mpd="sng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7" name="Freeform 459"/>
                <p:cNvSpPr>
                  <a:spLocks/>
                </p:cNvSpPr>
                <p:nvPr/>
              </p:nvSpPr>
              <p:spPr bwMode="auto">
                <a:xfrm>
                  <a:off x="4215" y="7948"/>
                  <a:ext cx="24" cy="17"/>
                </a:xfrm>
                <a:custGeom>
                  <a:avLst/>
                  <a:gdLst>
                    <a:gd name="T0" fmla="*/ 1 w 73"/>
                    <a:gd name="T1" fmla="*/ 1 h 51"/>
                    <a:gd name="T2" fmla="*/ 1 w 73"/>
                    <a:gd name="T3" fmla="*/ 0 h 51"/>
                    <a:gd name="T4" fmla="*/ 0 w 73"/>
                    <a:gd name="T5" fmla="*/ 0 h 51"/>
                    <a:gd name="T6" fmla="*/ 1 w 73"/>
                    <a:gd name="T7" fmla="*/ 1 h 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73" h="51">
                      <a:moveTo>
                        <a:pt x="51" y="51"/>
                      </a:moveTo>
                      <a:lnTo>
                        <a:pt x="73" y="0"/>
                      </a:lnTo>
                      <a:lnTo>
                        <a:pt x="0" y="0"/>
                      </a:lnTo>
                      <a:lnTo>
                        <a:pt x="51" y="51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68" name="Freeform 460"/>
                <p:cNvSpPr>
                  <a:spLocks/>
                </p:cNvSpPr>
                <p:nvPr/>
              </p:nvSpPr>
              <p:spPr bwMode="auto">
                <a:xfrm>
                  <a:off x="4135" y="7868"/>
                  <a:ext cx="161" cy="160"/>
                </a:xfrm>
                <a:custGeom>
                  <a:avLst/>
                  <a:gdLst>
                    <a:gd name="T0" fmla="*/ 6 w 481"/>
                    <a:gd name="T1" fmla="*/ 3 h 480"/>
                    <a:gd name="T2" fmla="*/ 5 w 481"/>
                    <a:gd name="T3" fmla="*/ 1 h 480"/>
                    <a:gd name="T4" fmla="*/ 3 w 481"/>
                    <a:gd name="T5" fmla="*/ 0 h 480"/>
                    <a:gd name="T6" fmla="*/ 1 w 481"/>
                    <a:gd name="T7" fmla="*/ 1 h 480"/>
                    <a:gd name="T8" fmla="*/ 0 w 481"/>
                    <a:gd name="T9" fmla="*/ 3 h 480"/>
                    <a:gd name="T10" fmla="*/ 1 w 481"/>
                    <a:gd name="T11" fmla="*/ 5 h 480"/>
                    <a:gd name="T12" fmla="*/ 3 w 481"/>
                    <a:gd name="T13" fmla="*/ 6 h 480"/>
                    <a:gd name="T14" fmla="*/ 5 w 481"/>
                    <a:gd name="T15" fmla="*/ 5 h 480"/>
                    <a:gd name="T16" fmla="*/ 6 w 481"/>
                    <a:gd name="T17" fmla="*/ 3 h 480"/>
                    <a:gd name="T18" fmla="*/ 6 w 481"/>
                    <a:gd name="T19" fmla="*/ 3 h 48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1" h="480">
                      <a:moveTo>
                        <a:pt x="480" y="240"/>
                      </a:moveTo>
                      <a:lnTo>
                        <a:pt x="409" y="70"/>
                      </a:lnTo>
                      <a:lnTo>
                        <a:pt x="239" y="0"/>
                      </a:lnTo>
                      <a:lnTo>
                        <a:pt x="70" y="70"/>
                      </a:lnTo>
                      <a:lnTo>
                        <a:pt x="0" y="240"/>
                      </a:lnTo>
                      <a:lnTo>
                        <a:pt x="70" y="409"/>
                      </a:lnTo>
                      <a:lnTo>
                        <a:pt x="239" y="480"/>
                      </a:lnTo>
                      <a:lnTo>
                        <a:pt x="409" y="409"/>
                      </a:lnTo>
                      <a:lnTo>
                        <a:pt x="480" y="240"/>
                      </a:lnTo>
                      <a:lnTo>
                        <a:pt x="481" y="240"/>
                      </a:lnTo>
                    </a:path>
                  </a:pathLst>
                </a:custGeom>
                <a:noFill/>
                <a:ln w="12700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3715" name="Freeform 461"/>
              <p:cNvSpPr>
                <a:spLocks/>
              </p:cNvSpPr>
              <p:nvPr/>
            </p:nvSpPr>
            <p:spPr bwMode="auto">
              <a:xfrm>
                <a:off x="4279" y="7996"/>
                <a:ext cx="106" cy="1"/>
              </a:xfrm>
              <a:custGeom>
                <a:avLst/>
                <a:gdLst>
                  <a:gd name="T0" fmla="*/ 4 w 316"/>
                  <a:gd name="T1" fmla="*/ 0 h 1"/>
                  <a:gd name="T2" fmla="*/ 0 w 316"/>
                  <a:gd name="T3" fmla="*/ 0 h 1"/>
                  <a:gd name="T4" fmla="*/ 0 w 31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6" h="1">
                    <a:moveTo>
                      <a:pt x="316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16" name="Freeform 462"/>
              <p:cNvSpPr>
                <a:spLocks/>
              </p:cNvSpPr>
              <p:nvPr/>
            </p:nvSpPr>
            <p:spPr bwMode="auto">
              <a:xfrm>
                <a:off x="4279" y="7900"/>
                <a:ext cx="106" cy="1"/>
              </a:xfrm>
              <a:custGeom>
                <a:avLst/>
                <a:gdLst>
                  <a:gd name="T0" fmla="*/ 4 w 316"/>
                  <a:gd name="T1" fmla="*/ 0 h 1"/>
                  <a:gd name="T2" fmla="*/ 0 w 316"/>
                  <a:gd name="T3" fmla="*/ 0 h 1"/>
                  <a:gd name="T4" fmla="*/ 0 w 31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16" h="1">
                    <a:moveTo>
                      <a:pt x="316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17" name="Freeform 463"/>
              <p:cNvSpPr>
                <a:spLocks/>
              </p:cNvSpPr>
              <p:nvPr/>
            </p:nvSpPr>
            <p:spPr bwMode="auto">
              <a:xfrm>
                <a:off x="5025" y="7901"/>
                <a:ext cx="48" cy="83"/>
              </a:xfrm>
              <a:custGeom>
                <a:avLst/>
                <a:gdLst>
                  <a:gd name="T0" fmla="*/ 2 w 144"/>
                  <a:gd name="T1" fmla="*/ 0 h 248"/>
                  <a:gd name="T2" fmla="*/ 0 w 144"/>
                  <a:gd name="T3" fmla="*/ 3 h 248"/>
                  <a:gd name="T4" fmla="*/ 0 w 144"/>
                  <a:gd name="T5" fmla="*/ 3 h 24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248">
                    <a:moveTo>
                      <a:pt x="144" y="0"/>
                    </a:moveTo>
                    <a:lnTo>
                      <a:pt x="0" y="248"/>
                    </a:lnTo>
                    <a:lnTo>
                      <a:pt x="1" y="24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18" name="Freeform 464"/>
              <p:cNvSpPr>
                <a:spLocks/>
              </p:cNvSpPr>
              <p:nvPr/>
            </p:nvSpPr>
            <p:spPr bwMode="auto">
              <a:xfrm>
                <a:off x="5170" y="7898"/>
                <a:ext cx="48" cy="83"/>
              </a:xfrm>
              <a:custGeom>
                <a:avLst/>
                <a:gdLst>
                  <a:gd name="T0" fmla="*/ 0 w 145"/>
                  <a:gd name="T1" fmla="*/ 0 h 250"/>
                  <a:gd name="T2" fmla="*/ 2 w 145"/>
                  <a:gd name="T3" fmla="*/ 3 h 250"/>
                  <a:gd name="T4" fmla="*/ 2 w 145"/>
                  <a:gd name="T5" fmla="*/ 3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5" h="250">
                    <a:moveTo>
                      <a:pt x="0" y="0"/>
                    </a:moveTo>
                    <a:lnTo>
                      <a:pt x="143" y="250"/>
                    </a:lnTo>
                    <a:lnTo>
                      <a:pt x="145" y="25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19" name="Freeform 465"/>
              <p:cNvSpPr>
                <a:spLocks/>
              </p:cNvSpPr>
              <p:nvPr/>
            </p:nvSpPr>
            <p:spPr bwMode="auto">
              <a:xfrm>
                <a:off x="5217" y="7898"/>
                <a:ext cx="49" cy="83"/>
              </a:xfrm>
              <a:custGeom>
                <a:avLst/>
                <a:gdLst>
                  <a:gd name="T0" fmla="*/ 2 w 145"/>
                  <a:gd name="T1" fmla="*/ 0 h 250"/>
                  <a:gd name="T2" fmla="*/ 0 w 145"/>
                  <a:gd name="T3" fmla="*/ 3 h 250"/>
                  <a:gd name="T4" fmla="*/ 0 w 145"/>
                  <a:gd name="T5" fmla="*/ 3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5" h="250">
                    <a:moveTo>
                      <a:pt x="145" y="0"/>
                    </a:moveTo>
                    <a:lnTo>
                      <a:pt x="0" y="250"/>
                    </a:lnTo>
                    <a:lnTo>
                      <a:pt x="2" y="25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0" name="Freeform 466"/>
              <p:cNvSpPr>
                <a:spLocks/>
              </p:cNvSpPr>
              <p:nvPr/>
            </p:nvSpPr>
            <p:spPr bwMode="auto">
              <a:xfrm>
                <a:off x="5122" y="7898"/>
                <a:ext cx="48" cy="83"/>
              </a:xfrm>
              <a:custGeom>
                <a:avLst/>
                <a:gdLst>
                  <a:gd name="T0" fmla="*/ 2 w 144"/>
                  <a:gd name="T1" fmla="*/ 0 h 250"/>
                  <a:gd name="T2" fmla="*/ 0 w 144"/>
                  <a:gd name="T3" fmla="*/ 3 h 250"/>
                  <a:gd name="T4" fmla="*/ 0 w 144"/>
                  <a:gd name="T5" fmla="*/ 3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250">
                    <a:moveTo>
                      <a:pt x="144" y="0"/>
                    </a:moveTo>
                    <a:lnTo>
                      <a:pt x="0" y="250"/>
                    </a:lnTo>
                    <a:lnTo>
                      <a:pt x="1" y="25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1" name="Freeform 467"/>
              <p:cNvSpPr>
                <a:spLocks/>
              </p:cNvSpPr>
              <p:nvPr/>
            </p:nvSpPr>
            <p:spPr bwMode="auto">
              <a:xfrm>
                <a:off x="5074" y="7898"/>
                <a:ext cx="48" cy="83"/>
              </a:xfrm>
              <a:custGeom>
                <a:avLst/>
                <a:gdLst>
                  <a:gd name="T0" fmla="*/ 0 w 144"/>
                  <a:gd name="T1" fmla="*/ 0 h 250"/>
                  <a:gd name="T2" fmla="*/ 2 w 144"/>
                  <a:gd name="T3" fmla="*/ 3 h 250"/>
                  <a:gd name="T4" fmla="*/ 2 w 144"/>
                  <a:gd name="T5" fmla="*/ 3 h 25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44" h="250">
                    <a:moveTo>
                      <a:pt x="0" y="0"/>
                    </a:moveTo>
                    <a:lnTo>
                      <a:pt x="143" y="250"/>
                    </a:lnTo>
                    <a:lnTo>
                      <a:pt x="144" y="25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2" name="Freeform 468"/>
              <p:cNvSpPr>
                <a:spLocks/>
              </p:cNvSpPr>
              <p:nvPr/>
            </p:nvSpPr>
            <p:spPr bwMode="auto">
              <a:xfrm>
                <a:off x="4811" y="7788"/>
                <a:ext cx="1" cy="320"/>
              </a:xfrm>
              <a:custGeom>
                <a:avLst/>
                <a:gdLst>
                  <a:gd name="T0" fmla="*/ 0 w 1"/>
                  <a:gd name="T1" fmla="*/ 0 h 959"/>
                  <a:gd name="T2" fmla="*/ 0 w 1"/>
                  <a:gd name="T3" fmla="*/ 12 h 959"/>
                  <a:gd name="T4" fmla="*/ 1 w 1"/>
                  <a:gd name="T5" fmla="*/ 12 h 9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959">
                    <a:moveTo>
                      <a:pt x="0" y="0"/>
                    </a:moveTo>
                    <a:lnTo>
                      <a:pt x="0" y="959"/>
                    </a:lnTo>
                    <a:lnTo>
                      <a:pt x="1" y="95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3" name="Freeform 469"/>
              <p:cNvSpPr>
                <a:spLocks/>
              </p:cNvSpPr>
              <p:nvPr/>
            </p:nvSpPr>
            <p:spPr bwMode="auto">
              <a:xfrm>
                <a:off x="4481" y="7788"/>
                <a:ext cx="8" cy="79"/>
              </a:xfrm>
              <a:custGeom>
                <a:avLst/>
                <a:gdLst>
                  <a:gd name="T0" fmla="*/ 0 w 25"/>
                  <a:gd name="T1" fmla="*/ 0 h 238"/>
                  <a:gd name="T2" fmla="*/ 0 w 25"/>
                  <a:gd name="T3" fmla="*/ 3 h 238"/>
                  <a:gd name="T4" fmla="*/ 0 w 25"/>
                  <a:gd name="T5" fmla="*/ 3 h 2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" h="238">
                    <a:moveTo>
                      <a:pt x="25" y="0"/>
                    </a:moveTo>
                    <a:lnTo>
                      <a:pt x="0" y="238"/>
                    </a:lnTo>
                    <a:lnTo>
                      <a:pt x="1" y="23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4" name="Freeform 470"/>
              <p:cNvSpPr>
                <a:spLocks/>
              </p:cNvSpPr>
              <p:nvPr/>
            </p:nvSpPr>
            <p:spPr bwMode="auto">
              <a:xfrm>
                <a:off x="4489" y="7788"/>
                <a:ext cx="55" cy="58"/>
              </a:xfrm>
              <a:custGeom>
                <a:avLst/>
                <a:gdLst>
                  <a:gd name="T0" fmla="*/ 0 w 165"/>
                  <a:gd name="T1" fmla="*/ 0 h 174"/>
                  <a:gd name="T2" fmla="*/ 2 w 165"/>
                  <a:gd name="T3" fmla="*/ 2 h 174"/>
                  <a:gd name="T4" fmla="*/ 2 w 165"/>
                  <a:gd name="T5" fmla="*/ 2 h 1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65" h="174">
                    <a:moveTo>
                      <a:pt x="0" y="0"/>
                    </a:moveTo>
                    <a:lnTo>
                      <a:pt x="164" y="174"/>
                    </a:lnTo>
                    <a:lnTo>
                      <a:pt x="165" y="174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5" name="Freeform 471"/>
              <p:cNvSpPr>
                <a:spLocks/>
              </p:cNvSpPr>
              <p:nvPr/>
            </p:nvSpPr>
            <p:spPr bwMode="auto">
              <a:xfrm>
                <a:off x="4481" y="7788"/>
                <a:ext cx="63" cy="79"/>
              </a:xfrm>
              <a:custGeom>
                <a:avLst/>
                <a:gdLst>
                  <a:gd name="T0" fmla="*/ 0 w 189"/>
                  <a:gd name="T1" fmla="*/ 0 h 238"/>
                  <a:gd name="T2" fmla="*/ 2 w 189"/>
                  <a:gd name="T3" fmla="*/ 2 h 238"/>
                  <a:gd name="T4" fmla="*/ 0 w 189"/>
                  <a:gd name="T5" fmla="*/ 3 h 238"/>
                  <a:gd name="T6" fmla="*/ 0 w 189"/>
                  <a:gd name="T7" fmla="*/ 0 h 2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9" h="238">
                    <a:moveTo>
                      <a:pt x="25" y="0"/>
                    </a:moveTo>
                    <a:lnTo>
                      <a:pt x="189" y="174"/>
                    </a:lnTo>
                    <a:lnTo>
                      <a:pt x="0" y="238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6" name="Freeform 472"/>
              <p:cNvSpPr>
                <a:spLocks/>
              </p:cNvSpPr>
              <p:nvPr/>
            </p:nvSpPr>
            <p:spPr bwMode="auto">
              <a:xfrm>
                <a:off x="4481" y="7788"/>
                <a:ext cx="63" cy="79"/>
              </a:xfrm>
              <a:custGeom>
                <a:avLst/>
                <a:gdLst>
                  <a:gd name="T0" fmla="*/ 0 w 189"/>
                  <a:gd name="T1" fmla="*/ 0 h 238"/>
                  <a:gd name="T2" fmla="*/ 2 w 189"/>
                  <a:gd name="T3" fmla="*/ 2 h 238"/>
                  <a:gd name="T4" fmla="*/ 0 w 189"/>
                  <a:gd name="T5" fmla="*/ 3 h 238"/>
                  <a:gd name="T6" fmla="*/ 0 w 189"/>
                  <a:gd name="T7" fmla="*/ 0 h 2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9" h="238">
                    <a:moveTo>
                      <a:pt x="25" y="0"/>
                    </a:moveTo>
                    <a:lnTo>
                      <a:pt x="189" y="174"/>
                    </a:lnTo>
                    <a:lnTo>
                      <a:pt x="0" y="238"/>
                    </a:lnTo>
                    <a:lnTo>
                      <a:pt x="25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7" name="Freeform 473"/>
              <p:cNvSpPr>
                <a:spLocks/>
              </p:cNvSpPr>
              <p:nvPr/>
            </p:nvSpPr>
            <p:spPr bwMode="auto">
              <a:xfrm>
                <a:off x="4489" y="7788"/>
                <a:ext cx="109" cy="320"/>
              </a:xfrm>
              <a:custGeom>
                <a:avLst/>
                <a:gdLst>
                  <a:gd name="T0" fmla="*/ 4 w 325"/>
                  <a:gd name="T1" fmla="*/ 12 h 959"/>
                  <a:gd name="T2" fmla="*/ 0 w 325"/>
                  <a:gd name="T3" fmla="*/ 0 h 959"/>
                  <a:gd name="T4" fmla="*/ 0 w 325"/>
                  <a:gd name="T5" fmla="*/ 0 h 9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25" h="959">
                    <a:moveTo>
                      <a:pt x="325" y="95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8" name="Freeform 474"/>
              <p:cNvSpPr>
                <a:spLocks/>
              </p:cNvSpPr>
              <p:nvPr/>
            </p:nvSpPr>
            <p:spPr bwMode="auto">
              <a:xfrm>
                <a:off x="5024" y="7788"/>
                <a:ext cx="1" cy="160"/>
              </a:xfrm>
              <a:custGeom>
                <a:avLst/>
                <a:gdLst>
                  <a:gd name="T0" fmla="*/ 0 w 1"/>
                  <a:gd name="T1" fmla="*/ 0 h 480"/>
                  <a:gd name="T2" fmla="*/ 0 w 1"/>
                  <a:gd name="T3" fmla="*/ 6 h 480"/>
                  <a:gd name="T4" fmla="*/ 1 w 1"/>
                  <a:gd name="T5" fmla="*/ 6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80">
                    <a:moveTo>
                      <a:pt x="0" y="0"/>
                    </a:moveTo>
                    <a:lnTo>
                      <a:pt x="0" y="480"/>
                    </a:lnTo>
                    <a:lnTo>
                      <a:pt x="1" y="48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29" name="Freeform 475"/>
              <p:cNvSpPr>
                <a:spLocks/>
              </p:cNvSpPr>
              <p:nvPr/>
            </p:nvSpPr>
            <p:spPr bwMode="auto">
              <a:xfrm>
                <a:off x="4385" y="7788"/>
                <a:ext cx="1" cy="320"/>
              </a:xfrm>
              <a:custGeom>
                <a:avLst/>
                <a:gdLst>
                  <a:gd name="T0" fmla="*/ 0 w 1"/>
                  <a:gd name="T1" fmla="*/ 0 h 959"/>
                  <a:gd name="T2" fmla="*/ 0 w 1"/>
                  <a:gd name="T3" fmla="*/ 12 h 959"/>
                  <a:gd name="T4" fmla="*/ 1 w 1"/>
                  <a:gd name="T5" fmla="*/ 12 h 9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959">
                    <a:moveTo>
                      <a:pt x="0" y="0"/>
                    </a:moveTo>
                    <a:lnTo>
                      <a:pt x="0" y="959"/>
                    </a:lnTo>
                    <a:lnTo>
                      <a:pt x="1" y="95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0" name="Freeform 476"/>
              <p:cNvSpPr>
                <a:spLocks/>
              </p:cNvSpPr>
              <p:nvPr/>
            </p:nvSpPr>
            <p:spPr bwMode="auto">
              <a:xfrm>
                <a:off x="4704" y="7788"/>
                <a:ext cx="1" cy="160"/>
              </a:xfrm>
              <a:custGeom>
                <a:avLst/>
                <a:gdLst>
                  <a:gd name="T0" fmla="*/ 0 w 1"/>
                  <a:gd name="T1" fmla="*/ 6 h 480"/>
                  <a:gd name="T2" fmla="*/ 0 w 1"/>
                  <a:gd name="T3" fmla="*/ 0 h 480"/>
                  <a:gd name="T4" fmla="*/ 1 w 1"/>
                  <a:gd name="T5" fmla="*/ 0 h 48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80">
                    <a:moveTo>
                      <a:pt x="0" y="48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1" name="Freeform 477"/>
              <p:cNvSpPr>
                <a:spLocks/>
              </p:cNvSpPr>
              <p:nvPr/>
            </p:nvSpPr>
            <p:spPr bwMode="auto">
              <a:xfrm>
                <a:off x="4481" y="7846"/>
                <a:ext cx="63" cy="21"/>
              </a:xfrm>
              <a:custGeom>
                <a:avLst/>
                <a:gdLst>
                  <a:gd name="T0" fmla="*/ 0 w 190"/>
                  <a:gd name="T1" fmla="*/ 1 h 64"/>
                  <a:gd name="T2" fmla="*/ 2 w 190"/>
                  <a:gd name="T3" fmla="*/ 0 h 64"/>
                  <a:gd name="T4" fmla="*/ 2 w 190"/>
                  <a:gd name="T5" fmla="*/ 0 h 6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0" h="64">
                    <a:moveTo>
                      <a:pt x="0" y="64"/>
                    </a:moveTo>
                    <a:lnTo>
                      <a:pt x="189" y="0"/>
                    </a:lnTo>
                    <a:lnTo>
                      <a:pt x="19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2" name="Freeform 478"/>
              <p:cNvSpPr>
                <a:spLocks/>
              </p:cNvSpPr>
              <p:nvPr/>
            </p:nvSpPr>
            <p:spPr bwMode="auto">
              <a:xfrm>
                <a:off x="4491" y="8028"/>
                <a:ext cx="32" cy="1"/>
              </a:xfrm>
              <a:custGeom>
                <a:avLst/>
                <a:gdLst>
                  <a:gd name="T0" fmla="*/ 0 w 96"/>
                  <a:gd name="T1" fmla="*/ 0 h 1"/>
                  <a:gd name="T2" fmla="*/ 1 w 96"/>
                  <a:gd name="T3" fmla="*/ 0 h 1"/>
                  <a:gd name="T4" fmla="*/ 1 w 9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1">
                    <a:moveTo>
                      <a:pt x="0" y="0"/>
                    </a:moveTo>
                    <a:lnTo>
                      <a:pt x="95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3" name="Freeform 479"/>
              <p:cNvSpPr>
                <a:spLocks/>
              </p:cNvSpPr>
              <p:nvPr/>
            </p:nvSpPr>
            <p:spPr bwMode="auto">
              <a:xfrm>
                <a:off x="4385" y="8108"/>
                <a:ext cx="320" cy="1"/>
              </a:xfrm>
              <a:custGeom>
                <a:avLst/>
                <a:gdLst>
                  <a:gd name="T0" fmla="*/ 0 w 960"/>
                  <a:gd name="T1" fmla="*/ 0 h 1"/>
                  <a:gd name="T2" fmla="*/ 12 w 960"/>
                  <a:gd name="T3" fmla="*/ 0 h 1"/>
                  <a:gd name="T4" fmla="*/ 12 w 96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0" h="1">
                    <a:moveTo>
                      <a:pt x="0" y="0"/>
                    </a:moveTo>
                    <a:lnTo>
                      <a:pt x="959" y="0"/>
                    </a:lnTo>
                    <a:lnTo>
                      <a:pt x="96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4" name="Freeform 480"/>
              <p:cNvSpPr>
                <a:spLocks/>
              </p:cNvSpPr>
              <p:nvPr/>
            </p:nvSpPr>
            <p:spPr bwMode="auto">
              <a:xfrm>
                <a:off x="4778" y="8036"/>
                <a:ext cx="66" cy="1"/>
              </a:xfrm>
              <a:custGeom>
                <a:avLst/>
                <a:gdLst>
                  <a:gd name="T0" fmla="*/ 2 w 199"/>
                  <a:gd name="T1" fmla="*/ 0 h 1"/>
                  <a:gd name="T2" fmla="*/ 0 w 199"/>
                  <a:gd name="T3" fmla="*/ 0 h 1"/>
                  <a:gd name="T4" fmla="*/ 0 w 19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9" h="1">
                    <a:moveTo>
                      <a:pt x="19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5" name="Freeform 481"/>
              <p:cNvSpPr>
                <a:spLocks/>
              </p:cNvSpPr>
              <p:nvPr/>
            </p:nvSpPr>
            <p:spPr bwMode="auto">
              <a:xfrm>
                <a:off x="4778" y="8036"/>
                <a:ext cx="33" cy="72"/>
              </a:xfrm>
              <a:custGeom>
                <a:avLst/>
                <a:gdLst>
                  <a:gd name="T0" fmla="*/ 1 w 99"/>
                  <a:gd name="T1" fmla="*/ 3 h 216"/>
                  <a:gd name="T2" fmla="*/ 0 w 99"/>
                  <a:gd name="T3" fmla="*/ 0 h 216"/>
                  <a:gd name="T4" fmla="*/ 0 w 99"/>
                  <a:gd name="T5" fmla="*/ 0 h 2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216">
                    <a:moveTo>
                      <a:pt x="99" y="216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6" name="Freeform 482"/>
              <p:cNvSpPr>
                <a:spLocks/>
              </p:cNvSpPr>
              <p:nvPr/>
            </p:nvSpPr>
            <p:spPr bwMode="auto">
              <a:xfrm>
                <a:off x="4778" y="8036"/>
                <a:ext cx="66" cy="72"/>
              </a:xfrm>
              <a:custGeom>
                <a:avLst/>
                <a:gdLst>
                  <a:gd name="T0" fmla="*/ 1 w 199"/>
                  <a:gd name="T1" fmla="*/ 3 h 216"/>
                  <a:gd name="T2" fmla="*/ 0 w 199"/>
                  <a:gd name="T3" fmla="*/ 0 h 216"/>
                  <a:gd name="T4" fmla="*/ 2 w 199"/>
                  <a:gd name="T5" fmla="*/ 0 h 216"/>
                  <a:gd name="T6" fmla="*/ 1 w 199"/>
                  <a:gd name="T7" fmla="*/ 3 h 2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" h="216">
                    <a:moveTo>
                      <a:pt x="99" y="216"/>
                    </a:moveTo>
                    <a:lnTo>
                      <a:pt x="0" y="0"/>
                    </a:lnTo>
                    <a:lnTo>
                      <a:pt x="199" y="0"/>
                    </a:lnTo>
                    <a:lnTo>
                      <a:pt x="99" y="216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7" name="Freeform 483"/>
              <p:cNvSpPr>
                <a:spLocks/>
              </p:cNvSpPr>
              <p:nvPr/>
            </p:nvSpPr>
            <p:spPr bwMode="auto">
              <a:xfrm>
                <a:off x="4778" y="8036"/>
                <a:ext cx="66" cy="72"/>
              </a:xfrm>
              <a:custGeom>
                <a:avLst/>
                <a:gdLst>
                  <a:gd name="T0" fmla="*/ 1 w 199"/>
                  <a:gd name="T1" fmla="*/ 3 h 216"/>
                  <a:gd name="T2" fmla="*/ 0 w 199"/>
                  <a:gd name="T3" fmla="*/ 0 h 216"/>
                  <a:gd name="T4" fmla="*/ 2 w 199"/>
                  <a:gd name="T5" fmla="*/ 0 h 216"/>
                  <a:gd name="T6" fmla="*/ 1 w 199"/>
                  <a:gd name="T7" fmla="*/ 3 h 21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9" h="216">
                    <a:moveTo>
                      <a:pt x="99" y="216"/>
                    </a:moveTo>
                    <a:lnTo>
                      <a:pt x="0" y="0"/>
                    </a:lnTo>
                    <a:lnTo>
                      <a:pt x="199" y="0"/>
                    </a:lnTo>
                    <a:lnTo>
                      <a:pt x="99" y="216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8" name="Freeform 484"/>
              <p:cNvSpPr>
                <a:spLocks/>
              </p:cNvSpPr>
              <p:nvPr/>
            </p:nvSpPr>
            <p:spPr bwMode="auto">
              <a:xfrm>
                <a:off x="4704" y="8108"/>
                <a:ext cx="320" cy="1"/>
              </a:xfrm>
              <a:custGeom>
                <a:avLst/>
                <a:gdLst>
                  <a:gd name="T0" fmla="*/ 12 w 959"/>
                  <a:gd name="T1" fmla="*/ 0 h 1"/>
                  <a:gd name="T2" fmla="*/ 0 w 959"/>
                  <a:gd name="T3" fmla="*/ 0 h 1"/>
                  <a:gd name="T4" fmla="*/ 0 w 95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9" h="1">
                    <a:moveTo>
                      <a:pt x="95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39" name="Freeform 485"/>
              <p:cNvSpPr>
                <a:spLocks/>
              </p:cNvSpPr>
              <p:nvPr/>
            </p:nvSpPr>
            <p:spPr bwMode="auto">
              <a:xfrm>
                <a:off x="5024" y="7948"/>
                <a:ext cx="1" cy="160"/>
              </a:xfrm>
              <a:custGeom>
                <a:avLst/>
                <a:gdLst>
                  <a:gd name="T0" fmla="*/ 0 w 1"/>
                  <a:gd name="T1" fmla="*/ 0 h 479"/>
                  <a:gd name="T2" fmla="*/ 0 w 1"/>
                  <a:gd name="T3" fmla="*/ 6 h 479"/>
                  <a:gd name="T4" fmla="*/ 1 w 1"/>
                  <a:gd name="T5" fmla="*/ 6 h 4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79">
                    <a:moveTo>
                      <a:pt x="0" y="0"/>
                    </a:moveTo>
                    <a:lnTo>
                      <a:pt x="0" y="479"/>
                    </a:lnTo>
                    <a:lnTo>
                      <a:pt x="1" y="47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0" name="Freeform 486"/>
              <p:cNvSpPr>
                <a:spLocks/>
              </p:cNvSpPr>
              <p:nvPr/>
            </p:nvSpPr>
            <p:spPr bwMode="auto">
              <a:xfrm>
                <a:off x="4885" y="8028"/>
                <a:ext cx="32" cy="1"/>
              </a:xfrm>
              <a:custGeom>
                <a:avLst/>
                <a:gdLst>
                  <a:gd name="T0" fmla="*/ 1 w 96"/>
                  <a:gd name="T1" fmla="*/ 0 h 1"/>
                  <a:gd name="T2" fmla="*/ 0 w 96"/>
                  <a:gd name="T3" fmla="*/ 0 h 1"/>
                  <a:gd name="T4" fmla="*/ 0 w 9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1">
                    <a:moveTo>
                      <a:pt x="96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1" name="Freeform 487"/>
              <p:cNvSpPr>
                <a:spLocks/>
              </p:cNvSpPr>
              <p:nvPr/>
            </p:nvSpPr>
            <p:spPr bwMode="auto">
              <a:xfrm>
                <a:off x="4917" y="8028"/>
                <a:ext cx="1" cy="80"/>
              </a:xfrm>
              <a:custGeom>
                <a:avLst/>
                <a:gdLst>
                  <a:gd name="T0" fmla="*/ 0 w 1"/>
                  <a:gd name="T1" fmla="*/ 0 h 238"/>
                  <a:gd name="T2" fmla="*/ 0 w 1"/>
                  <a:gd name="T3" fmla="*/ 3 h 238"/>
                  <a:gd name="T4" fmla="*/ 1 w 1"/>
                  <a:gd name="T5" fmla="*/ 3 h 2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238">
                    <a:moveTo>
                      <a:pt x="0" y="0"/>
                    </a:moveTo>
                    <a:lnTo>
                      <a:pt x="0" y="238"/>
                    </a:lnTo>
                    <a:lnTo>
                      <a:pt x="1" y="23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2" name="Freeform 488"/>
              <p:cNvSpPr>
                <a:spLocks/>
              </p:cNvSpPr>
              <p:nvPr/>
            </p:nvSpPr>
            <p:spPr bwMode="auto">
              <a:xfrm>
                <a:off x="4917" y="8028"/>
                <a:ext cx="33" cy="1"/>
              </a:xfrm>
              <a:custGeom>
                <a:avLst/>
                <a:gdLst>
                  <a:gd name="T0" fmla="*/ 0 w 97"/>
                  <a:gd name="T1" fmla="*/ 0 h 1"/>
                  <a:gd name="T2" fmla="*/ 1 w 97"/>
                  <a:gd name="T3" fmla="*/ 0 h 1"/>
                  <a:gd name="T4" fmla="*/ 1 w 9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">
                    <a:moveTo>
                      <a:pt x="0" y="0"/>
                    </a:moveTo>
                    <a:lnTo>
                      <a:pt x="95" y="0"/>
                    </a:lnTo>
                    <a:lnTo>
                      <a:pt x="97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3" name="Freeform 489"/>
              <p:cNvSpPr>
                <a:spLocks/>
              </p:cNvSpPr>
              <p:nvPr/>
            </p:nvSpPr>
            <p:spPr bwMode="auto">
              <a:xfrm>
                <a:off x="4811" y="8036"/>
                <a:ext cx="33" cy="72"/>
              </a:xfrm>
              <a:custGeom>
                <a:avLst/>
                <a:gdLst>
                  <a:gd name="T0" fmla="*/ 0 w 101"/>
                  <a:gd name="T1" fmla="*/ 3 h 216"/>
                  <a:gd name="T2" fmla="*/ 1 w 101"/>
                  <a:gd name="T3" fmla="*/ 0 h 216"/>
                  <a:gd name="T4" fmla="*/ 1 w 101"/>
                  <a:gd name="T5" fmla="*/ 0 h 2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16">
                    <a:moveTo>
                      <a:pt x="0" y="216"/>
                    </a:moveTo>
                    <a:lnTo>
                      <a:pt x="100" y="0"/>
                    </a:lnTo>
                    <a:lnTo>
                      <a:pt x="10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4" name="Freeform 490"/>
              <p:cNvSpPr>
                <a:spLocks/>
              </p:cNvSpPr>
              <p:nvPr/>
            </p:nvSpPr>
            <p:spPr bwMode="auto">
              <a:xfrm>
                <a:off x="4704" y="7948"/>
                <a:ext cx="1" cy="160"/>
              </a:xfrm>
              <a:custGeom>
                <a:avLst/>
                <a:gdLst>
                  <a:gd name="T0" fmla="*/ 0 w 1"/>
                  <a:gd name="T1" fmla="*/ 6 h 479"/>
                  <a:gd name="T2" fmla="*/ 0 w 1"/>
                  <a:gd name="T3" fmla="*/ 0 h 479"/>
                  <a:gd name="T4" fmla="*/ 1 w 1"/>
                  <a:gd name="T5" fmla="*/ 0 h 4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79">
                    <a:moveTo>
                      <a:pt x="0" y="47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5" name="Freeform 491"/>
              <p:cNvSpPr>
                <a:spLocks/>
              </p:cNvSpPr>
              <p:nvPr/>
            </p:nvSpPr>
            <p:spPr bwMode="auto">
              <a:xfrm>
                <a:off x="4459" y="8028"/>
                <a:ext cx="32" cy="1"/>
              </a:xfrm>
              <a:custGeom>
                <a:avLst/>
                <a:gdLst>
                  <a:gd name="T0" fmla="*/ 1 w 96"/>
                  <a:gd name="T1" fmla="*/ 0 h 1"/>
                  <a:gd name="T2" fmla="*/ 0 w 96"/>
                  <a:gd name="T3" fmla="*/ 0 h 1"/>
                  <a:gd name="T4" fmla="*/ 0 w 96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" h="1">
                    <a:moveTo>
                      <a:pt x="96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6" name="Freeform 492"/>
              <p:cNvSpPr>
                <a:spLocks/>
              </p:cNvSpPr>
              <p:nvPr/>
            </p:nvSpPr>
            <p:spPr bwMode="auto">
              <a:xfrm>
                <a:off x="4491" y="8028"/>
                <a:ext cx="1" cy="80"/>
              </a:xfrm>
              <a:custGeom>
                <a:avLst/>
                <a:gdLst>
                  <a:gd name="T0" fmla="*/ 0 w 1"/>
                  <a:gd name="T1" fmla="*/ 0 h 238"/>
                  <a:gd name="T2" fmla="*/ 0 w 1"/>
                  <a:gd name="T3" fmla="*/ 3 h 238"/>
                  <a:gd name="T4" fmla="*/ 1 w 1"/>
                  <a:gd name="T5" fmla="*/ 3 h 2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238">
                    <a:moveTo>
                      <a:pt x="0" y="0"/>
                    </a:moveTo>
                    <a:lnTo>
                      <a:pt x="0" y="238"/>
                    </a:lnTo>
                    <a:lnTo>
                      <a:pt x="1" y="23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7" name="Freeform 493"/>
              <p:cNvSpPr>
                <a:spLocks/>
              </p:cNvSpPr>
              <p:nvPr/>
            </p:nvSpPr>
            <p:spPr bwMode="auto">
              <a:xfrm>
                <a:off x="4385" y="7788"/>
                <a:ext cx="319" cy="1"/>
              </a:xfrm>
              <a:custGeom>
                <a:avLst/>
                <a:gdLst>
                  <a:gd name="T0" fmla="*/ 12 w 959"/>
                  <a:gd name="T1" fmla="*/ 0 h 1"/>
                  <a:gd name="T2" fmla="*/ 0 w 959"/>
                  <a:gd name="T3" fmla="*/ 0 h 1"/>
                  <a:gd name="T4" fmla="*/ 0 w 95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59" h="1">
                    <a:moveTo>
                      <a:pt x="95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8" name="Freeform 494"/>
              <p:cNvSpPr>
                <a:spLocks/>
              </p:cNvSpPr>
              <p:nvPr/>
            </p:nvSpPr>
            <p:spPr bwMode="auto">
              <a:xfrm>
                <a:off x="4704" y="7788"/>
                <a:ext cx="320" cy="1"/>
              </a:xfrm>
              <a:custGeom>
                <a:avLst/>
                <a:gdLst>
                  <a:gd name="T0" fmla="*/ 0 w 960"/>
                  <a:gd name="T1" fmla="*/ 0 h 1"/>
                  <a:gd name="T2" fmla="*/ 12 w 960"/>
                  <a:gd name="T3" fmla="*/ 0 h 1"/>
                  <a:gd name="T4" fmla="*/ 12 w 96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60" h="1">
                    <a:moveTo>
                      <a:pt x="0" y="0"/>
                    </a:moveTo>
                    <a:lnTo>
                      <a:pt x="959" y="0"/>
                    </a:lnTo>
                    <a:lnTo>
                      <a:pt x="96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49" name="Line 495"/>
              <p:cNvSpPr>
                <a:spLocks noChangeShapeType="1"/>
              </p:cNvSpPr>
              <p:nvPr/>
            </p:nvSpPr>
            <p:spPr bwMode="auto">
              <a:xfrm flipH="1">
                <a:off x="4228" y="8001"/>
                <a:ext cx="45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50" name="Line 496"/>
              <p:cNvSpPr>
                <a:spLocks noChangeShapeType="1"/>
              </p:cNvSpPr>
              <p:nvPr/>
            </p:nvSpPr>
            <p:spPr bwMode="auto">
              <a:xfrm flipH="1">
                <a:off x="4140" y="7906"/>
                <a:ext cx="118" cy="8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51" name="Oval 497"/>
              <p:cNvSpPr>
                <a:spLocks noChangeArrowheads="1"/>
              </p:cNvSpPr>
              <p:nvPr/>
            </p:nvSpPr>
            <p:spPr bwMode="auto">
              <a:xfrm>
                <a:off x="4227" y="7906"/>
                <a:ext cx="95" cy="95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13593" name="Line 498"/>
            <p:cNvSpPr>
              <a:spLocks noChangeShapeType="1"/>
            </p:cNvSpPr>
            <p:nvPr/>
          </p:nvSpPr>
          <p:spPr bwMode="auto">
            <a:xfrm flipV="1">
              <a:off x="652" y="3187"/>
              <a:ext cx="0" cy="3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94" name="Line 499"/>
            <p:cNvSpPr>
              <a:spLocks noChangeShapeType="1"/>
            </p:cNvSpPr>
            <p:nvPr/>
          </p:nvSpPr>
          <p:spPr bwMode="auto">
            <a:xfrm flipH="1">
              <a:off x="652" y="3187"/>
              <a:ext cx="17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95" name="Line 500"/>
            <p:cNvSpPr>
              <a:spLocks noChangeShapeType="1"/>
            </p:cNvSpPr>
            <p:nvPr/>
          </p:nvSpPr>
          <p:spPr bwMode="auto">
            <a:xfrm flipV="1">
              <a:off x="1925" y="3011"/>
              <a:ext cx="0" cy="9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96" name="Line 501"/>
            <p:cNvSpPr>
              <a:spLocks noChangeShapeType="1"/>
            </p:cNvSpPr>
            <p:nvPr/>
          </p:nvSpPr>
          <p:spPr bwMode="auto">
            <a:xfrm flipH="1" flipV="1">
              <a:off x="1238" y="3009"/>
              <a:ext cx="687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597" name="Line 504"/>
            <p:cNvSpPr>
              <a:spLocks noChangeShapeType="1"/>
            </p:cNvSpPr>
            <p:nvPr/>
          </p:nvSpPr>
          <p:spPr bwMode="auto">
            <a:xfrm flipH="1">
              <a:off x="3079" y="2561"/>
              <a:ext cx="2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598" name="Group 505"/>
            <p:cNvGrpSpPr>
              <a:grpSpLocks/>
            </p:cNvGrpSpPr>
            <p:nvPr/>
          </p:nvGrpSpPr>
          <p:grpSpPr bwMode="auto">
            <a:xfrm>
              <a:off x="2871" y="2664"/>
              <a:ext cx="386" cy="151"/>
              <a:chOff x="7361" y="3390"/>
              <a:chExt cx="885" cy="346"/>
            </a:xfrm>
          </p:grpSpPr>
          <p:sp>
            <p:nvSpPr>
              <p:cNvPr id="13677" name="Freeform 506"/>
              <p:cNvSpPr>
                <a:spLocks/>
              </p:cNvSpPr>
              <p:nvPr/>
            </p:nvSpPr>
            <p:spPr bwMode="auto">
              <a:xfrm>
                <a:off x="8025" y="3494"/>
                <a:ext cx="44" cy="76"/>
              </a:xfrm>
              <a:custGeom>
                <a:avLst/>
                <a:gdLst>
                  <a:gd name="T0" fmla="*/ 2 w 133"/>
                  <a:gd name="T1" fmla="*/ 0 h 228"/>
                  <a:gd name="T2" fmla="*/ 0 w 133"/>
                  <a:gd name="T3" fmla="*/ 3 h 228"/>
                  <a:gd name="T4" fmla="*/ 0 w 133"/>
                  <a:gd name="T5" fmla="*/ 3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3" h="228">
                    <a:moveTo>
                      <a:pt x="133" y="0"/>
                    </a:moveTo>
                    <a:lnTo>
                      <a:pt x="0" y="228"/>
                    </a:lnTo>
                    <a:lnTo>
                      <a:pt x="1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8" name="Freeform 507"/>
              <p:cNvSpPr>
                <a:spLocks/>
              </p:cNvSpPr>
              <p:nvPr/>
            </p:nvSpPr>
            <p:spPr bwMode="auto">
              <a:xfrm>
                <a:off x="8158" y="3491"/>
                <a:ext cx="44" cy="76"/>
              </a:xfrm>
              <a:custGeom>
                <a:avLst/>
                <a:gdLst>
                  <a:gd name="T0" fmla="*/ 0 w 132"/>
                  <a:gd name="T1" fmla="*/ 0 h 228"/>
                  <a:gd name="T2" fmla="*/ 2 w 132"/>
                  <a:gd name="T3" fmla="*/ 3 h 228"/>
                  <a:gd name="T4" fmla="*/ 2 w 132"/>
                  <a:gd name="T5" fmla="*/ 3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2" h="228">
                    <a:moveTo>
                      <a:pt x="0" y="0"/>
                    </a:moveTo>
                    <a:lnTo>
                      <a:pt x="131" y="228"/>
                    </a:lnTo>
                    <a:lnTo>
                      <a:pt x="132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9" name="Freeform 508"/>
              <p:cNvSpPr>
                <a:spLocks/>
              </p:cNvSpPr>
              <p:nvPr/>
            </p:nvSpPr>
            <p:spPr bwMode="auto">
              <a:xfrm>
                <a:off x="8202" y="3491"/>
                <a:ext cx="44" cy="76"/>
              </a:xfrm>
              <a:custGeom>
                <a:avLst/>
                <a:gdLst>
                  <a:gd name="T0" fmla="*/ 2 w 133"/>
                  <a:gd name="T1" fmla="*/ 0 h 228"/>
                  <a:gd name="T2" fmla="*/ 0 w 133"/>
                  <a:gd name="T3" fmla="*/ 3 h 228"/>
                  <a:gd name="T4" fmla="*/ 0 w 133"/>
                  <a:gd name="T5" fmla="*/ 3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3" h="228">
                    <a:moveTo>
                      <a:pt x="133" y="0"/>
                    </a:moveTo>
                    <a:lnTo>
                      <a:pt x="0" y="228"/>
                    </a:lnTo>
                    <a:lnTo>
                      <a:pt x="1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0" name="Freeform 509"/>
              <p:cNvSpPr>
                <a:spLocks/>
              </p:cNvSpPr>
              <p:nvPr/>
            </p:nvSpPr>
            <p:spPr bwMode="auto">
              <a:xfrm>
                <a:off x="8114" y="3491"/>
                <a:ext cx="44" cy="76"/>
              </a:xfrm>
              <a:custGeom>
                <a:avLst/>
                <a:gdLst>
                  <a:gd name="T0" fmla="*/ 2 w 132"/>
                  <a:gd name="T1" fmla="*/ 0 h 228"/>
                  <a:gd name="T2" fmla="*/ 0 w 132"/>
                  <a:gd name="T3" fmla="*/ 3 h 228"/>
                  <a:gd name="T4" fmla="*/ 0 w 132"/>
                  <a:gd name="T5" fmla="*/ 3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2" h="228">
                    <a:moveTo>
                      <a:pt x="132" y="0"/>
                    </a:moveTo>
                    <a:lnTo>
                      <a:pt x="0" y="228"/>
                    </a:lnTo>
                    <a:lnTo>
                      <a:pt x="2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1" name="Freeform 510"/>
              <p:cNvSpPr>
                <a:spLocks/>
              </p:cNvSpPr>
              <p:nvPr/>
            </p:nvSpPr>
            <p:spPr bwMode="auto">
              <a:xfrm>
                <a:off x="8070" y="3491"/>
                <a:ext cx="45" cy="76"/>
              </a:xfrm>
              <a:custGeom>
                <a:avLst/>
                <a:gdLst>
                  <a:gd name="T0" fmla="*/ 0 w 134"/>
                  <a:gd name="T1" fmla="*/ 0 h 228"/>
                  <a:gd name="T2" fmla="*/ 2 w 134"/>
                  <a:gd name="T3" fmla="*/ 3 h 228"/>
                  <a:gd name="T4" fmla="*/ 2 w 134"/>
                  <a:gd name="T5" fmla="*/ 3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4" h="228">
                    <a:moveTo>
                      <a:pt x="0" y="0"/>
                    </a:moveTo>
                    <a:lnTo>
                      <a:pt x="132" y="228"/>
                    </a:lnTo>
                    <a:lnTo>
                      <a:pt x="134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2" name="Freeform 511"/>
              <p:cNvSpPr>
                <a:spLocks/>
              </p:cNvSpPr>
              <p:nvPr/>
            </p:nvSpPr>
            <p:spPr bwMode="auto">
              <a:xfrm>
                <a:off x="7829" y="3390"/>
                <a:ext cx="1" cy="293"/>
              </a:xfrm>
              <a:custGeom>
                <a:avLst/>
                <a:gdLst>
                  <a:gd name="T0" fmla="*/ 0 w 2"/>
                  <a:gd name="T1" fmla="*/ 0 h 879"/>
                  <a:gd name="T2" fmla="*/ 0 w 2"/>
                  <a:gd name="T3" fmla="*/ 11 h 879"/>
                  <a:gd name="T4" fmla="*/ 1 w 2"/>
                  <a:gd name="T5" fmla="*/ 11 h 8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879">
                    <a:moveTo>
                      <a:pt x="0" y="0"/>
                    </a:moveTo>
                    <a:lnTo>
                      <a:pt x="0" y="879"/>
                    </a:lnTo>
                    <a:lnTo>
                      <a:pt x="2" y="87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3" name="Freeform 512"/>
              <p:cNvSpPr>
                <a:spLocks/>
              </p:cNvSpPr>
              <p:nvPr/>
            </p:nvSpPr>
            <p:spPr bwMode="auto">
              <a:xfrm>
                <a:off x="7527" y="3390"/>
                <a:ext cx="7" cy="73"/>
              </a:xfrm>
              <a:custGeom>
                <a:avLst/>
                <a:gdLst>
                  <a:gd name="T0" fmla="*/ 0 w 23"/>
                  <a:gd name="T1" fmla="*/ 0 h 217"/>
                  <a:gd name="T2" fmla="*/ 0 w 23"/>
                  <a:gd name="T3" fmla="*/ 3 h 217"/>
                  <a:gd name="T4" fmla="*/ 0 w 23"/>
                  <a:gd name="T5" fmla="*/ 3 h 2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" h="217">
                    <a:moveTo>
                      <a:pt x="23" y="0"/>
                    </a:moveTo>
                    <a:lnTo>
                      <a:pt x="0" y="217"/>
                    </a:lnTo>
                    <a:lnTo>
                      <a:pt x="1" y="21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4" name="Freeform 513"/>
              <p:cNvSpPr>
                <a:spLocks/>
              </p:cNvSpPr>
              <p:nvPr/>
            </p:nvSpPr>
            <p:spPr bwMode="auto">
              <a:xfrm>
                <a:off x="7534" y="3390"/>
                <a:ext cx="51" cy="53"/>
              </a:xfrm>
              <a:custGeom>
                <a:avLst/>
                <a:gdLst>
                  <a:gd name="T0" fmla="*/ 0 w 151"/>
                  <a:gd name="T1" fmla="*/ 0 h 159"/>
                  <a:gd name="T2" fmla="*/ 2 w 151"/>
                  <a:gd name="T3" fmla="*/ 2 h 159"/>
                  <a:gd name="T4" fmla="*/ 2 w 151"/>
                  <a:gd name="T5" fmla="*/ 2 h 1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1" h="159">
                    <a:moveTo>
                      <a:pt x="0" y="0"/>
                    </a:moveTo>
                    <a:lnTo>
                      <a:pt x="150" y="159"/>
                    </a:lnTo>
                    <a:lnTo>
                      <a:pt x="151" y="15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5" name="Freeform 514"/>
              <p:cNvSpPr>
                <a:spLocks/>
              </p:cNvSpPr>
              <p:nvPr/>
            </p:nvSpPr>
            <p:spPr bwMode="auto">
              <a:xfrm>
                <a:off x="7527" y="3390"/>
                <a:ext cx="57" cy="73"/>
              </a:xfrm>
              <a:custGeom>
                <a:avLst/>
                <a:gdLst>
                  <a:gd name="T0" fmla="*/ 0 w 173"/>
                  <a:gd name="T1" fmla="*/ 0 h 217"/>
                  <a:gd name="T2" fmla="*/ 2 w 173"/>
                  <a:gd name="T3" fmla="*/ 2 h 217"/>
                  <a:gd name="T4" fmla="*/ 0 w 173"/>
                  <a:gd name="T5" fmla="*/ 3 h 217"/>
                  <a:gd name="T6" fmla="*/ 0 w 173"/>
                  <a:gd name="T7" fmla="*/ 0 h 2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" h="217">
                    <a:moveTo>
                      <a:pt x="23" y="0"/>
                    </a:moveTo>
                    <a:lnTo>
                      <a:pt x="173" y="159"/>
                    </a:lnTo>
                    <a:lnTo>
                      <a:pt x="0" y="21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6" name="Freeform 515"/>
              <p:cNvSpPr>
                <a:spLocks/>
              </p:cNvSpPr>
              <p:nvPr/>
            </p:nvSpPr>
            <p:spPr bwMode="auto">
              <a:xfrm>
                <a:off x="7527" y="3390"/>
                <a:ext cx="57" cy="73"/>
              </a:xfrm>
              <a:custGeom>
                <a:avLst/>
                <a:gdLst>
                  <a:gd name="T0" fmla="*/ 0 w 173"/>
                  <a:gd name="T1" fmla="*/ 0 h 217"/>
                  <a:gd name="T2" fmla="*/ 2 w 173"/>
                  <a:gd name="T3" fmla="*/ 2 h 217"/>
                  <a:gd name="T4" fmla="*/ 0 w 173"/>
                  <a:gd name="T5" fmla="*/ 3 h 217"/>
                  <a:gd name="T6" fmla="*/ 0 w 173"/>
                  <a:gd name="T7" fmla="*/ 0 h 2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" h="217">
                    <a:moveTo>
                      <a:pt x="23" y="0"/>
                    </a:moveTo>
                    <a:lnTo>
                      <a:pt x="173" y="159"/>
                    </a:lnTo>
                    <a:lnTo>
                      <a:pt x="0" y="217"/>
                    </a:lnTo>
                    <a:lnTo>
                      <a:pt x="23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7" name="Freeform 516"/>
              <p:cNvSpPr>
                <a:spLocks/>
              </p:cNvSpPr>
              <p:nvPr/>
            </p:nvSpPr>
            <p:spPr bwMode="auto">
              <a:xfrm>
                <a:off x="7534" y="3390"/>
                <a:ext cx="100" cy="293"/>
              </a:xfrm>
              <a:custGeom>
                <a:avLst/>
                <a:gdLst>
                  <a:gd name="T0" fmla="*/ 4 w 298"/>
                  <a:gd name="T1" fmla="*/ 11 h 879"/>
                  <a:gd name="T2" fmla="*/ 0 w 298"/>
                  <a:gd name="T3" fmla="*/ 0 h 879"/>
                  <a:gd name="T4" fmla="*/ 0 w 298"/>
                  <a:gd name="T5" fmla="*/ 0 h 8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8" h="879">
                    <a:moveTo>
                      <a:pt x="298" y="87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8" name="Freeform 517"/>
              <p:cNvSpPr>
                <a:spLocks/>
              </p:cNvSpPr>
              <p:nvPr/>
            </p:nvSpPr>
            <p:spPr bwMode="auto">
              <a:xfrm>
                <a:off x="8024" y="3390"/>
                <a:ext cx="1" cy="147"/>
              </a:xfrm>
              <a:custGeom>
                <a:avLst/>
                <a:gdLst>
                  <a:gd name="T0" fmla="*/ 0 w 1"/>
                  <a:gd name="T1" fmla="*/ 0 h 439"/>
                  <a:gd name="T2" fmla="*/ 0 w 1"/>
                  <a:gd name="T3" fmla="*/ 5 h 439"/>
                  <a:gd name="T4" fmla="*/ 1 w 1"/>
                  <a:gd name="T5" fmla="*/ 5 h 4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39">
                    <a:moveTo>
                      <a:pt x="0" y="0"/>
                    </a:moveTo>
                    <a:lnTo>
                      <a:pt x="0" y="439"/>
                    </a:lnTo>
                    <a:lnTo>
                      <a:pt x="1" y="43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89" name="Freeform 518"/>
              <p:cNvSpPr>
                <a:spLocks/>
              </p:cNvSpPr>
              <p:nvPr/>
            </p:nvSpPr>
            <p:spPr bwMode="auto">
              <a:xfrm>
                <a:off x="7438" y="3390"/>
                <a:ext cx="1" cy="293"/>
              </a:xfrm>
              <a:custGeom>
                <a:avLst/>
                <a:gdLst>
                  <a:gd name="T0" fmla="*/ 0 w 1"/>
                  <a:gd name="T1" fmla="*/ 0 h 879"/>
                  <a:gd name="T2" fmla="*/ 0 w 1"/>
                  <a:gd name="T3" fmla="*/ 11 h 879"/>
                  <a:gd name="T4" fmla="*/ 1 w 1"/>
                  <a:gd name="T5" fmla="*/ 11 h 8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879">
                    <a:moveTo>
                      <a:pt x="0" y="0"/>
                    </a:moveTo>
                    <a:lnTo>
                      <a:pt x="0" y="879"/>
                    </a:lnTo>
                    <a:lnTo>
                      <a:pt x="1" y="87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0" name="Freeform 519"/>
              <p:cNvSpPr>
                <a:spLocks/>
              </p:cNvSpPr>
              <p:nvPr/>
            </p:nvSpPr>
            <p:spPr bwMode="auto">
              <a:xfrm>
                <a:off x="7731" y="3390"/>
                <a:ext cx="1" cy="147"/>
              </a:xfrm>
              <a:custGeom>
                <a:avLst/>
                <a:gdLst>
                  <a:gd name="T0" fmla="*/ 0 w 1"/>
                  <a:gd name="T1" fmla="*/ 5 h 439"/>
                  <a:gd name="T2" fmla="*/ 0 w 1"/>
                  <a:gd name="T3" fmla="*/ 0 h 439"/>
                  <a:gd name="T4" fmla="*/ 1 w 1"/>
                  <a:gd name="T5" fmla="*/ 0 h 4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39">
                    <a:moveTo>
                      <a:pt x="0" y="43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1" name="Freeform 520"/>
              <p:cNvSpPr>
                <a:spLocks/>
              </p:cNvSpPr>
              <p:nvPr/>
            </p:nvSpPr>
            <p:spPr bwMode="auto">
              <a:xfrm>
                <a:off x="7527" y="3443"/>
                <a:ext cx="58" cy="20"/>
              </a:xfrm>
              <a:custGeom>
                <a:avLst/>
                <a:gdLst>
                  <a:gd name="T0" fmla="*/ 0 w 174"/>
                  <a:gd name="T1" fmla="*/ 1 h 58"/>
                  <a:gd name="T2" fmla="*/ 2 w 174"/>
                  <a:gd name="T3" fmla="*/ 0 h 58"/>
                  <a:gd name="T4" fmla="*/ 2 w 174"/>
                  <a:gd name="T5" fmla="*/ 0 h 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4" h="58">
                    <a:moveTo>
                      <a:pt x="0" y="58"/>
                    </a:moveTo>
                    <a:lnTo>
                      <a:pt x="173" y="0"/>
                    </a:lnTo>
                    <a:lnTo>
                      <a:pt x="174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2" name="Freeform 521"/>
              <p:cNvSpPr>
                <a:spLocks/>
              </p:cNvSpPr>
              <p:nvPr/>
            </p:nvSpPr>
            <p:spPr bwMode="auto">
              <a:xfrm>
                <a:off x="7536" y="3611"/>
                <a:ext cx="29" cy="1"/>
              </a:xfrm>
              <a:custGeom>
                <a:avLst/>
                <a:gdLst>
                  <a:gd name="T0" fmla="*/ 0 w 88"/>
                  <a:gd name="T1" fmla="*/ 0 h 1"/>
                  <a:gd name="T2" fmla="*/ 1 w 88"/>
                  <a:gd name="T3" fmla="*/ 0 h 1"/>
                  <a:gd name="T4" fmla="*/ 1 w 8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" h="1">
                    <a:moveTo>
                      <a:pt x="0" y="0"/>
                    </a:moveTo>
                    <a:lnTo>
                      <a:pt x="87" y="0"/>
                    </a:lnTo>
                    <a:lnTo>
                      <a:pt x="88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3" name="Freeform 522"/>
              <p:cNvSpPr>
                <a:spLocks/>
              </p:cNvSpPr>
              <p:nvPr/>
            </p:nvSpPr>
            <p:spPr bwMode="auto">
              <a:xfrm>
                <a:off x="7438" y="3683"/>
                <a:ext cx="294" cy="1"/>
              </a:xfrm>
              <a:custGeom>
                <a:avLst/>
                <a:gdLst>
                  <a:gd name="T0" fmla="*/ 0 w 880"/>
                  <a:gd name="T1" fmla="*/ 0 h 1"/>
                  <a:gd name="T2" fmla="*/ 11 w 880"/>
                  <a:gd name="T3" fmla="*/ 0 h 1"/>
                  <a:gd name="T4" fmla="*/ 11 w 88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0" h="1">
                    <a:moveTo>
                      <a:pt x="0" y="0"/>
                    </a:moveTo>
                    <a:lnTo>
                      <a:pt x="879" y="0"/>
                    </a:lnTo>
                    <a:lnTo>
                      <a:pt x="88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4" name="Freeform 523"/>
              <p:cNvSpPr>
                <a:spLocks/>
              </p:cNvSpPr>
              <p:nvPr/>
            </p:nvSpPr>
            <p:spPr bwMode="auto">
              <a:xfrm>
                <a:off x="7798" y="3617"/>
                <a:ext cx="61" cy="1"/>
              </a:xfrm>
              <a:custGeom>
                <a:avLst/>
                <a:gdLst>
                  <a:gd name="T0" fmla="*/ 2 w 183"/>
                  <a:gd name="T1" fmla="*/ 0 h 1"/>
                  <a:gd name="T2" fmla="*/ 0 w 183"/>
                  <a:gd name="T3" fmla="*/ 0 h 1"/>
                  <a:gd name="T4" fmla="*/ 0 w 183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3" h="1">
                    <a:moveTo>
                      <a:pt x="183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5" name="Freeform 524"/>
              <p:cNvSpPr>
                <a:spLocks/>
              </p:cNvSpPr>
              <p:nvPr/>
            </p:nvSpPr>
            <p:spPr bwMode="auto">
              <a:xfrm>
                <a:off x="7798" y="3617"/>
                <a:ext cx="31" cy="66"/>
              </a:xfrm>
              <a:custGeom>
                <a:avLst/>
                <a:gdLst>
                  <a:gd name="T0" fmla="*/ 1 w 91"/>
                  <a:gd name="T1" fmla="*/ 2 h 199"/>
                  <a:gd name="T2" fmla="*/ 0 w 91"/>
                  <a:gd name="T3" fmla="*/ 0 h 199"/>
                  <a:gd name="T4" fmla="*/ 0 w 91"/>
                  <a:gd name="T5" fmla="*/ 0 h 1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99">
                    <a:moveTo>
                      <a:pt x="91" y="19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6" name="Freeform 525"/>
              <p:cNvSpPr>
                <a:spLocks/>
              </p:cNvSpPr>
              <p:nvPr/>
            </p:nvSpPr>
            <p:spPr bwMode="auto">
              <a:xfrm>
                <a:off x="7798" y="3617"/>
                <a:ext cx="61" cy="66"/>
              </a:xfrm>
              <a:custGeom>
                <a:avLst/>
                <a:gdLst>
                  <a:gd name="T0" fmla="*/ 1 w 183"/>
                  <a:gd name="T1" fmla="*/ 2 h 199"/>
                  <a:gd name="T2" fmla="*/ 0 w 183"/>
                  <a:gd name="T3" fmla="*/ 0 h 199"/>
                  <a:gd name="T4" fmla="*/ 2 w 183"/>
                  <a:gd name="T5" fmla="*/ 0 h 199"/>
                  <a:gd name="T6" fmla="*/ 1 w 183"/>
                  <a:gd name="T7" fmla="*/ 2 h 19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99">
                    <a:moveTo>
                      <a:pt x="91" y="199"/>
                    </a:moveTo>
                    <a:lnTo>
                      <a:pt x="0" y="0"/>
                    </a:lnTo>
                    <a:lnTo>
                      <a:pt x="183" y="0"/>
                    </a:lnTo>
                    <a:lnTo>
                      <a:pt x="91" y="199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7" name="Freeform 526"/>
              <p:cNvSpPr>
                <a:spLocks/>
              </p:cNvSpPr>
              <p:nvPr/>
            </p:nvSpPr>
            <p:spPr bwMode="auto">
              <a:xfrm>
                <a:off x="7798" y="3617"/>
                <a:ext cx="61" cy="66"/>
              </a:xfrm>
              <a:custGeom>
                <a:avLst/>
                <a:gdLst>
                  <a:gd name="T0" fmla="*/ 1 w 183"/>
                  <a:gd name="T1" fmla="*/ 2 h 199"/>
                  <a:gd name="T2" fmla="*/ 0 w 183"/>
                  <a:gd name="T3" fmla="*/ 0 h 199"/>
                  <a:gd name="T4" fmla="*/ 2 w 183"/>
                  <a:gd name="T5" fmla="*/ 0 h 199"/>
                  <a:gd name="T6" fmla="*/ 1 w 183"/>
                  <a:gd name="T7" fmla="*/ 2 h 19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99">
                    <a:moveTo>
                      <a:pt x="91" y="199"/>
                    </a:moveTo>
                    <a:lnTo>
                      <a:pt x="0" y="0"/>
                    </a:lnTo>
                    <a:lnTo>
                      <a:pt x="183" y="0"/>
                    </a:lnTo>
                    <a:lnTo>
                      <a:pt x="91" y="19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8" name="Freeform 527"/>
              <p:cNvSpPr>
                <a:spLocks/>
              </p:cNvSpPr>
              <p:nvPr/>
            </p:nvSpPr>
            <p:spPr bwMode="auto">
              <a:xfrm>
                <a:off x="7731" y="3683"/>
                <a:ext cx="293" cy="1"/>
              </a:xfrm>
              <a:custGeom>
                <a:avLst/>
                <a:gdLst>
                  <a:gd name="T0" fmla="*/ 11 w 879"/>
                  <a:gd name="T1" fmla="*/ 0 h 1"/>
                  <a:gd name="T2" fmla="*/ 0 w 879"/>
                  <a:gd name="T3" fmla="*/ 0 h 1"/>
                  <a:gd name="T4" fmla="*/ 0 w 87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79" h="1">
                    <a:moveTo>
                      <a:pt x="87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99" name="Freeform 528"/>
              <p:cNvSpPr>
                <a:spLocks/>
              </p:cNvSpPr>
              <p:nvPr/>
            </p:nvSpPr>
            <p:spPr bwMode="auto">
              <a:xfrm>
                <a:off x="8024" y="3537"/>
                <a:ext cx="1" cy="146"/>
              </a:xfrm>
              <a:custGeom>
                <a:avLst/>
                <a:gdLst>
                  <a:gd name="T0" fmla="*/ 0 w 1"/>
                  <a:gd name="T1" fmla="*/ 0 h 440"/>
                  <a:gd name="T2" fmla="*/ 0 w 1"/>
                  <a:gd name="T3" fmla="*/ 5 h 440"/>
                  <a:gd name="T4" fmla="*/ 1 w 1"/>
                  <a:gd name="T5" fmla="*/ 5 h 4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40">
                    <a:moveTo>
                      <a:pt x="0" y="0"/>
                    </a:moveTo>
                    <a:lnTo>
                      <a:pt x="0" y="440"/>
                    </a:lnTo>
                    <a:lnTo>
                      <a:pt x="1" y="44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0" name="Freeform 529"/>
              <p:cNvSpPr>
                <a:spLocks/>
              </p:cNvSpPr>
              <p:nvPr/>
            </p:nvSpPr>
            <p:spPr bwMode="auto">
              <a:xfrm>
                <a:off x="7897" y="3611"/>
                <a:ext cx="29" cy="1"/>
              </a:xfrm>
              <a:custGeom>
                <a:avLst/>
                <a:gdLst>
                  <a:gd name="T0" fmla="*/ 1 w 87"/>
                  <a:gd name="T1" fmla="*/ 0 h 1"/>
                  <a:gd name="T2" fmla="*/ 0 w 87"/>
                  <a:gd name="T3" fmla="*/ 0 h 1"/>
                  <a:gd name="T4" fmla="*/ 0 w 8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7" h="1">
                    <a:moveTo>
                      <a:pt x="87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1" name="Freeform 530"/>
              <p:cNvSpPr>
                <a:spLocks/>
              </p:cNvSpPr>
              <p:nvPr/>
            </p:nvSpPr>
            <p:spPr bwMode="auto">
              <a:xfrm>
                <a:off x="7926" y="3611"/>
                <a:ext cx="1" cy="72"/>
              </a:xfrm>
              <a:custGeom>
                <a:avLst/>
                <a:gdLst>
                  <a:gd name="T0" fmla="*/ 0 w 1"/>
                  <a:gd name="T1" fmla="*/ 0 h 218"/>
                  <a:gd name="T2" fmla="*/ 0 w 1"/>
                  <a:gd name="T3" fmla="*/ 3 h 218"/>
                  <a:gd name="T4" fmla="*/ 1 w 1"/>
                  <a:gd name="T5" fmla="*/ 3 h 2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218">
                    <a:moveTo>
                      <a:pt x="0" y="0"/>
                    </a:moveTo>
                    <a:lnTo>
                      <a:pt x="0" y="218"/>
                    </a:lnTo>
                    <a:lnTo>
                      <a:pt x="1" y="21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2" name="Freeform 531"/>
              <p:cNvSpPr>
                <a:spLocks/>
              </p:cNvSpPr>
              <p:nvPr/>
            </p:nvSpPr>
            <p:spPr bwMode="auto">
              <a:xfrm>
                <a:off x="7926" y="3611"/>
                <a:ext cx="30" cy="1"/>
              </a:xfrm>
              <a:custGeom>
                <a:avLst/>
                <a:gdLst>
                  <a:gd name="T0" fmla="*/ 0 w 90"/>
                  <a:gd name="T1" fmla="*/ 0 h 1"/>
                  <a:gd name="T2" fmla="*/ 1 w 90"/>
                  <a:gd name="T3" fmla="*/ 0 h 1"/>
                  <a:gd name="T4" fmla="*/ 1 w 9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" h="1">
                    <a:moveTo>
                      <a:pt x="0" y="0"/>
                    </a:moveTo>
                    <a:lnTo>
                      <a:pt x="89" y="0"/>
                    </a:lnTo>
                    <a:lnTo>
                      <a:pt x="9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3" name="Freeform 532"/>
              <p:cNvSpPr>
                <a:spLocks/>
              </p:cNvSpPr>
              <p:nvPr/>
            </p:nvSpPr>
            <p:spPr bwMode="auto">
              <a:xfrm>
                <a:off x="7829" y="3617"/>
                <a:ext cx="31" cy="66"/>
              </a:xfrm>
              <a:custGeom>
                <a:avLst/>
                <a:gdLst>
                  <a:gd name="T0" fmla="*/ 0 w 93"/>
                  <a:gd name="T1" fmla="*/ 2 h 199"/>
                  <a:gd name="T2" fmla="*/ 1 w 93"/>
                  <a:gd name="T3" fmla="*/ 0 h 199"/>
                  <a:gd name="T4" fmla="*/ 1 w 93"/>
                  <a:gd name="T5" fmla="*/ 0 h 1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99">
                    <a:moveTo>
                      <a:pt x="0" y="199"/>
                    </a:moveTo>
                    <a:lnTo>
                      <a:pt x="92" y="0"/>
                    </a:lnTo>
                    <a:lnTo>
                      <a:pt x="93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4" name="Freeform 533"/>
              <p:cNvSpPr>
                <a:spLocks/>
              </p:cNvSpPr>
              <p:nvPr/>
            </p:nvSpPr>
            <p:spPr bwMode="auto">
              <a:xfrm>
                <a:off x="7731" y="3537"/>
                <a:ext cx="1" cy="146"/>
              </a:xfrm>
              <a:custGeom>
                <a:avLst/>
                <a:gdLst>
                  <a:gd name="T0" fmla="*/ 0 w 1"/>
                  <a:gd name="T1" fmla="*/ 5 h 440"/>
                  <a:gd name="T2" fmla="*/ 0 w 1"/>
                  <a:gd name="T3" fmla="*/ 0 h 440"/>
                  <a:gd name="T4" fmla="*/ 1 w 1"/>
                  <a:gd name="T5" fmla="*/ 0 h 4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40">
                    <a:moveTo>
                      <a:pt x="0" y="44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5" name="Line 534"/>
              <p:cNvSpPr>
                <a:spLocks noChangeShapeType="1"/>
              </p:cNvSpPr>
              <p:nvPr/>
            </p:nvSpPr>
            <p:spPr bwMode="auto">
              <a:xfrm>
                <a:off x="7731" y="368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6" name="Freeform 535"/>
              <p:cNvSpPr>
                <a:spLocks/>
              </p:cNvSpPr>
              <p:nvPr/>
            </p:nvSpPr>
            <p:spPr bwMode="auto">
              <a:xfrm>
                <a:off x="7507" y="3611"/>
                <a:ext cx="29" cy="1"/>
              </a:xfrm>
              <a:custGeom>
                <a:avLst/>
                <a:gdLst>
                  <a:gd name="T0" fmla="*/ 1 w 88"/>
                  <a:gd name="T1" fmla="*/ 0 h 1"/>
                  <a:gd name="T2" fmla="*/ 0 w 88"/>
                  <a:gd name="T3" fmla="*/ 0 h 1"/>
                  <a:gd name="T4" fmla="*/ 0 w 8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" h="1">
                    <a:moveTo>
                      <a:pt x="88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7" name="Freeform 536"/>
              <p:cNvSpPr>
                <a:spLocks/>
              </p:cNvSpPr>
              <p:nvPr/>
            </p:nvSpPr>
            <p:spPr bwMode="auto">
              <a:xfrm>
                <a:off x="7536" y="3611"/>
                <a:ext cx="1" cy="72"/>
              </a:xfrm>
              <a:custGeom>
                <a:avLst/>
                <a:gdLst>
                  <a:gd name="T0" fmla="*/ 0 w 1"/>
                  <a:gd name="T1" fmla="*/ 0 h 218"/>
                  <a:gd name="T2" fmla="*/ 0 w 1"/>
                  <a:gd name="T3" fmla="*/ 3 h 218"/>
                  <a:gd name="T4" fmla="*/ 1 w 1"/>
                  <a:gd name="T5" fmla="*/ 3 h 2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218">
                    <a:moveTo>
                      <a:pt x="0" y="0"/>
                    </a:moveTo>
                    <a:lnTo>
                      <a:pt x="0" y="218"/>
                    </a:lnTo>
                    <a:lnTo>
                      <a:pt x="1" y="21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8" name="Freeform 537"/>
              <p:cNvSpPr>
                <a:spLocks/>
              </p:cNvSpPr>
              <p:nvPr/>
            </p:nvSpPr>
            <p:spPr bwMode="auto">
              <a:xfrm>
                <a:off x="7438" y="3390"/>
                <a:ext cx="293" cy="1"/>
              </a:xfrm>
              <a:custGeom>
                <a:avLst/>
                <a:gdLst>
                  <a:gd name="T0" fmla="*/ 11 w 879"/>
                  <a:gd name="T1" fmla="*/ 0 h 1"/>
                  <a:gd name="T2" fmla="*/ 0 w 879"/>
                  <a:gd name="T3" fmla="*/ 0 h 1"/>
                  <a:gd name="T4" fmla="*/ 0 w 87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79" h="1">
                    <a:moveTo>
                      <a:pt x="87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709" name="Freeform 538"/>
              <p:cNvSpPr>
                <a:spLocks/>
              </p:cNvSpPr>
              <p:nvPr/>
            </p:nvSpPr>
            <p:spPr bwMode="auto">
              <a:xfrm>
                <a:off x="7731" y="3390"/>
                <a:ext cx="294" cy="1"/>
              </a:xfrm>
              <a:custGeom>
                <a:avLst/>
                <a:gdLst>
                  <a:gd name="T0" fmla="*/ 0 w 880"/>
                  <a:gd name="T1" fmla="*/ 0 h 1"/>
                  <a:gd name="T2" fmla="*/ 11 w 880"/>
                  <a:gd name="T3" fmla="*/ 0 h 1"/>
                  <a:gd name="T4" fmla="*/ 11 w 88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0" h="1">
                    <a:moveTo>
                      <a:pt x="0" y="0"/>
                    </a:moveTo>
                    <a:lnTo>
                      <a:pt x="879" y="0"/>
                    </a:lnTo>
                    <a:lnTo>
                      <a:pt x="88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3710" name="Group 539"/>
              <p:cNvGrpSpPr>
                <a:grpSpLocks/>
              </p:cNvGrpSpPr>
              <p:nvPr/>
            </p:nvGrpSpPr>
            <p:grpSpPr bwMode="auto">
              <a:xfrm>
                <a:off x="7781" y="3684"/>
                <a:ext cx="119" cy="52"/>
                <a:chOff x="4828" y="9701"/>
                <a:chExt cx="119" cy="52"/>
              </a:xfrm>
            </p:grpSpPr>
            <p:sp>
              <p:nvSpPr>
                <p:cNvPr id="13712" name="Line 540"/>
                <p:cNvSpPr>
                  <a:spLocks noChangeShapeType="1"/>
                </p:cNvSpPr>
                <p:nvPr/>
              </p:nvSpPr>
              <p:spPr bwMode="auto">
                <a:xfrm flipV="1">
                  <a:off x="4882" y="9701"/>
                  <a:ext cx="65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713" name="Line 541"/>
                <p:cNvSpPr>
                  <a:spLocks noChangeShapeType="1"/>
                </p:cNvSpPr>
                <p:nvPr/>
              </p:nvSpPr>
              <p:spPr bwMode="auto">
                <a:xfrm>
                  <a:off x="4828" y="9701"/>
                  <a:ext cx="65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  <p:sp>
            <p:nvSpPr>
              <p:cNvPr id="13711" name="AutoShape 542"/>
              <p:cNvSpPr>
                <a:spLocks noChangeArrowheads="1"/>
              </p:cNvSpPr>
              <p:nvPr/>
            </p:nvSpPr>
            <p:spPr bwMode="auto">
              <a:xfrm rot="5400000">
                <a:off x="7349" y="3494"/>
                <a:ext cx="99" cy="7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w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SzPct val="65000"/>
                  <a:buFont typeface="Wingdings" panose="05000000000000000000" pitchFamily="2" charset="2"/>
                  <a:buChar char="l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2"/>
                  </a:buClr>
                  <a:buSzPct val="85000"/>
                  <a:buFont typeface="Wingdings" panose="05000000000000000000" pitchFamily="2" charset="2"/>
                  <a:buChar char="w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SzPct val="80000"/>
                  <a:buFont typeface="Wingdings" panose="05000000000000000000" pitchFamily="2" charset="2"/>
                  <a:buChar char="§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13599" name="Line 543"/>
            <p:cNvSpPr>
              <a:spLocks noChangeShapeType="1"/>
            </p:cNvSpPr>
            <p:nvPr/>
          </p:nvSpPr>
          <p:spPr bwMode="auto">
            <a:xfrm flipH="1">
              <a:off x="2618" y="2728"/>
              <a:ext cx="25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600" name="Group 545"/>
            <p:cNvGrpSpPr>
              <a:grpSpLocks/>
            </p:cNvGrpSpPr>
            <p:nvPr/>
          </p:nvGrpSpPr>
          <p:grpSpPr bwMode="auto">
            <a:xfrm>
              <a:off x="3085" y="2905"/>
              <a:ext cx="64" cy="64"/>
              <a:chOff x="1797" y="13978"/>
              <a:chExt cx="147" cy="147"/>
            </a:xfrm>
          </p:grpSpPr>
          <p:sp>
            <p:nvSpPr>
              <p:cNvPr id="13660" name="Freeform 546"/>
              <p:cNvSpPr>
                <a:spLocks/>
              </p:cNvSpPr>
              <p:nvPr/>
            </p:nvSpPr>
            <p:spPr bwMode="auto">
              <a:xfrm>
                <a:off x="1797" y="13978"/>
                <a:ext cx="147" cy="147"/>
              </a:xfrm>
              <a:custGeom>
                <a:avLst/>
                <a:gdLst>
                  <a:gd name="T0" fmla="*/ 0 w 441"/>
                  <a:gd name="T1" fmla="*/ 3 h 441"/>
                  <a:gd name="T2" fmla="*/ 1 w 441"/>
                  <a:gd name="T3" fmla="*/ 5 h 441"/>
                  <a:gd name="T4" fmla="*/ 3 w 441"/>
                  <a:gd name="T5" fmla="*/ 5 h 441"/>
                  <a:gd name="T6" fmla="*/ 5 w 441"/>
                  <a:gd name="T7" fmla="*/ 5 h 441"/>
                  <a:gd name="T8" fmla="*/ 5 w 441"/>
                  <a:gd name="T9" fmla="*/ 3 h 441"/>
                  <a:gd name="T10" fmla="*/ 5 w 441"/>
                  <a:gd name="T11" fmla="*/ 1 h 441"/>
                  <a:gd name="T12" fmla="*/ 3 w 441"/>
                  <a:gd name="T13" fmla="*/ 0 h 441"/>
                  <a:gd name="T14" fmla="*/ 1 w 441"/>
                  <a:gd name="T15" fmla="*/ 1 h 441"/>
                  <a:gd name="T16" fmla="*/ 0 w 441"/>
                  <a:gd name="T17" fmla="*/ 3 h 441"/>
                  <a:gd name="T18" fmla="*/ 0 w 441"/>
                  <a:gd name="T19" fmla="*/ 3 h 44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1" h="441">
                    <a:moveTo>
                      <a:pt x="0" y="220"/>
                    </a:moveTo>
                    <a:lnTo>
                      <a:pt x="65" y="376"/>
                    </a:lnTo>
                    <a:lnTo>
                      <a:pt x="221" y="441"/>
                    </a:lnTo>
                    <a:lnTo>
                      <a:pt x="376" y="376"/>
                    </a:lnTo>
                    <a:lnTo>
                      <a:pt x="441" y="220"/>
                    </a:lnTo>
                    <a:lnTo>
                      <a:pt x="376" y="65"/>
                    </a:lnTo>
                    <a:lnTo>
                      <a:pt x="221" y="0"/>
                    </a:lnTo>
                    <a:lnTo>
                      <a:pt x="65" y="65"/>
                    </a:lnTo>
                    <a:lnTo>
                      <a:pt x="0" y="220"/>
                    </a:lnTo>
                    <a:lnTo>
                      <a:pt x="1" y="22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1" name="Freeform 547"/>
              <p:cNvSpPr>
                <a:spLocks/>
              </p:cNvSpPr>
              <p:nvPr/>
            </p:nvSpPr>
            <p:spPr bwMode="auto">
              <a:xfrm>
                <a:off x="1849" y="14051"/>
                <a:ext cx="22" cy="16"/>
              </a:xfrm>
              <a:custGeom>
                <a:avLst/>
                <a:gdLst>
                  <a:gd name="T0" fmla="*/ 0 w 67"/>
                  <a:gd name="T1" fmla="*/ 0 h 47"/>
                  <a:gd name="T2" fmla="*/ 0 w 67"/>
                  <a:gd name="T3" fmla="*/ 1 h 47"/>
                  <a:gd name="T4" fmla="*/ 1 w 67"/>
                  <a:gd name="T5" fmla="*/ 0 h 47"/>
                  <a:gd name="T6" fmla="*/ 0 w 6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7">
                    <a:moveTo>
                      <a:pt x="0" y="0"/>
                    </a:moveTo>
                    <a:lnTo>
                      <a:pt x="20" y="47"/>
                    </a:lnTo>
                    <a:lnTo>
                      <a:pt x="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2" name="Freeform 548"/>
              <p:cNvSpPr>
                <a:spLocks/>
              </p:cNvSpPr>
              <p:nvPr/>
            </p:nvSpPr>
            <p:spPr bwMode="auto">
              <a:xfrm>
                <a:off x="1849" y="14051"/>
                <a:ext cx="22" cy="16"/>
              </a:xfrm>
              <a:custGeom>
                <a:avLst/>
                <a:gdLst>
                  <a:gd name="T0" fmla="*/ 0 w 67"/>
                  <a:gd name="T1" fmla="*/ 0 h 47"/>
                  <a:gd name="T2" fmla="*/ 0 w 67"/>
                  <a:gd name="T3" fmla="*/ 1 h 47"/>
                  <a:gd name="T4" fmla="*/ 1 w 67"/>
                  <a:gd name="T5" fmla="*/ 0 h 47"/>
                  <a:gd name="T6" fmla="*/ 0 w 6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7">
                    <a:moveTo>
                      <a:pt x="0" y="0"/>
                    </a:moveTo>
                    <a:lnTo>
                      <a:pt x="20" y="47"/>
                    </a:lnTo>
                    <a:lnTo>
                      <a:pt x="67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3" name="Freeform 549"/>
              <p:cNvSpPr>
                <a:spLocks/>
              </p:cNvSpPr>
              <p:nvPr/>
            </p:nvSpPr>
            <p:spPr bwMode="auto">
              <a:xfrm>
                <a:off x="1855" y="14051"/>
                <a:ext cx="16" cy="22"/>
              </a:xfrm>
              <a:custGeom>
                <a:avLst/>
                <a:gdLst>
                  <a:gd name="T0" fmla="*/ 0 w 47"/>
                  <a:gd name="T1" fmla="*/ 1 h 67"/>
                  <a:gd name="T2" fmla="*/ 1 w 47"/>
                  <a:gd name="T3" fmla="*/ 1 h 67"/>
                  <a:gd name="T4" fmla="*/ 1 w 47"/>
                  <a:gd name="T5" fmla="*/ 0 h 67"/>
                  <a:gd name="T6" fmla="*/ 0 w 47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7">
                    <a:moveTo>
                      <a:pt x="0" y="47"/>
                    </a:moveTo>
                    <a:lnTo>
                      <a:pt x="47" y="67"/>
                    </a:lnTo>
                    <a:lnTo>
                      <a:pt x="47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4" name="Freeform 550"/>
              <p:cNvSpPr>
                <a:spLocks/>
              </p:cNvSpPr>
              <p:nvPr/>
            </p:nvSpPr>
            <p:spPr bwMode="auto">
              <a:xfrm>
                <a:off x="1855" y="14051"/>
                <a:ext cx="16" cy="22"/>
              </a:xfrm>
              <a:custGeom>
                <a:avLst/>
                <a:gdLst>
                  <a:gd name="T0" fmla="*/ 0 w 47"/>
                  <a:gd name="T1" fmla="*/ 1 h 67"/>
                  <a:gd name="T2" fmla="*/ 1 w 47"/>
                  <a:gd name="T3" fmla="*/ 1 h 67"/>
                  <a:gd name="T4" fmla="*/ 1 w 47"/>
                  <a:gd name="T5" fmla="*/ 0 h 67"/>
                  <a:gd name="T6" fmla="*/ 0 w 47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7">
                    <a:moveTo>
                      <a:pt x="0" y="47"/>
                    </a:moveTo>
                    <a:lnTo>
                      <a:pt x="47" y="67"/>
                    </a:lnTo>
                    <a:lnTo>
                      <a:pt x="47" y="0"/>
                    </a:lnTo>
                    <a:lnTo>
                      <a:pt x="0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5" name="Freeform 551"/>
              <p:cNvSpPr>
                <a:spLocks/>
              </p:cNvSpPr>
              <p:nvPr/>
            </p:nvSpPr>
            <p:spPr bwMode="auto">
              <a:xfrm>
                <a:off x="1871" y="14051"/>
                <a:ext cx="15" cy="22"/>
              </a:xfrm>
              <a:custGeom>
                <a:avLst/>
                <a:gdLst>
                  <a:gd name="T0" fmla="*/ 0 w 46"/>
                  <a:gd name="T1" fmla="*/ 1 h 67"/>
                  <a:gd name="T2" fmla="*/ 1 w 46"/>
                  <a:gd name="T3" fmla="*/ 1 h 67"/>
                  <a:gd name="T4" fmla="*/ 0 w 46"/>
                  <a:gd name="T5" fmla="*/ 0 h 67"/>
                  <a:gd name="T6" fmla="*/ 0 w 46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0" y="67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6" name="Freeform 552"/>
              <p:cNvSpPr>
                <a:spLocks/>
              </p:cNvSpPr>
              <p:nvPr/>
            </p:nvSpPr>
            <p:spPr bwMode="auto">
              <a:xfrm>
                <a:off x="1871" y="14051"/>
                <a:ext cx="15" cy="22"/>
              </a:xfrm>
              <a:custGeom>
                <a:avLst/>
                <a:gdLst>
                  <a:gd name="T0" fmla="*/ 0 w 46"/>
                  <a:gd name="T1" fmla="*/ 1 h 67"/>
                  <a:gd name="T2" fmla="*/ 1 w 46"/>
                  <a:gd name="T3" fmla="*/ 1 h 67"/>
                  <a:gd name="T4" fmla="*/ 0 w 46"/>
                  <a:gd name="T5" fmla="*/ 0 h 67"/>
                  <a:gd name="T6" fmla="*/ 0 w 46"/>
                  <a:gd name="T7" fmla="*/ 1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0" y="67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0" y="6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7" name="Freeform 553"/>
              <p:cNvSpPr>
                <a:spLocks/>
              </p:cNvSpPr>
              <p:nvPr/>
            </p:nvSpPr>
            <p:spPr bwMode="auto">
              <a:xfrm>
                <a:off x="1871" y="14051"/>
                <a:ext cx="22" cy="16"/>
              </a:xfrm>
              <a:custGeom>
                <a:avLst/>
                <a:gdLst>
                  <a:gd name="T0" fmla="*/ 1 w 66"/>
                  <a:gd name="T1" fmla="*/ 1 h 47"/>
                  <a:gd name="T2" fmla="*/ 1 w 66"/>
                  <a:gd name="T3" fmla="*/ 0 h 47"/>
                  <a:gd name="T4" fmla="*/ 0 w 66"/>
                  <a:gd name="T5" fmla="*/ 0 h 47"/>
                  <a:gd name="T6" fmla="*/ 1 w 66"/>
                  <a:gd name="T7" fmla="*/ 1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46" y="47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8" name="Freeform 554"/>
              <p:cNvSpPr>
                <a:spLocks/>
              </p:cNvSpPr>
              <p:nvPr/>
            </p:nvSpPr>
            <p:spPr bwMode="auto">
              <a:xfrm>
                <a:off x="1871" y="14051"/>
                <a:ext cx="22" cy="16"/>
              </a:xfrm>
              <a:custGeom>
                <a:avLst/>
                <a:gdLst>
                  <a:gd name="T0" fmla="*/ 1 w 66"/>
                  <a:gd name="T1" fmla="*/ 1 h 47"/>
                  <a:gd name="T2" fmla="*/ 1 w 66"/>
                  <a:gd name="T3" fmla="*/ 0 h 47"/>
                  <a:gd name="T4" fmla="*/ 0 w 66"/>
                  <a:gd name="T5" fmla="*/ 0 h 47"/>
                  <a:gd name="T6" fmla="*/ 1 w 66"/>
                  <a:gd name="T7" fmla="*/ 1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46" y="47"/>
                    </a:moveTo>
                    <a:lnTo>
                      <a:pt x="66" y="0"/>
                    </a:lnTo>
                    <a:lnTo>
                      <a:pt x="0" y="0"/>
                    </a:lnTo>
                    <a:lnTo>
                      <a:pt x="46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69" name="Freeform 555"/>
              <p:cNvSpPr>
                <a:spLocks/>
              </p:cNvSpPr>
              <p:nvPr/>
            </p:nvSpPr>
            <p:spPr bwMode="auto">
              <a:xfrm>
                <a:off x="1871" y="14036"/>
                <a:ext cx="22" cy="15"/>
              </a:xfrm>
              <a:custGeom>
                <a:avLst/>
                <a:gdLst>
                  <a:gd name="T0" fmla="*/ 1 w 66"/>
                  <a:gd name="T1" fmla="*/ 1 h 46"/>
                  <a:gd name="T2" fmla="*/ 1 w 66"/>
                  <a:gd name="T3" fmla="*/ 0 h 46"/>
                  <a:gd name="T4" fmla="*/ 0 w 66"/>
                  <a:gd name="T5" fmla="*/ 1 h 46"/>
                  <a:gd name="T6" fmla="*/ 1 w 66"/>
                  <a:gd name="T7" fmla="*/ 1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6">
                    <a:moveTo>
                      <a:pt x="66" y="46"/>
                    </a:moveTo>
                    <a:lnTo>
                      <a:pt x="46" y="0"/>
                    </a:lnTo>
                    <a:lnTo>
                      <a:pt x="0" y="46"/>
                    </a:lnTo>
                    <a:lnTo>
                      <a:pt x="6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0" name="Freeform 556"/>
              <p:cNvSpPr>
                <a:spLocks/>
              </p:cNvSpPr>
              <p:nvPr/>
            </p:nvSpPr>
            <p:spPr bwMode="auto">
              <a:xfrm>
                <a:off x="1871" y="14036"/>
                <a:ext cx="22" cy="15"/>
              </a:xfrm>
              <a:custGeom>
                <a:avLst/>
                <a:gdLst>
                  <a:gd name="T0" fmla="*/ 1 w 66"/>
                  <a:gd name="T1" fmla="*/ 1 h 46"/>
                  <a:gd name="T2" fmla="*/ 1 w 66"/>
                  <a:gd name="T3" fmla="*/ 0 h 46"/>
                  <a:gd name="T4" fmla="*/ 0 w 66"/>
                  <a:gd name="T5" fmla="*/ 1 h 46"/>
                  <a:gd name="T6" fmla="*/ 1 w 66"/>
                  <a:gd name="T7" fmla="*/ 1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6">
                    <a:moveTo>
                      <a:pt x="66" y="46"/>
                    </a:moveTo>
                    <a:lnTo>
                      <a:pt x="46" y="0"/>
                    </a:lnTo>
                    <a:lnTo>
                      <a:pt x="0" y="46"/>
                    </a:lnTo>
                    <a:lnTo>
                      <a:pt x="66" y="46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1" name="Freeform 557"/>
              <p:cNvSpPr>
                <a:spLocks/>
              </p:cNvSpPr>
              <p:nvPr/>
            </p:nvSpPr>
            <p:spPr bwMode="auto">
              <a:xfrm>
                <a:off x="1871" y="14029"/>
                <a:ext cx="15" cy="22"/>
              </a:xfrm>
              <a:custGeom>
                <a:avLst/>
                <a:gdLst>
                  <a:gd name="T0" fmla="*/ 1 w 46"/>
                  <a:gd name="T1" fmla="*/ 0 h 66"/>
                  <a:gd name="T2" fmla="*/ 0 w 46"/>
                  <a:gd name="T3" fmla="*/ 0 h 66"/>
                  <a:gd name="T4" fmla="*/ 0 w 46"/>
                  <a:gd name="T5" fmla="*/ 1 h 66"/>
                  <a:gd name="T6" fmla="*/ 1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46" y="20"/>
                    </a:moveTo>
                    <a:lnTo>
                      <a:pt x="0" y="0"/>
                    </a:lnTo>
                    <a:lnTo>
                      <a:pt x="0" y="66"/>
                    </a:lnTo>
                    <a:lnTo>
                      <a:pt x="46" y="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2" name="Freeform 558"/>
              <p:cNvSpPr>
                <a:spLocks/>
              </p:cNvSpPr>
              <p:nvPr/>
            </p:nvSpPr>
            <p:spPr bwMode="auto">
              <a:xfrm>
                <a:off x="1871" y="14029"/>
                <a:ext cx="15" cy="22"/>
              </a:xfrm>
              <a:custGeom>
                <a:avLst/>
                <a:gdLst>
                  <a:gd name="T0" fmla="*/ 1 w 46"/>
                  <a:gd name="T1" fmla="*/ 0 h 66"/>
                  <a:gd name="T2" fmla="*/ 0 w 46"/>
                  <a:gd name="T3" fmla="*/ 0 h 66"/>
                  <a:gd name="T4" fmla="*/ 0 w 46"/>
                  <a:gd name="T5" fmla="*/ 1 h 66"/>
                  <a:gd name="T6" fmla="*/ 1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46" y="20"/>
                    </a:moveTo>
                    <a:lnTo>
                      <a:pt x="0" y="0"/>
                    </a:lnTo>
                    <a:lnTo>
                      <a:pt x="0" y="66"/>
                    </a:lnTo>
                    <a:lnTo>
                      <a:pt x="46" y="2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3" name="Freeform 559"/>
              <p:cNvSpPr>
                <a:spLocks/>
              </p:cNvSpPr>
              <p:nvPr/>
            </p:nvSpPr>
            <p:spPr bwMode="auto">
              <a:xfrm>
                <a:off x="1855" y="14029"/>
                <a:ext cx="16" cy="22"/>
              </a:xfrm>
              <a:custGeom>
                <a:avLst/>
                <a:gdLst>
                  <a:gd name="T0" fmla="*/ 1 w 47"/>
                  <a:gd name="T1" fmla="*/ 0 h 66"/>
                  <a:gd name="T2" fmla="*/ 0 w 47"/>
                  <a:gd name="T3" fmla="*/ 0 h 66"/>
                  <a:gd name="T4" fmla="*/ 1 w 47"/>
                  <a:gd name="T5" fmla="*/ 1 h 66"/>
                  <a:gd name="T6" fmla="*/ 1 w 4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6">
                    <a:moveTo>
                      <a:pt x="47" y="0"/>
                    </a:moveTo>
                    <a:lnTo>
                      <a:pt x="0" y="20"/>
                    </a:lnTo>
                    <a:lnTo>
                      <a:pt x="47" y="66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4" name="Freeform 560"/>
              <p:cNvSpPr>
                <a:spLocks/>
              </p:cNvSpPr>
              <p:nvPr/>
            </p:nvSpPr>
            <p:spPr bwMode="auto">
              <a:xfrm>
                <a:off x="1855" y="14029"/>
                <a:ext cx="16" cy="22"/>
              </a:xfrm>
              <a:custGeom>
                <a:avLst/>
                <a:gdLst>
                  <a:gd name="T0" fmla="*/ 1 w 47"/>
                  <a:gd name="T1" fmla="*/ 0 h 66"/>
                  <a:gd name="T2" fmla="*/ 0 w 47"/>
                  <a:gd name="T3" fmla="*/ 0 h 66"/>
                  <a:gd name="T4" fmla="*/ 1 w 47"/>
                  <a:gd name="T5" fmla="*/ 1 h 66"/>
                  <a:gd name="T6" fmla="*/ 1 w 47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66">
                    <a:moveTo>
                      <a:pt x="47" y="0"/>
                    </a:moveTo>
                    <a:lnTo>
                      <a:pt x="0" y="20"/>
                    </a:lnTo>
                    <a:lnTo>
                      <a:pt x="47" y="66"/>
                    </a:lnTo>
                    <a:lnTo>
                      <a:pt x="47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5" name="Freeform 561"/>
              <p:cNvSpPr>
                <a:spLocks/>
              </p:cNvSpPr>
              <p:nvPr/>
            </p:nvSpPr>
            <p:spPr bwMode="auto">
              <a:xfrm>
                <a:off x="1849" y="14036"/>
                <a:ext cx="22" cy="15"/>
              </a:xfrm>
              <a:custGeom>
                <a:avLst/>
                <a:gdLst>
                  <a:gd name="T0" fmla="*/ 0 w 67"/>
                  <a:gd name="T1" fmla="*/ 0 h 46"/>
                  <a:gd name="T2" fmla="*/ 0 w 67"/>
                  <a:gd name="T3" fmla="*/ 1 h 46"/>
                  <a:gd name="T4" fmla="*/ 1 w 67"/>
                  <a:gd name="T5" fmla="*/ 1 h 46"/>
                  <a:gd name="T6" fmla="*/ 0 w 67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6">
                    <a:moveTo>
                      <a:pt x="20" y="0"/>
                    </a:moveTo>
                    <a:lnTo>
                      <a:pt x="0" y="46"/>
                    </a:lnTo>
                    <a:lnTo>
                      <a:pt x="67" y="4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76" name="Freeform 562"/>
              <p:cNvSpPr>
                <a:spLocks/>
              </p:cNvSpPr>
              <p:nvPr/>
            </p:nvSpPr>
            <p:spPr bwMode="auto">
              <a:xfrm>
                <a:off x="1849" y="14036"/>
                <a:ext cx="22" cy="15"/>
              </a:xfrm>
              <a:custGeom>
                <a:avLst/>
                <a:gdLst>
                  <a:gd name="T0" fmla="*/ 0 w 67"/>
                  <a:gd name="T1" fmla="*/ 0 h 46"/>
                  <a:gd name="T2" fmla="*/ 0 w 67"/>
                  <a:gd name="T3" fmla="*/ 1 h 46"/>
                  <a:gd name="T4" fmla="*/ 1 w 67"/>
                  <a:gd name="T5" fmla="*/ 1 h 46"/>
                  <a:gd name="T6" fmla="*/ 0 w 67"/>
                  <a:gd name="T7" fmla="*/ 0 h 4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7" h="46">
                    <a:moveTo>
                      <a:pt x="20" y="0"/>
                    </a:moveTo>
                    <a:lnTo>
                      <a:pt x="0" y="46"/>
                    </a:lnTo>
                    <a:lnTo>
                      <a:pt x="67" y="46"/>
                    </a:lnTo>
                    <a:lnTo>
                      <a:pt x="2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3601" name="Line 563"/>
            <p:cNvSpPr>
              <a:spLocks noChangeShapeType="1"/>
            </p:cNvSpPr>
            <p:nvPr/>
          </p:nvSpPr>
          <p:spPr bwMode="auto">
            <a:xfrm flipV="1">
              <a:off x="3116" y="2778"/>
              <a:ext cx="0" cy="1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602" name="Line 564"/>
            <p:cNvSpPr>
              <a:spLocks noChangeShapeType="1"/>
            </p:cNvSpPr>
            <p:nvPr/>
          </p:nvSpPr>
          <p:spPr bwMode="auto">
            <a:xfrm>
              <a:off x="1004" y="3246"/>
              <a:ext cx="0" cy="7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sp>
          <p:nvSpPr>
            <p:cNvPr id="13603" name="Freeform 565"/>
            <p:cNvSpPr>
              <a:spLocks/>
            </p:cNvSpPr>
            <p:nvPr/>
          </p:nvSpPr>
          <p:spPr bwMode="auto">
            <a:xfrm>
              <a:off x="3059" y="2428"/>
              <a:ext cx="44" cy="65"/>
            </a:xfrm>
            <a:custGeom>
              <a:avLst/>
              <a:gdLst>
                <a:gd name="T0" fmla="*/ 0 w 475"/>
                <a:gd name="T1" fmla="*/ 0 h 255"/>
                <a:gd name="T2" fmla="*/ 0 w 475"/>
                <a:gd name="T3" fmla="*/ 1 h 255"/>
                <a:gd name="T4" fmla="*/ 0 w 475"/>
                <a:gd name="T5" fmla="*/ 0 h 255"/>
                <a:gd name="T6" fmla="*/ 0 w 475"/>
                <a:gd name="T7" fmla="*/ 1 h 255"/>
                <a:gd name="T8" fmla="*/ 0 w 475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5" h="255">
                  <a:moveTo>
                    <a:pt x="0" y="15"/>
                  </a:moveTo>
                  <a:lnTo>
                    <a:pt x="144" y="255"/>
                  </a:lnTo>
                  <a:lnTo>
                    <a:pt x="253" y="30"/>
                  </a:lnTo>
                  <a:lnTo>
                    <a:pt x="349" y="255"/>
                  </a:lnTo>
                  <a:lnTo>
                    <a:pt x="47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s-ES"/>
            </a:p>
          </p:txBody>
        </p:sp>
        <p:grpSp>
          <p:nvGrpSpPr>
            <p:cNvPr id="13604" name="Group 626"/>
            <p:cNvGrpSpPr>
              <a:grpSpLocks/>
            </p:cNvGrpSpPr>
            <p:nvPr/>
          </p:nvGrpSpPr>
          <p:grpSpPr bwMode="auto">
            <a:xfrm>
              <a:off x="2835" y="3590"/>
              <a:ext cx="446" cy="149"/>
              <a:chOff x="2835" y="3590"/>
              <a:chExt cx="446" cy="149"/>
            </a:xfrm>
          </p:grpSpPr>
          <p:sp>
            <p:nvSpPr>
              <p:cNvPr id="13605" name="Freeform 567"/>
              <p:cNvSpPr>
                <a:spLocks/>
              </p:cNvSpPr>
              <p:nvPr/>
            </p:nvSpPr>
            <p:spPr bwMode="auto">
              <a:xfrm>
                <a:off x="3186" y="3635"/>
                <a:ext cx="19" cy="32"/>
              </a:xfrm>
              <a:custGeom>
                <a:avLst/>
                <a:gdLst>
                  <a:gd name="T0" fmla="*/ 0 w 133"/>
                  <a:gd name="T1" fmla="*/ 0 h 228"/>
                  <a:gd name="T2" fmla="*/ 0 w 133"/>
                  <a:gd name="T3" fmla="*/ 0 h 228"/>
                  <a:gd name="T4" fmla="*/ 0 w 133"/>
                  <a:gd name="T5" fmla="*/ 0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3" h="228">
                    <a:moveTo>
                      <a:pt x="133" y="0"/>
                    </a:moveTo>
                    <a:lnTo>
                      <a:pt x="0" y="228"/>
                    </a:lnTo>
                    <a:lnTo>
                      <a:pt x="1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06" name="Freeform 568"/>
              <p:cNvSpPr>
                <a:spLocks/>
              </p:cNvSpPr>
              <p:nvPr/>
            </p:nvSpPr>
            <p:spPr bwMode="auto">
              <a:xfrm>
                <a:off x="3243" y="3633"/>
                <a:ext cx="19" cy="33"/>
              </a:xfrm>
              <a:custGeom>
                <a:avLst/>
                <a:gdLst>
                  <a:gd name="T0" fmla="*/ 0 w 132"/>
                  <a:gd name="T1" fmla="*/ 0 h 228"/>
                  <a:gd name="T2" fmla="*/ 0 w 132"/>
                  <a:gd name="T3" fmla="*/ 0 h 228"/>
                  <a:gd name="T4" fmla="*/ 0 w 132"/>
                  <a:gd name="T5" fmla="*/ 0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2" h="228">
                    <a:moveTo>
                      <a:pt x="0" y="0"/>
                    </a:moveTo>
                    <a:lnTo>
                      <a:pt x="131" y="228"/>
                    </a:lnTo>
                    <a:lnTo>
                      <a:pt x="132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07" name="Freeform 569"/>
              <p:cNvSpPr>
                <a:spLocks/>
              </p:cNvSpPr>
              <p:nvPr/>
            </p:nvSpPr>
            <p:spPr bwMode="auto">
              <a:xfrm>
                <a:off x="3262" y="3633"/>
                <a:ext cx="19" cy="33"/>
              </a:xfrm>
              <a:custGeom>
                <a:avLst/>
                <a:gdLst>
                  <a:gd name="T0" fmla="*/ 0 w 133"/>
                  <a:gd name="T1" fmla="*/ 0 h 228"/>
                  <a:gd name="T2" fmla="*/ 0 w 133"/>
                  <a:gd name="T3" fmla="*/ 0 h 228"/>
                  <a:gd name="T4" fmla="*/ 0 w 133"/>
                  <a:gd name="T5" fmla="*/ 0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3" h="228">
                    <a:moveTo>
                      <a:pt x="133" y="0"/>
                    </a:moveTo>
                    <a:lnTo>
                      <a:pt x="0" y="228"/>
                    </a:lnTo>
                    <a:lnTo>
                      <a:pt x="1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08" name="Freeform 570"/>
              <p:cNvSpPr>
                <a:spLocks/>
              </p:cNvSpPr>
              <p:nvPr/>
            </p:nvSpPr>
            <p:spPr bwMode="auto">
              <a:xfrm>
                <a:off x="3224" y="3633"/>
                <a:ext cx="19" cy="33"/>
              </a:xfrm>
              <a:custGeom>
                <a:avLst/>
                <a:gdLst>
                  <a:gd name="T0" fmla="*/ 0 w 132"/>
                  <a:gd name="T1" fmla="*/ 0 h 228"/>
                  <a:gd name="T2" fmla="*/ 0 w 132"/>
                  <a:gd name="T3" fmla="*/ 0 h 228"/>
                  <a:gd name="T4" fmla="*/ 0 w 132"/>
                  <a:gd name="T5" fmla="*/ 0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2" h="228">
                    <a:moveTo>
                      <a:pt x="132" y="0"/>
                    </a:moveTo>
                    <a:lnTo>
                      <a:pt x="0" y="228"/>
                    </a:lnTo>
                    <a:lnTo>
                      <a:pt x="2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09" name="Freeform 571"/>
              <p:cNvSpPr>
                <a:spLocks/>
              </p:cNvSpPr>
              <p:nvPr/>
            </p:nvSpPr>
            <p:spPr bwMode="auto">
              <a:xfrm>
                <a:off x="3205" y="3633"/>
                <a:ext cx="20" cy="33"/>
              </a:xfrm>
              <a:custGeom>
                <a:avLst/>
                <a:gdLst>
                  <a:gd name="T0" fmla="*/ 0 w 134"/>
                  <a:gd name="T1" fmla="*/ 0 h 228"/>
                  <a:gd name="T2" fmla="*/ 0 w 134"/>
                  <a:gd name="T3" fmla="*/ 0 h 228"/>
                  <a:gd name="T4" fmla="*/ 0 w 134"/>
                  <a:gd name="T5" fmla="*/ 0 h 22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34" h="228">
                    <a:moveTo>
                      <a:pt x="0" y="0"/>
                    </a:moveTo>
                    <a:lnTo>
                      <a:pt x="132" y="228"/>
                    </a:lnTo>
                    <a:lnTo>
                      <a:pt x="134" y="22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0" name="Freeform 572"/>
              <p:cNvSpPr>
                <a:spLocks/>
              </p:cNvSpPr>
              <p:nvPr/>
            </p:nvSpPr>
            <p:spPr bwMode="auto">
              <a:xfrm>
                <a:off x="3101" y="3590"/>
                <a:ext cx="1" cy="126"/>
              </a:xfrm>
              <a:custGeom>
                <a:avLst/>
                <a:gdLst>
                  <a:gd name="T0" fmla="*/ 0 w 2"/>
                  <a:gd name="T1" fmla="*/ 0 h 879"/>
                  <a:gd name="T2" fmla="*/ 0 w 2"/>
                  <a:gd name="T3" fmla="*/ 0 h 879"/>
                  <a:gd name="T4" fmla="*/ 1 w 2"/>
                  <a:gd name="T5" fmla="*/ 0 h 8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" h="879">
                    <a:moveTo>
                      <a:pt x="0" y="0"/>
                    </a:moveTo>
                    <a:lnTo>
                      <a:pt x="0" y="879"/>
                    </a:lnTo>
                    <a:lnTo>
                      <a:pt x="2" y="87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1" name="Freeform 573"/>
              <p:cNvSpPr>
                <a:spLocks/>
              </p:cNvSpPr>
              <p:nvPr/>
            </p:nvSpPr>
            <p:spPr bwMode="auto">
              <a:xfrm>
                <a:off x="2971" y="3590"/>
                <a:ext cx="3" cy="31"/>
              </a:xfrm>
              <a:custGeom>
                <a:avLst/>
                <a:gdLst>
                  <a:gd name="T0" fmla="*/ 0 w 23"/>
                  <a:gd name="T1" fmla="*/ 0 h 217"/>
                  <a:gd name="T2" fmla="*/ 0 w 23"/>
                  <a:gd name="T3" fmla="*/ 0 h 217"/>
                  <a:gd name="T4" fmla="*/ 0 w 23"/>
                  <a:gd name="T5" fmla="*/ 0 h 2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" h="217">
                    <a:moveTo>
                      <a:pt x="23" y="0"/>
                    </a:moveTo>
                    <a:lnTo>
                      <a:pt x="0" y="217"/>
                    </a:lnTo>
                    <a:lnTo>
                      <a:pt x="1" y="21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2" name="Freeform 574"/>
              <p:cNvSpPr>
                <a:spLocks/>
              </p:cNvSpPr>
              <p:nvPr/>
            </p:nvSpPr>
            <p:spPr bwMode="auto">
              <a:xfrm>
                <a:off x="2974" y="3590"/>
                <a:ext cx="22" cy="23"/>
              </a:xfrm>
              <a:custGeom>
                <a:avLst/>
                <a:gdLst>
                  <a:gd name="T0" fmla="*/ 0 w 151"/>
                  <a:gd name="T1" fmla="*/ 0 h 159"/>
                  <a:gd name="T2" fmla="*/ 0 w 151"/>
                  <a:gd name="T3" fmla="*/ 0 h 159"/>
                  <a:gd name="T4" fmla="*/ 0 w 151"/>
                  <a:gd name="T5" fmla="*/ 0 h 15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1" h="159">
                    <a:moveTo>
                      <a:pt x="0" y="0"/>
                    </a:moveTo>
                    <a:lnTo>
                      <a:pt x="150" y="159"/>
                    </a:lnTo>
                    <a:lnTo>
                      <a:pt x="151" y="15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3" name="Freeform 575"/>
              <p:cNvSpPr>
                <a:spLocks/>
              </p:cNvSpPr>
              <p:nvPr/>
            </p:nvSpPr>
            <p:spPr bwMode="auto">
              <a:xfrm>
                <a:off x="2971" y="3590"/>
                <a:ext cx="25" cy="31"/>
              </a:xfrm>
              <a:custGeom>
                <a:avLst/>
                <a:gdLst>
                  <a:gd name="T0" fmla="*/ 0 w 173"/>
                  <a:gd name="T1" fmla="*/ 0 h 217"/>
                  <a:gd name="T2" fmla="*/ 0 w 173"/>
                  <a:gd name="T3" fmla="*/ 0 h 217"/>
                  <a:gd name="T4" fmla="*/ 0 w 173"/>
                  <a:gd name="T5" fmla="*/ 0 h 217"/>
                  <a:gd name="T6" fmla="*/ 0 w 173"/>
                  <a:gd name="T7" fmla="*/ 0 h 2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" h="217">
                    <a:moveTo>
                      <a:pt x="23" y="0"/>
                    </a:moveTo>
                    <a:lnTo>
                      <a:pt x="173" y="159"/>
                    </a:lnTo>
                    <a:lnTo>
                      <a:pt x="0" y="21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4" name="Freeform 576"/>
              <p:cNvSpPr>
                <a:spLocks/>
              </p:cNvSpPr>
              <p:nvPr/>
            </p:nvSpPr>
            <p:spPr bwMode="auto">
              <a:xfrm>
                <a:off x="2971" y="3590"/>
                <a:ext cx="25" cy="31"/>
              </a:xfrm>
              <a:custGeom>
                <a:avLst/>
                <a:gdLst>
                  <a:gd name="T0" fmla="*/ 0 w 173"/>
                  <a:gd name="T1" fmla="*/ 0 h 217"/>
                  <a:gd name="T2" fmla="*/ 0 w 173"/>
                  <a:gd name="T3" fmla="*/ 0 h 217"/>
                  <a:gd name="T4" fmla="*/ 0 w 173"/>
                  <a:gd name="T5" fmla="*/ 0 h 217"/>
                  <a:gd name="T6" fmla="*/ 0 w 173"/>
                  <a:gd name="T7" fmla="*/ 0 h 2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3" h="217">
                    <a:moveTo>
                      <a:pt x="23" y="0"/>
                    </a:moveTo>
                    <a:lnTo>
                      <a:pt x="173" y="159"/>
                    </a:lnTo>
                    <a:lnTo>
                      <a:pt x="0" y="217"/>
                    </a:lnTo>
                    <a:lnTo>
                      <a:pt x="23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5" name="Freeform 577"/>
              <p:cNvSpPr>
                <a:spLocks/>
              </p:cNvSpPr>
              <p:nvPr/>
            </p:nvSpPr>
            <p:spPr bwMode="auto">
              <a:xfrm>
                <a:off x="2974" y="3590"/>
                <a:ext cx="43" cy="126"/>
              </a:xfrm>
              <a:custGeom>
                <a:avLst/>
                <a:gdLst>
                  <a:gd name="T0" fmla="*/ 0 w 298"/>
                  <a:gd name="T1" fmla="*/ 0 h 879"/>
                  <a:gd name="T2" fmla="*/ 0 w 298"/>
                  <a:gd name="T3" fmla="*/ 0 h 879"/>
                  <a:gd name="T4" fmla="*/ 0 w 298"/>
                  <a:gd name="T5" fmla="*/ 0 h 8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8" h="879">
                    <a:moveTo>
                      <a:pt x="298" y="87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6" name="Freeform 578"/>
              <p:cNvSpPr>
                <a:spLocks/>
              </p:cNvSpPr>
              <p:nvPr/>
            </p:nvSpPr>
            <p:spPr bwMode="auto">
              <a:xfrm>
                <a:off x="3185" y="3590"/>
                <a:ext cx="1" cy="63"/>
              </a:xfrm>
              <a:custGeom>
                <a:avLst/>
                <a:gdLst>
                  <a:gd name="T0" fmla="*/ 0 w 1"/>
                  <a:gd name="T1" fmla="*/ 0 h 439"/>
                  <a:gd name="T2" fmla="*/ 0 w 1"/>
                  <a:gd name="T3" fmla="*/ 0 h 439"/>
                  <a:gd name="T4" fmla="*/ 1 w 1"/>
                  <a:gd name="T5" fmla="*/ 0 h 4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39">
                    <a:moveTo>
                      <a:pt x="0" y="0"/>
                    </a:moveTo>
                    <a:lnTo>
                      <a:pt x="0" y="439"/>
                    </a:lnTo>
                    <a:lnTo>
                      <a:pt x="1" y="43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7" name="Freeform 579"/>
              <p:cNvSpPr>
                <a:spLocks/>
              </p:cNvSpPr>
              <p:nvPr/>
            </p:nvSpPr>
            <p:spPr bwMode="auto">
              <a:xfrm>
                <a:off x="2933" y="3590"/>
                <a:ext cx="1" cy="126"/>
              </a:xfrm>
              <a:custGeom>
                <a:avLst/>
                <a:gdLst>
                  <a:gd name="T0" fmla="*/ 0 w 1"/>
                  <a:gd name="T1" fmla="*/ 0 h 879"/>
                  <a:gd name="T2" fmla="*/ 0 w 1"/>
                  <a:gd name="T3" fmla="*/ 0 h 879"/>
                  <a:gd name="T4" fmla="*/ 1 w 1"/>
                  <a:gd name="T5" fmla="*/ 0 h 87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879">
                    <a:moveTo>
                      <a:pt x="0" y="0"/>
                    </a:moveTo>
                    <a:lnTo>
                      <a:pt x="0" y="879"/>
                    </a:lnTo>
                    <a:lnTo>
                      <a:pt x="1" y="87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8" name="Freeform 580"/>
              <p:cNvSpPr>
                <a:spLocks/>
              </p:cNvSpPr>
              <p:nvPr/>
            </p:nvSpPr>
            <p:spPr bwMode="auto">
              <a:xfrm>
                <a:off x="3059" y="3590"/>
                <a:ext cx="1" cy="63"/>
              </a:xfrm>
              <a:custGeom>
                <a:avLst/>
                <a:gdLst>
                  <a:gd name="T0" fmla="*/ 0 w 1"/>
                  <a:gd name="T1" fmla="*/ 0 h 439"/>
                  <a:gd name="T2" fmla="*/ 0 w 1"/>
                  <a:gd name="T3" fmla="*/ 0 h 439"/>
                  <a:gd name="T4" fmla="*/ 1 w 1"/>
                  <a:gd name="T5" fmla="*/ 0 h 4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39">
                    <a:moveTo>
                      <a:pt x="0" y="43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19" name="Freeform 581"/>
              <p:cNvSpPr>
                <a:spLocks/>
              </p:cNvSpPr>
              <p:nvPr/>
            </p:nvSpPr>
            <p:spPr bwMode="auto">
              <a:xfrm>
                <a:off x="2971" y="3613"/>
                <a:ext cx="25" cy="8"/>
              </a:xfrm>
              <a:custGeom>
                <a:avLst/>
                <a:gdLst>
                  <a:gd name="T0" fmla="*/ 0 w 174"/>
                  <a:gd name="T1" fmla="*/ 0 h 58"/>
                  <a:gd name="T2" fmla="*/ 0 w 174"/>
                  <a:gd name="T3" fmla="*/ 0 h 58"/>
                  <a:gd name="T4" fmla="*/ 0 w 174"/>
                  <a:gd name="T5" fmla="*/ 0 h 5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4" h="58">
                    <a:moveTo>
                      <a:pt x="0" y="58"/>
                    </a:moveTo>
                    <a:lnTo>
                      <a:pt x="173" y="0"/>
                    </a:lnTo>
                    <a:lnTo>
                      <a:pt x="174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0" name="Freeform 582"/>
              <p:cNvSpPr>
                <a:spLocks/>
              </p:cNvSpPr>
              <p:nvPr/>
            </p:nvSpPr>
            <p:spPr bwMode="auto">
              <a:xfrm>
                <a:off x="2975" y="3685"/>
                <a:ext cx="13" cy="1"/>
              </a:xfrm>
              <a:custGeom>
                <a:avLst/>
                <a:gdLst>
                  <a:gd name="T0" fmla="*/ 0 w 88"/>
                  <a:gd name="T1" fmla="*/ 0 h 1"/>
                  <a:gd name="T2" fmla="*/ 0 w 88"/>
                  <a:gd name="T3" fmla="*/ 0 h 1"/>
                  <a:gd name="T4" fmla="*/ 0 w 8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" h="1">
                    <a:moveTo>
                      <a:pt x="0" y="0"/>
                    </a:moveTo>
                    <a:lnTo>
                      <a:pt x="87" y="0"/>
                    </a:lnTo>
                    <a:lnTo>
                      <a:pt x="88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1" name="Freeform 583"/>
              <p:cNvSpPr>
                <a:spLocks/>
              </p:cNvSpPr>
              <p:nvPr/>
            </p:nvSpPr>
            <p:spPr bwMode="auto">
              <a:xfrm>
                <a:off x="2933" y="3716"/>
                <a:ext cx="127" cy="1"/>
              </a:xfrm>
              <a:custGeom>
                <a:avLst/>
                <a:gdLst>
                  <a:gd name="T0" fmla="*/ 0 w 880"/>
                  <a:gd name="T1" fmla="*/ 0 h 1"/>
                  <a:gd name="T2" fmla="*/ 0 w 880"/>
                  <a:gd name="T3" fmla="*/ 0 h 1"/>
                  <a:gd name="T4" fmla="*/ 0 w 88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0" h="1">
                    <a:moveTo>
                      <a:pt x="0" y="0"/>
                    </a:moveTo>
                    <a:lnTo>
                      <a:pt x="879" y="0"/>
                    </a:lnTo>
                    <a:lnTo>
                      <a:pt x="88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2" name="Freeform 584"/>
              <p:cNvSpPr>
                <a:spLocks/>
              </p:cNvSpPr>
              <p:nvPr/>
            </p:nvSpPr>
            <p:spPr bwMode="auto">
              <a:xfrm>
                <a:off x="3088" y="3688"/>
                <a:ext cx="26" cy="0"/>
              </a:xfrm>
              <a:custGeom>
                <a:avLst/>
                <a:gdLst>
                  <a:gd name="T0" fmla="*/ 0 w 183"/>
                  <a:gd name="T1" fmla="*/ 0 w 183"/>
                  <a:gd name="T2" fmla="*/ 0 w 183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83">
                    <a:moveTo>
                      <a:pt x="183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3" name="Freeform 585"/>
              <p:cNvSpPr>
                <a:spLocks/>
              </p:cNvSpPr>
              <p:nvPr/>
            </p:nvSpPr>
            <p:spPr bwMode="auto">
              <a:xfrm>
                <a:off x="3088" y="3688"/>
                <a:ext cx="13" cy="28"/>
              </a:xfrm>
              <a:custGeom>
                <a:avLst/>
                <a:gdLst>
                  <a:gd name="T0" fmla="*/ 0 w 91"/>
                  <a:gd name="T1" fmla="*/ 0 h 199"/>
                  <a:gd name="T2" fmla="*/ 0 w 91"/>
                  <a:gd name="T3" fmla="*/ 0 h 199"/>
                  <a:gd name="T4" fmla="*/ 0 w 91"/>
                  <a:gd name="T5" fmla="*/ 0 h 1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99">
                    <a:moveTo>
                      <a:pt x="91" y="199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4" name="Freeform 586"/>
              <p:cNvSpPr>
                <a:spLocks/>
              </p:cNvSpPr>
              <p:nvPr/>
            </p:nvSpPr>
            <p:spPr bwMode="auto">
              <a:xfrm>
                <a:off x="3088" y="3688"/>
                <a:ext cx="26" cy="28"/>
              </a:xfrm>
              <a:custGeom>
                <a:avLst/>
                <a:gdLst>
                  <a:gd name="T0" fmla="*/ 0 w 183"/>
                  <a:gd name="T1" fmla="*/ 0 h 199"/>
                  <a:gd name="T2" fmla="*/ 0 w 183"/>
                  <a:gd name="T3" fmla="*/ 0 h 199"/>
                  <a:gd name="T4" fmla="*/ 0 w 183"/>
                  <a:gd name="T5" fmla="*/ 0 h 199"/>
                  <a:gd name="T6" fmla="*/ 0 w 183"/>
                  <a:gd name="T7" fmla="*/ 0 h 19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99">
                    <a:moveTo>
                      <a:pt x="91" y="199"/>
                    </a:moveTo>
                    <a:lnTo>
                      <a:pt x="0" y="0"/>
                    </a:lnTo>
                    <a:lnTo>
                      <a:pt x="183" y="0"/>
                    </a:lnTo>
                    <a:lnTo>
                      <a:pt x="91" y="199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5" name="Freeform 587"/>
              <p:cNvSpPr>
                <a:spLocks/>
              </p:cNvSpPr>
              <p:nvPr/>
            </p:nvSpPr>
            <p:spPr bwMode="auto">
              <a:xfrm>
                <a:off x="3088" y="3688"/>
                <a:ext cx="26" cy="28"/>
              </a:xfrm>
              <a:custGeom>
                <a:avLst/>
                <a:gdLst>
                  <a:gd name="T0" fmla="*/ 0 w 183"/>
                  <a:gd name="T1" fmla="*/ 0 h 199"/>
                  <a:gd name="T2" fmla="*/ 0 w 183"/>
                  <a:gd name="T3" fmla="*/ 0 h 199"/>
                  <a:gd name="T4" fmla="*/ 0 w 183"/>
                  <a:gd name="T5" fmla="*/ 0 h 199"/>
                  <a:gd name="T6" fmla="*/ 0 w 183"/>
                  <a:gd name="T7" fmla="*/ 0 h 19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3" h="199">
                    <a:moveTo>
                      <a:pt x="91" y="199"/>
                    </a:moveTo>
                    <a:lnTo>
                      <a:pt x="0" y="0"/>
                    </a:lnTo>
                    <a:lnTo>
                      <a:pt x="183" y="0"/>
                    </a:lnTo>
                    <a:lnTo>
                      <a:pt x="91" y="19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6" name="Freeform 588"/>
              <p:cNvSpPr>
                <a:spLocks/>
              </p:cNvSpPr>
              <p:nvPr/>
            </p:nvSpPr>
            <p:spPr bwMode="auto">
              <a:xfrm>
                <a:off x="3059" y="3716"/>
                <a:ext cx="126" cy="1"/>
              </a:xfrm>
              <a:custGeom>
                <a:avLst/>
                <a:gdLst>
                  <a:gd name="T0" fmla="*/ 0 w 879"/>
                  <a:gd name="T1" fmla="*/ 0 h 1"/>
                  <a:gd name="T2" fmla="*/ 0 w 879"/>
                  <a:gd name="T3" fmla="*/ 0 h 1"/>
                  <a:gd name="T4" fmla="*/ 0 w 879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79" h="1">
                    <a:moveTo>
                      <a:pt x="87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7" name="Freeform 589"/>
              <p:cNvSpPr>
                <a:spLocks/>
              </p:cNvSpPr>
              <p:nvPr/>
            </p:nvSpPr>
            <p:spPr bwMode="auto">
              <a:xfrm>
                <a:off x="3185" y="3653"/>
                <a:ext cx="1" cy="63"/>
              </a:xfrm>
              <a:custGeom>
                <a:avLst/>
                <a:gdLst>
                  <a:gd name="T0" fmla="*/ 0 w 1"/>
                  <a:gd name="T1" fmla="*/ 0 h 440"/>
                  <a:gd name="T2" fmla="*/ 0 w 1"/>
                  <a:gd name="T3" fmla="*/ 0 h 440"/>
                  <a:gd name="T4" fmla="*/ 1 w 1"/>
                  <a:gd name="T5" fmla="*/ 0 h 4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40">
                    <a:moveTo>
                      <a:pt x="0" y="0"/>
                    </a:moveTo>
                    <a:lnTo>
                      <a:pt x="0" y="440"/>
                    </a:lnTo>
                    <a:lnTo>
                      <a:pt x="1" y="44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8" name="Freeform 590"/>
              <p:cNvSpPr>
                <a:spLocks/>
              </p:cNvSpPr>
              <p:nvPr/>
            </p:nvSpPr>
            <p:spPr bwMode="auto">
              <a:xfrm>
                <a:off x="3131" y="3685"/>
                <a:ext cx="12" cy="1"/>
              </a:xfrm>
              <a:custGeom>
                <a:avLst/>
                <a:gdLst>
                  <a:gd name="T0" fmla="*/ 0 w 87"/>
                  <a:gd name="T1" fmla="*/ 0 h 1"/>
                  <a:gd name="T2" fmla="*/ 0 w 87"/>
                  <a:gd name="T3" fmla="*/ 0 h 1"/>
                  <a:gd name="T4" fmla="*/ 0 w 87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7" h="1">
                    <a:moveTo>
                      <a:pt x="87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29" name="Freeform 591"/>
              <p:cNvSpPr>
                <a:spLocks/>
              </p:cNvSpPr>
              <p:nvPr/>
            </p:nvSpPr>
            <p:spPr bwMode="auto">
              <a:xfrm>
                <a:off x="3143" y="3685"/>
                <a:ext cx="1" cy="31"/>
              </a:xfrm>
              <a:custGeom>
                <a:avLst/>
                <a:gdLst>
                  <a:gd name="T0" fmla="*/ 0 w 1"/>
                  <a:gd name="T1" fmla="*/ 0 h 218"/>
                  <a:gd name="T2" fmla="*/ 0 w 1"/>
                  <a:gd name="T3" fmla="*/ 0 h 218"/>
                  <a:gd name="T4" fmla="*/ 1 w 1"/>
                  <a:gd name="T5" fmla="*/ 0 h 2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218">
                    <a:moveTo>
                      <a:pt x="0" y="0"/>
                    </a:moveTo>
                    <a:lnTo>
                      <a:pt x="0" y="218"/>
                    </a:lnTo>
                    <a:lnTo>
                      <a:pt x="1" y="21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0" name="Freeform 592"/>
              <p:cNvSpPr>
                <a:spLocks/>
              </p:cNvSpPr>
              <p:nvPr/>
            </p:nvSpPr>
            <p:spPr bwMode="auto">
              <a:xfrm>
                <a:off x="3143" y="3685"/>
                <a:ext cx="13" cy="1"/>
              </a:xfrm>
              <a:custGeom>
                <a:avLst/>
                <a:gdLst>
                  <a:gd name="T0" fmla="*/ 0 w 90"/>
                  <a:gd name="T1" fmla="*/ 0 h 1"/>
                  <a:gd name="T2" fmla="*/ 0 w 90"/>
                  <a:gd name="T3" fmla="*/ 0 h 1"/>
                  <a:gd name="T4" fmla="*/ 0 w 90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0" h="1">
                    <a:moveTo>
                      <a:pt x="0" y="0"/>
                    </a:moveTo>
                    <a:lnTo>
                      <a:pt x="89" y="0"/>
                    </a:lnTo>
                    <a:lnTo>
                      <a:pt x="9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1" name="Freeform 593"/>
              <p:cNvSpPr>
                <a:spLocks/>
              </p:cNvSpPr>
              <p:nvPr/>
            </p:nvSpPr>
            <p:spPr bwMode="auto">
              <a:xfrm>
                <a:off x="3101" y="3688"/>
                <a:ext cx="14" cy="28"/>
              </a:xfrm>
              <a:custGeom>
                <a:avLst/>
                <a:gdLst>
                  <a:gd name="T0" fmla="*/ 0 w 93"/>
                  <a:gd name="T1" fmla="*/ 0 h 199"/>
                  <a:gd name="T2" fmla="*/ 0 w 93"/>
                  <a:gd name="T3" fmla="*/ 0 h 199"/>
                  <a:gd name="T4" fmla="*/ 0 w 93"/>
                  <a:gd name="T5" fmla="*/ 0 h 1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3" h="199">
                    <a:moveTo>
                      <a:pt x="0" y="199"/>
                    </a:moveTo>
                    <a:lnTo>
                      <a:pt x="92" y="0"/>
                    </a:lnTo>
                    <a:lnTo>
                      <a:pt x="93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2" name="Freeform 594"/>
              <p:cNvSpPr>
                <a:spLocks/>
              </p:cNvSpPr>
              <p:nvPr/>
            </p:nvSpPr>
            <p:spPr bwMode="auto">
              <a:xfrm>
                <a:off x="3059" y="3653"/>
                <a:ext cx="1" cy="63"/>
              </a:xfrm>
              <a:custGeom>
                <a:avLst/>
                <a:gdLst>
                  <a:gd name="T0" fmla="*/ 0 w 1"/>
                  <a:gd name="T1" fmla="*/ 0 h 440"/>
                  <a:gd name="T2" fmla="*/ 0 w 1"/>
                  <a:gd name="T3" fmla="*/ 0 h 440"/>
                  <a:gd name="T4" fmla="*/ 1 w 1"/>
                  <a:gd name="T5" fmla="*/ 0 h 44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440">
                    <a:moveTo>
                      <a:pt x="0" y="44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3" name="Line 595"/>
              <p:cNvSpPr>
                <a:spLocks noChangeShapeType="1"/>
              </p:cNvSpPr>
              <p:nvPr/>
            </p:nvSpPr>
            <p:spPr bwMode="auto">
              <a:xfrm>
                <a:off x="3059" y="3716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4" name="Freeform 596"/>
              <p:cNvSpPr>
                <a:spLocks/>
              </p:cNvSpPr>
              <p:nvPr/>
            </p:nvSpPr>
            <p:spPr bwMode="auto">
              <a:xfrm>
                <a:off x="2857" y="3646"/>
                <a:ext cx="9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0" y="47"/>
                    </a:moveTo>
                    <a:lnTo>
                      <a:pt x="20" y="0"/>
                    </a:lnTo>
                    <a:lnTo>
                      <a:pt x="66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5" name="Freeform 597"/>
              <p:cNvSpPr>
                <a:spLocks/>
              </p:cNvSpPr>
              <p:nvPr/>
            </p:nvSpPr>
            <p:spPr bwMode="auto">
              <a:xfrm>
                <a:off x="2857" y="3646"/>
                <a:ext cx="9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0" y="47"/>
                    </a:moveTo>
                    <a:lnTo>
                      <a:pt x="20" y="0"/>
                    </a:lnTo>
                    <a:lnTo>
                      <a:pt x="66" y="47"/>
                    </a:lnTo>
                    <a:lnTo>
                      <a:pt x="0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6" name="Freeform 598"/>
              <p:cNvSpPr>
                <a:spLocks/>
              </p:cNvSpPr>
              <p:nvPr/>
            </p:nvSpPr>
            <p:spPr bwMode="auto">
              <a:xfrm>
                <a:off x="2860" y="3644"/>
                <a:ext cx="6" cy="9"/>
              </a:xfrm>
              <a:custGeom>
                <a:avLst/>
                <a:gdLst>
                  <a:gd name="T0" fmla="*/ 0 w 46"/>
                  <a:gd name="T1" fmla="*/ 0 h 66"/>
                  <a:gd name="T2" fmla="*/ 0 w 46"/>
                  <a:gd name="T3" fmla="*/ 0 h 66"/>
                  <a:gd name="T4" fmla="*/ 0 w 46"/>
                  <a:gd name="T5" fmla="*/ 0 h 66"/>
                  <a:gd name="T6" fmla="*/ 0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0" y="19"/>
                    </a:moveTo>
                    <a:lnTo>
                      <a:pt x="46" y="0"/>
                    </a:lnTo>
                    <a:lnTo>
                      <a:pt x="46" y="6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7" name="Freeform 599"/>
              <p:cNvSpPr>
                <a:spLocks/>
              </p:cNvSpPr>
              <p:nvPr/>
            </p:nvSpPr>
            <p:spPr bwMode="auto">
              <a:xfrm>
                <a:off x="2860" y="3644"/>
                <a:ext cx="6" cy="9"/>
              </a:xfrm>
              <a:custGeom>
                <a:avLst/>
                <a:gdLst>
                  <a:gd name="T0" fmla="*/ 0 w 46"/>
                  <a:gd name="T1" fmla="*/ 0 h 66"/>
                  <a:gd name="T2" fmla="*/ 0 w 46"/>
                  <a:gd name="T3" fmla="*/ 0 h 66"/>
                  <a:gd name="T4" fmla="*/ 0 w 46"/>
                  <a:gd name="T5" fmla="*/ 0 h 66"/>
                  <a:gd name="T6" fmla="*/ 0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0" y="19"/>
                    </a:moveTo>
                    <a:lnTo>
                      <a:pt x="46" y="0"/>
                    </a:lnTo>
                    <a:lnTo>
                      <a:pt x="46" y="66"/>
                    </a:lnTo>
                    <a:lnTo>
                      <a:pt x="0" y="19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8" name="Freeform 600"/>
              <p:cNvSpPr>
                <a:spLocks/>
              </p:cNvSpPr>
              <p:nvPr/>
            </p:nvSpPr>
            <p:spPr bwMode="auto">
              <a:xfrm>
                <a:off x="2866" y="3644"/>
                <a:ext cx="7" cy="9"/>
              </a:xfrm>
              <a:custGeom>
                <a:avLst/>
                <a:gdLst>
                  <a:gd name="T0" fmla="*/ 0 w 46"/>
                  <a:gd name="T1" fmla="*/ 0 h 66"/>
                  <a:gd name="T2" fmla="*/ 0 w 46"/>
                  <a:gd name="T3" fmla="*/ 0 h 66"/>
                  <a:gd name="T4" fmla="*/ 0 w 46"/>
                  <a:gd name="T5" fmla="*/ 0 h 66"/>
                  <a:gd name="T6" fmla="*/ 0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0" y="0"/>
                    </a:moveTo>
                    <a:lnTo>
                      <a:pt x="46" y="19"/>
                    </a:lnTo>
                    <a:lnTo>
                      <a:pt x="0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39" name="Freeform 601"/>
              <p:cNvSpPr>
                <a:spLocks/>
              </p:cNvSpPr>
              <p:nvPr/>
            </p:nvSpPr>
            <p:spPr bwMode="auto">
              <a:xfrm>
                <a:off x="2866" y="3644"/>
                <a:ext cx="7" cy="9"/>
              </a:xfrm>
              <a:custGeom>
                <a:avLst/>
                <a:gdLst>
                  <a:gd name="T0" fmla="*/ 0 w 46"/>
                  <a:gd name="T1" fmla="*/ 0 h 66"/>
                  <a:gd name="T2" fmla="*/ 0 w 46"/>
                  <a:gd name="T3" fmla="*/ 0 h 66"/>
                  <a:gd name="T4" fmla="*/ 0 w 46"/>
                  <a:gd name="T5" fmla="*/ 0 h 66"/>
                  <a:gd name="T6" fmla="*/ 0 w 46"/>
                  <a:gd name="T7" fmla="*/ 0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6">
                    <a:moveTo>
                      <a:pt x="0" y="0"/>
                    </a:moveTo>
                    <a:lnTo>
                      <a:pt x="46" y="19"/>
                    </a:lnTo>
                    <a:lnTo>
                      <a:pt x="0" y="66"/>
                    </a:lnTo>
                    <a:lnTo>
                      <a:pt x="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0" name="Freeform 602"/>
              <p:cNvSpPr>
                <a:spLocks/>
              </p:cNvSpPr>
              <p:nvPr/>
            </p:nvSpPr>
            <p:spPr bwMode="auto">
              <a:xfrm>
                <a:off x="2866" y="3646"/>
                <a:ext cx="10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46" y="0"/>
                    </a:moveTo>
                    <a:lnTo>
                      <a:pt x="66" y="47"/>
                    </a:lnTo>
                    <a:lnTo>
                      <a:pt x="0" y="4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1" name="Freeform 603"/>
              <p:cNvSpPr>
                <a:spLocks/>
              </p:cNvSpPr>
              <p:nvPr/>
            </p:nvSpPr>
            <p:spPr bwMode="auto">
              <a:xfrm>
                <a:off x="2866" y="3646"/>
                <a:ext cx="10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46" y="0"/>
                    </a:moveTo>
                    <a:lnTo>
                      <a:pt x="66" y="47"/>
                    </a:lnTo>
                    <a:lnTo>
                      <a:pt x="0" y="47"/>
                    </a:lnTo>
                    <a:lnTo>
                      <a:pt x="46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2" name="Freeform 604"/>
              <p:cNvSpPr>
                <a:spLocks/>
              </p:cNvSpPr>
              <p:nvPr/>
            </p:nvSpPr>
            <p:spPr bwMode="auto">
              <a:xfrm>
                <a:off x="2866" y="3653"/>
                <a:ext cx="10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66" y="0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3" name="Freeform 605"/>
              <p:cNvSpPr>
                <a:spLocks/>
              </p:cNvSpPr>
              <p:nvPr/>
            </p:nvSpPr>
            <p:spPr bwMode="auto">
              <a:xfrm>
                <a:off x="2866" y="3653"/>
                <a:ext cx="10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66" y="0"/>
                    </a:moveTo>
                    <a:lnTo>
                      <a:pt x="46" y="47"/>
                    </a:lnTo>
                    <a:lnTo>
                      <a:pt x="0" y="0"/>
                    </a:lnTo>
                    <a:lnTo>
                      <a:pt x="66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4" name="Freeform 606"/>
              <p:cNvSpPr>
                <a:spLocks/>
              </p:cNvSpPr>
              <p:nvPr/>
            </p:nvSpPr>
            <p:spPr bwMode="auto">
              <a:xfrm>
                <a:off x="2866" y="3653"/>
                <a:ext cx="7" cy="10"/>
              </a:xfrm>
              <a:custGeom>
                <a:avLst/>
                <a:gdLst>
                  <a:gd name="T0" fmla="*/ 0 w 46"/>
                  <a:gd name="T1" fmla="*/ 0 h 67"/>
                  <a:gd name="T2" fmla="*/ 0 w 46"/>
                  <a:gd name="T3" fmla="*/ 0 h 67"/>
                  <a:gd name="T4" fmla="*/ 0 w 46"/>
                  <a:gd name="T5" fmla="*/ 0 h 67"/>
                  <a:gd name="T6" fmla="*/ 0 w 4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46" y="47"/>
                    </a:moveTo>
                    <a:lnTo>
                      <a:pt x="0" y="67"/>
                    </a:lnTo>
                    <a:lnTo>
                      <a:pt x="0" y="0"/>
                    </a:lnTo>
                    <a:lnTo>
                      <a:pt x="46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5" name="Freeform 607"/>
              <p:cNvSpPr>
                <a:spLocks/>
              </p:cNvSpPr>
              <p:nvPr/>
            </p:nvSpPr>
            <p:spPr bwMode="auto">
              <a:xfrm>
                <a:off x="2866" y="3653"/>
                <a:ext cx="7" cy="10"/>
              </a:xfrm>
              <a:custGeom>
                <a:avLst/>
                <a:gdLst>
                  <a:gd name="T0" fmla="*/ 0 w 46"/>
                  <a:gd name="T1" fmla="*/ 0 h 67"/>
                  <a:gd name="T2" fmla="*/ 0 w 46"/>
                  <a:gd name="T3" fmla="*/ 0 h 67"/>
                  <a:gd name="T4" fmla="*/ 0 w 46"/>
                  <a:gd name="T5" fmla="*/ 0 h 67"/>
                  <a:gd name="T6" fmla="*/ 0 w 4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46" y="47"/>
                    </a:moveTo>
                    <a:lnTo>
                      <a:pt x="0" y="67"/>
                    </a:lnTo>
                    <a:lnTo>
                      <a:pt x="0" y="0"/>
                    </a:lnTo>
                    <a:lnTo>
                      <a:pt x="46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6" name="Freeform 608"/>
              <p:cNvSpPr>
                <a:spLocks/>
              </p:cNvSpPr>
              <p:nvPr/>
            </p:nvSpPr>
            <p:spPr bwMode="auto">
              <a:xfrm>
                <a:off x="2860" y="3653"/>
                <a:ext cx="6" cy="10"/>
              </a:xfrm>
              <a:custGeom>
                <a:avLst/>
                <a:gdLst>
                  <a:gd name="T0" fmla="*/ 0 w 46"/>
                  <a:gd name="T1" fmla="*/ 0 h 67"/>
                  <a:gd name="T2" fmla="*/ 0 w 46"/>
                  <a:gd name="T3" fmla="*/ 0 h 67"/>
                  <a:gd name="T4" fmla="*/ 0 w 46"/>
                  <a:gd name="T5" fmla="*/ 0 h 67"/>
                  <a:gd name="T6" fmla="*/ 0 w 4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46" y="67"/>
                    </a:moveTo>
                    <a:lnTo>
                      <a:pt x="0" y="47"/>
                    </a:lnTo>
                    <a:lnTo>
                      <a:pt x="46" y="0"/>
                    </a:lnTo>
                    <a:lnTo>
                      <a:pt x="46" y="6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7" name="Freeform 609"/>
              <p:cNvSpPr>
                <a:spLocks/>
              </p:cNvSpPr>
              <p:nvPr/>
            </p:nvSpPr>
            <p:spPr bwMode="auto">
              <a:xfrm>
                <a:off x="2860" y="3653"/>
                <a:ext cx="6" cy="10"/>
              </a:xfrm>
              <a:custGeom>
                <a:avLst/>
                <a:gdLst>
                  <a:gd name="T0" fmla="*/ 0 w 46"/>
                  <a:gd name="T1" fmla="*/ 0 h 67"/>
                  <a:gd name="T2" fmla="*/ 0 w 46"/>
                  <a:gd name="T3" fmla="*/ 0 h 67"/>
                  <a:gd name="T4" fmla="*/ 0 w 46"/>
                  <a:gd name="T5" fmla="*/ 0 h 67"/>
                  <a:gd name="T6" fmla="*/ 0 w 46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6" h="67">
                    <a:moveTo>
                      <a:pt x="46" y="67"/>
                    </a:moveTo>
                    <a:lnTo>
                      <a:pt x="0" y="47"/>
                    </a:lnTo>
                    <a:lnTo>
                      <a:pt x="46" y="0"/>
                    </a:lnTo>
                    <a:lnTo>
                      <a:pt x="46" y="6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8" name="Freeform 610"/>
              <p:cNvSpPr>
                <a:spLocks/>
              </p:cNvSpPr>
              <p:nvPr/>
            </p:nvSpPr>
            <p:spPr bwMode="auto">
              <a:xfrm>
                <a:off x="2857" y="3653"/>
                <a:ext cx="9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20" y="47"/>
                    </a:moveTo>
                    <a:lnTo>
                      <a:pt x="0" y="0"/>
                    </a:lnTo>
                    <a:lnTo>
                      <a:pt x="66" y="0"/>
                    </a:lnTo>
                    <a:lnTo>
                      <a:pt x="2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49" name="Freeform 611"/>
              <p:cNvSpPr>
                <a:spLocks/>
              </p:cNvSpPr>
              <p:nvPr/>
            </p:nvSpPr>
            <p:spPr bwMode="auto">
              <a:xfrm>
                <a:off x="2857" y="3653"/>
                <a:ext cx="9" cy="7"/>
              </a:xfrm>
              <a:custGeom>
                <a:avLst/>
                <a:gdLst>
                  <a:gd name="T0" fmla="*/ 0 w 66"/>
                  <a:gd name="T1" fmla="*/ 0 h 47"/>
                  <a:gd name="T2" fmla="*/ 0 w 66"/>
                  <a:gd name="T3" fmla="*/ 0 h 47"/>
                  <a:gd name="T4" fmla="*/ 0 w 66"/>
                  <a:gd name="T5" fmla="*/ 0 h 47"/>
                  <a:gd name="T6" fmla="*/ 0 w 66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6" h="47">
                    <a:moveTo>
                      <a:pt x="20" y="47"/>
                    </a:moveTo>
                    <a:lnTo>
                      <a:pt x="0" y="0"/>
                    </a:lnTo>
                    <a:lnTo>
                      <a:pt x="66" y="0"/>
                    </a:lnTo>
                    <a:lnTo>
                      <a:pt x="20" y="47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0" name="Freeform 612"/>
              <p:cNvSpPr>
                <a:spLocks/>
              </p:cNvSpPr>
              <p:nvPr/>
            </p:nvSpPr>
            <p:spPr bwMode="auto">
              <a:xfrm>
                <a:off x="2835" y="3621"/>
                <a:ext cx="63" cy="64"/>
              </a:xfrm>
              <a:custGeom>
                <a:avLst/>
                <a:gdLst>
                  <a:gd name="T0" fmla="*/ 0 w 440"/>
                  <a:gd name="T1" fmla="*/ 0 h 440"/>
                  <a:gd name="T2" fmla="*/ 0 w 440"/>
                  <a:gd name="T3" fmla="*/ 0 h 440"/>
                  <a:gd name="T4" fmla="*/ 0 w 440"/>
                  <a:gd name="T5" fmla="*/ 0 h 440"/>
                  <a:gd name="T6" fmla="*/ 0 w 440"/>
                  <a:gd name="T7" fmla="*/ 0 h 440"/>
                  <a:gd name="T8" fmla="*/ 0 w 440"/>
                  <a:gd name="T9" fmla="*/ 0 h 440"/>
                  <a:gd name="T10" fmla="*/ 0 w 440"/>
                  <a:gd name="T11" fmla="*/ 0 h 440"/>
                  <a:gd name="T12" fmla="*/ 0 w 440"/>
                  <a:gd name="T13" fmla="*/ 0 h 440"/>
                  <a:gd name="T14" fmla="*/ 0 w 440"/>
                  <a:gd name="T15" fmla="*/ 0 h 440"/>
                  <a:gd name="T16" fmla="*/ 0 w 440"/>
                  <a:gd name="T17" fmla="*/ 0 h 440"/>
                  <a:gd name="T18" fmla="*/ 0 w 440"/>
                  <a:gd name="T19" fmla="*/ 0 h 4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0" h="440">
                    <a:moveTo>
                      <a:pt x="0" y="220"/>
                    </a:moveTo>
                    <a:lnTo>
                      <a:pt x="65" y="65"/>
                    </a:lnTo>
                    <a:lnTo>
                      <a:pt x="220" y="0"/>
                    </a:lnTo>
                    <a:lnTo>
                      <a:pt x="375" y="65"/>
                    </a:lnTo>
                    <a:lnTo>
                      <a:pt x="440" y="220"/>
                    </a:lnTo>
                    <a:lnTo>
                      <a:pt x="375" y="376"/>
                    </a:lnTo>
                    <a:lnTo>
                      <a:pt x="220" y="440"/>
                    </a:lnTo>
                    <a:lnTo>
                      <a:pt x="65" y="376"/>
                    </a:lnTo>
                    <a:lnTo>
                      <a:pt x="0" y="220"/>
                    </a:lnTo>
                    <a:lnTo>
                      <a:pt x="1" y="22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1" name="Freeform 613"/>
              <p:cNvSpPr>
                <a:spLocks/>
              </p:cNvSpPr>
              <p:nvPr/>
            </p:nvSpPr>
            <p:spPr bwMode="auto">
              <a:xfrm>
                <a:off x="2963" y="3685"/>
                <a:ext cx="12" cy="1"/>
              </a:xfrm>
              <a:custGeom>
                <a:avLst/>
                <a:gdLst>
                  <a:gd name="T0" fmla="*/ 0 w 88"/>
                  <a:gd name="T1" fmla="*/ 0 h 1"/>
                  <a:gd name="T2" fmla="*/ 0 w 88"/>
                  <a:gd name="T3" fmla="*/ 0 h 1"/>
                  <a:gd name="T4" fmla="*/ 0 w 88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8" h="1">
                    <a:moveTo>
                      <a:pt x="88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2" name="Freeform 614"/>
              <p:cNvSpPr>
                <a:spLocks/>
              </p:cNvSpPr>
              <p:nvPr/>
            </p:nvSpPr>
            <p:spPr bwMode="auto">
              <a:xfrm>
                <a:off x="2975" y="3685"/>
                <a:ext cx="1" cy="31"/>
              </a:xfrm>
              <a:custGeom>
                <a:avLst/>
                <a:gdLst>
                  <a:gd name="T0" fmla="*/ 0 w 1"/>
                  <a:gd name="T1" fmla="*/ 0 h 218"/>
                  <a:gd name="T2" fmla="*/ 0 w 1"/>
                  <a:gd name="T3" fmla="*/ 0 h 218"/>
                  <a:gd name="T4" fmla="*/ 1 w 1"/>
                  <a:gd name="T5" fmla="*/ 0 h 2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218">
                    <a:moveTo>
                      <a:pt x="0" y="0"/>
                    </a:moveTo>
                    <a:lnTo>
                      <a:pt x="0" y="218"/>
                    </a:lnTo>
                    <a:lnTo>
                      <a:pt x="1" y="218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3" name="Freeform 615"/>
              <p:cNvSpPr>
                <a:spLocks/>
              </p:cNvSpPr>
              <p:nvPr/>
            </p:nvSpPr>
            <p:spPr bwMode="auto">
              <a:xfrm>
                <a:off x="2891" y="3672"/>
                <a:ext cx="42" cy="1"/>
              </a:xfrm>
              <a:custGeom>
                <a:avLst/>
                <a:gdLst>
                  <a:gd name="T0" fmla="*/ 0 w 291"/>
                  <a:gd name="T1" fmla="*/ 0 h 1"/>
                  <a:gd name="T2" fmla="*/ 0 w 291"/>
                  <a:gd name="T3" fmla="*/ 0 h 1"/>
                  <a:gd name="T4" fmla="*/ 0 w 29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1" h="1">
                    <a:moveTo>
                      <a:pt x="29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4" name="Freeform 616"/>
              <p:cNvSpPr>
                <a:spLocks/>
              </p:cNvSpPr>
              <p:nvPr/>
            </p:nvSpPr>
            <p:spPr bwMode="auto">
              <a:xfrm>
                <a:off x="2891" y="3634"/>
                <a:ext cx="42" cy="1"/>
              </a:xfrm>
              <a:custGeom>
                <a:avLst/>
                <a:gdLst>
                  <a:gd name="T0" fmla="*/ 0 w 291"/>
                  <a:gd name="T1" fmla="*/ 0 h 1"/>
                  <a:gd name="T2" fmla="*/ 0 w 291"/>
                  <a:gd name="T3" fmla="*/ 0 h 1"/>
                  <a:gd name="T4" fmla="*/ 0 w 29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91" h="1">
                    <a:moveTo>
                      <a:pt x="29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5" name="Freeform 617"/>
              <p:cNvSpPr>
                <a:spLocks/>
              </p:cNvSpPr>
              <p:nvPr/>
            </p:nvSpPr>
            <p:spPr bwMode="auto">
              <a:xfrm>
                <a:off x="2933" y="3590"/>
                <a:ext cx="126" cy="0"/>
              </a:xfrm>
              <a:custGeom>
                <a:avLst/>
                <a:gdLst>
                  <a:gd name="T0" fmla="*/ 0 w 879"/>
                  <a:gd name="T1" fmla="*/ 0 w 879"/>
                  <a:gd name="T2" fmla="*/ 0 w 879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879">
                    <a:moveTo>
                      <a:pt x="879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3656" name="Freeform 618"/>
              <p:cNvSpPr>
                <a:spLocks/>
              </p:cNvSpPr>
              <p:nvPr/>
            </p:nvSpPr>
            <p:spPr bwMode="auto">
              <a:xfrm>
                <a:off x="3059" y="3590"/>
                <a:ext cx="127" cy="0"/>
              </a:xfrm>
              <a:custGeom>
                <a:avLst/>
                <a:gdLst>
                  <a:gd name="T0" fmla="*/ 0 w 880"/>
                  <a:gd name="T1" fmla="*/ 0 w 880"/>
                  <a:gd name="T2" fmla="*/ 0 w 88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880">
                    <a:moveTo>
                      <a:pt x="0" y="0"/>
                    </a:moveTo>
                    <a:lnTo>
                      <a:pt x="879" y="0"/>
                    </a:lnTo>
                    <a:lnTo>
                      <a:pt x="880" y="0"/>
                    </a:lnTo>
                  </a:path>
                </a:pathLst>
              </a:custGeom>
              <a:noFill/>
              <a:ln w="12700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s-ES"/>
              </a:p>
            </p:txBody>
          </p:sp>
          <p:grpSp>
            <p:nvGrpSpPr>
              <p:cNvPr id="13657" name="Group 620"/>
              <p:cNvGrpSpPr>
                <a:grpSpLocks/>
              </p:cNvGrpSpPr>
              <p:nvPr/>
            </p:nvGrpSpPr>
            <p:grpSpPr bwMode="auto">
              <a:xfrm>
                <a:off x="3081" y="3717"/>
                <a:ext cx="51" cy="22"/>
                <a:chOff x="4828" y="9701"/>
                <a:chExt cx="119" cy="52"/>
              </a:xfrm>
            </p:grpSpPr>
            <p:sp>
              <p:nvSpPr>
                <p:cNvPr id="13658" name="Line 621"/>
                <p:cNvSpPr>
                  <a:spLocks noChangeShapeType="1"/>
                </p:cNvSpPr>
                <p:nvPr/>
              </p:nvSpPr>
              <p:spPr bwMode="auto">
                <a:xfrm flipV="1">
                  <a:off x="4882" y="9701"/>
                  <a:ext cx="65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3659" name="Line 622"/>
                <p:cNvSpPr>
                  <a:spLocks noChangeShapeType="1"/>
                </p:cNvSpPr>
                <p:nvPr/>
              </p:nvSpPr>
              <p:spPr bwMode="auto">
                <a:xfrm>
                  <a:off x="4828" y="9701"/>
                  <a:ext cx="65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83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Simulación con Grafcet</a:t>
            </a:r>
          </a:p>
        </p:txBody>
      </p:sp>
      <p:pic>
        <p:nvPicPr>
          <p:cNvPr id="14339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"/>
          <a:stretch>
            <a:fillRect/>
          </a:stretch>
        </p:blipFill>
        <p:spPr bwMode="auto">
          <a:xfrm>
            <a:off x="804863" y="1157288"/>
            <a:ext cx="6221412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08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Electroneumática</a:t>
            </a:r>
            <a:endParaRPr lang="es-ES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w"/>
            </a:pPr>
            <a:r>
              <a:rPr lang="es-ES" altLang="es-ES"/>
              <a:t>Campo de aplicación</a:t>
            </a:r>
          </a:p>
          <a:p>
            <a:pPr>
              <a:buFont typeface="Wingdings" panose="05000000000000000000" pitchFamily="2" charset="2"/>
              <a:buChar char="w"/>
            </a:pPr>
            <a:r>
              <a:rPr lang="es-ES" altLang="es-ES"/>
              <a:t>Componentes </a:t>
            </a:r>
            <a:r>
              <a:rPr lang="es-ES" altLang="es-ES" smtClean="0"/>
              <a:t>específicos</a:t>
            </a:r>
          </a:p>
          <a:p>
            <a:pPr lvl="1">
              <a:buFont typeface="Wingdings" panose="05000000000000000000" pitchFamily="2" charset="2"/>
              <a:buChar char="w"/>
            </a:pPr>
            <a:r>
              <a:rPr lang="es-ES" altLang="es-ES" smtClean="0"/>
              <a:t>Electroválvulas</a:t>
            </a:r>
          </a:p>
          <a:p>
            <a:pPr lvl="1">
              <a:buFont typeface="Wingdings" panose="05000000000000000000" pitchFamily="2" charset="2"/>
              <a:buChar char="w"/>
            </a:pPr>
            <a:r>
              <a:rPr lang="es-ES" altLang="es-ES" smtClean="0"/>
              <a:t>Finales de carrera</a:t>
            </a:r>
            <a:endParaRPr lang="es-ES" altLang="es-ES"/>
          </a:p>
          <a:p>
            <a:pPr>
              <a:buFont typeface="Wingdings" panose="05000000000000000000" pitchFamily="2" charset="2"/>
              <a:buChar char="w"/>
            </a:pPr>
            <a:r>
              <a:rPr lang="es-ES" altLang="es-ES"/>
              <a:t>Esquemas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2</a:t>
            </a:fld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47917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Campo de aplicación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El uso de mando eléctrico depende de:</a:t>
            </a:r>
          </a:p>
          <a:p>
            <a:pPr lvl="1" eaLnBrk="1" hangingPunct="1"/>
            <a:r>
              <a:rPr lang="es-ES" altLang="es-ES" smtClean="0"/>
              <a:t>Grado de complejidad de la automatización</a:t>
            </a:r>
          </a:p>
          <a:p>
            <a:pPr lvl="1" eaLnBrk="1" hangingPunct="1"/>
            <a:r>
              <a:rPr lang="es-ES" altLang="es-ES" smtClean="0"/>
              <a:t>Entorno de la máquina (p.ej. si es explosivo)</a:t>
            </a:r>
          </a:p>
          <a:p>
            <a:pPr lvl="1" eaLnBrk="1" hangingPunct="1"/>
            <a:r>
              <a:rPr lang="es-ES" altLang="es-ES" smtClean="0"/>
              <a:t>Tipo de captadores de señal</a:t>
            </a:r>
          </a:p>
          <a:p>
            <a:pPr lvl="1" eaLnBrk="1" hangingPunct="1"/>
            <a:r>
              <a:rPr lang="es-ES" altLang="es-ES" smtClean="0"/>
              <a:t>Tipo y velocidad de respuesta</a:t>
            </a:r>
          </a:p>
          <a:p>
            <a:pPr lvl="1" eaLnBrk="1" hangingPunct="1"/>
            <a:r>
              <a:rPr lang="es-ES" altLang="es-ES" smtClean="0"/>
              <a:t>Distancia entre mando y actuadores</a:t>
            </a:r>
          </a:p>
        </p:txBody>
      </p:sp>
    </p:spTree>
    <p:extLst>
      <p:ext uri="{BB962C8B-B14F-4D97-AF65-F5344CB8AC3E}">
        <p14:creationId xmlns:p14="http://schemas.microsoft.com/office/powerpoint/2010/main" val="22028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Componentes específicos. Electroválvulas</a:t>
            </a:r>
            <a:endParaRPr lang="es-ES" altLang="es-E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 sz="2000" smtClean="0"/>
              <a:t>Accionamiento no servopilotado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495800" y="1600200"/>
            <a:ext cx="42957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8585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2875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7165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288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860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432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0045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s-ES" altLang="es-ES" sz="2000"/>
              <a:t>Accionamiento servopilotado</a:t>
            </a:r>
          </a:p>
        </p:txBody>
      </p:sp>
      <p:graphicFrame>
        <p:nvGraphicFramePr>
          <p:cNvPr id="5125" name="Object 6"/>
          <p:cNvGraphicFramePr>
            <a:graphicFrameLocks noChangeAspect="1"/>
          </p:cNvGraphicFramePr>
          <p:nvPr/>
        </p:nvGraphicFramePr>
        <p:xfrm>
          <a:off x="1001713" y="2200275"/>
          <a:ext cx="7862887" cy="364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Image" r:id="rId3" imgW="7673780" imgH="3928354" progId="Photoshop.Image.5">
                  <p:embed/>
                </p:oleObj>
              </mc:Choice>
              <mc:Fallback>
                <p:oleObj name="Image" r:id="rId3" imgW="7673780" imgH="3928354" progId="Photoshop.Image.5">
                  <p:embed/>
                  <p:pic>
                    <p:nvPicPr>
                      <p:cNvPr id="512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4" t="2586" r="2814" b="10667"/>
                      <a:stretch>
                        <a:fillRect/>
                      </a:stretch>
                    </p:blipFill>
                    <p:spPr bwMode="auto">
                      <a:xfrm>
                        <a:off x="1001713" y="2200275"/>
                        <a:ext cx="7862887" cy="364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Mando eléctrico</a:t>
            </a:r>
            <a:endParaRPr lang="es-ES" altLang="es-ES" smtClean="0"/>
          </a:p>
        </p:txBody>
      </p:sp>
      <p:pic>
        <p:nvPicPr>
          <p:cNvPr id="7171" name="Picture 8" descr="D:\Neumática\Electroneumatica\MandosElectrovalvula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858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9"/>
          <p:cNvSpPr txBox="1">
            <a:spLocks noChangeArrowheads="1"/>
          </p:cNvSpPr>
          <p:nvPr/>
        </p:nvSpPr>
        <p:spPr bwMode="auto">
          <a:xfrm>
            <a:off x="685800" y="3733800"/>
            <a:ext cx="39020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Electroválvula de mando o accionamiento directo para gobierno de cilindro pequeño </a:t>
            </a:r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066800" y="5638800"/>
            <a:ext cx="3902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Electroválvula servopilotada</a:t>
            </a: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5486400" y="5029200"/>
            <a:ext cx="3902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Válvula distribuidora neumática gobernada por pequeña electroválvula de mando directo</a:t>
            </a:r>
          </a:p>
        </p:txBody>
      </p:sp>
      <p:sp>
        <p:nvSpPr>
          <p:cNvPr id="7175" name="Line 12"/>
          <p:cNvSpPr>
            <a:spLocks noChangeShapeType="1"/>
          </p:cNvSpPr>
          <p:nvPr/>
        </p:nvSpPr>
        <p:spPr bwMode="auto">
          <a:xfrm flipV="1">
            <a:off x="4419600" y="3657600"/>
            <a:ext cx="685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s-ES"/>
          </a:p>
        </p:txBody>
      </p:sp>
      <p:sp>
        <p:nvSpPr>
          <p:cNvPr id="7176" name="Arc 13"/>
          <p:cNvSpPr>
            <a:spLocks/>
          </p:cNvSpPr>
          <p:nvPr/>
        </p:nvSpPr>
        <p:spPr bwMode="auto">
          <a:xfrm rot="-5400000">
            <a:off x="6222206" y="2123282"/>
            <a:ext cx="347663" cy="933450"/>
          </a:xfrm>
          <a:custGeom>
            <a:avLst/>
            <a:gdLst>
              <a:gd name="T0" fmla="*/ 900749733 w 21600"/>
              <a:gd name="T1" fmla="*/ 0 h 34828"/>
              <a:gd name="T2" fmla="*/ 810949105 w 21600"/>
              <a:gd name="T3" fmla="*/ 2147483646 h 34828"/>
              <a:gd name="T4" fmla="*/ 0 w 21600"/>
              <a:gd name="T5" fmla="*/ 2147483646 h 348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4828" fill="none" extrusionOk="0">
                <a:moveTo>
                  <a:pt x="13421" y="-1"/>
                </a:moveTo>
                <a:cubicBezTo>
                  <a:pt x="18587" y="4096"/>
                  <a:pt x="21600" y="10329"/>
                  <a:pt x="21600" y="16924"/>
                </a:cubicBezTo>
                <a:cubicBezTo>
                  <a:pt x="21600" y="24102"/>
                  <a:pt x="18033" y="30812"/>
                  <a:pt x="12083" y="34828"/>
                </a:cubicBezTo>
              </a:path>
              <a:path w="21600" h="34828" stroke="0" extrusionOk="0">
                <a:moveTo>
                  <a:pt x="13421" y="-1"/>
                </a:moveTo>
                <a:cubicBezTo>
                  <a:pt x="18587" y="4096"/>
                  <a:pt x="21600" y="10329"/>
                  <a:pt x="21600" y="16924"/>
                </a:cubicBezTo>
                <a:cubicBezTo>
                  <a:pt x="21600" y="24102"/>
                  <a:pt x="18033" y="30812"/>
                  <a:pt x="12083" y="34828"/>
                </a:cubicBezTo>
                <a:lnTo>
                  <a:pt x="0" y="16924"/>
                </a:lnTo>
                <a:lnTo>
                  <a:pt x="13421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177" name="Text Box 14"/>
          <p:cNvSpPr txBox="1">
            <a:spLocks noChangeArrowheads="1"/>
          </p:cNvSpPr>
          <p:nvPr/>
        </p:nvSpPr>
        <p:spPr bwMode="auto">
          <a:xfrm>
            <a:off x="5989638" y="2760663"/>
            <a:ext cx="1203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/>
              <a:t>equivalentes</a:t>
            </a:r>
          </a:p>
        </p:txBody>
      </p:sp>
    </p:spTree>
    <p:extLst>
      <p:ext uri="{BB962C8B-B14F-4D97-AF65-F5344CB8AC3E}">
        <p14:creationId xmlns:p14="http://schemas.microsoft.com/office/powerpoint/2010/main" val="65399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17248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s-ES" smtClean="0"/>
              <a:t>Electroválvulas</a:t>
            </a:r>
          </a:p>
        </p:txBody>
      </p:sp>
      <p:graphicFrame>
        <p:nvGraphicFramePr>
          <p:cNvPr id="614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416471"/>
              </p:ext>
            </p:extLst>
          </p:nvPr>
        </p:nvGraphicFramePr>
        <p:xfrm>
          <a:off x="1262743" y="838200"/>
          <a:ext cx="7129463" cy="531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3" imgW="5112805" imgH="3808967" progId="Photoshop.Image.5">
                  <p:embed/>
                </p:oleObj>
              </mc:Choice>
              <mc:Fallback>
                <p:oleObj name="Image" r:id="rId3" imgW="5112805" imgH="3808967" progId="Photoshop.Image.5">
                  <p:embed/>
                  <p:pic>
                    <p:nvPicPr>
                      <p:cNvPr id="614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743" y="838200"/>
                        <a:ext cx="7129463" cy="5310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865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mtClean="0"/>
              <a:t>Finales </a:t>
            </a:r>
            <a:r>
              <a:rPr lang="es-ES" altLang="es-ES" smtClean="0"/>
              <a:t>de carrera eléctricos</a:t>
            </a:r>
          </a:p>
        </p:txBody>
      </p:sp>
      <p:graphicFrame>
        <p:nvGraphicFramePr>
          <p:cNvPr id="8195" name="Object 1027"/>
          <p:cNvGraphicFramePr>
            <a:graphicFrameLocks noChangeAspect="1"/>
          </p:cNvGraphicFramePr>
          <p:nvPr/>
        </p:nvGraphicFramePr>
        <p:xfrm>
          <a:off x="3581400" y="4495800"/>
          <a:ext cx="4281488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name="Image" r:id="rId3" imgW="2771341" imgH="1284898" progId="Photoshop.Image.5">
                  <p:embed/>
                </p:oleObj>
              </mc:Choice>
              <mc:Fallback>
                <p:oleObj name="Image" r:id="rId3" imgW="2771341" imgH="1284898" progId="Photoshop.Image.5">
                  <p:embed/>
                  <p:pic>
                    <p:nvPicPr>
                      <p:cNvPr id="8195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4495800"/>
                        <a:ext cx="4281488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1028"/>
          <p:cNvGraphicFramePr>
            <a:graphicFrameLocks noChangeAspect="1"/>
          </p:cNvGraphicFramePr>
          <p:nvPr/>
        </p:nvGraphicFramePr>
        <p:xfrm>
          <a:off x="914400" y="1371600"/>
          <a:ext cx="5105400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Image" r:id="rId5" imgW="12199082" imgH="7916696" progId="Photoshop.Image.5">
                  <p:embed/>
                </p:oleObj>
              </mc:Choice>
              <mc:Fallback>
                <p:oleObj name="Image" r:id="rId5" imgW="12199082" imgH="7916696" progId="Photoshop.Image.5">
                  <p:embed/>
                  <p:pic>
                    <p:nvPicPr>
                      <p:cNvPr id="8196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403"/>
                      <a:stretch>
                        <a:fillRect/>
                      </a:stretch>
                    </p:blipFill>
                    <p:spPr bwMode="auto">
                      <a:xfrm>
                        <a:off x="914400" y="1371600"/>
                        <a:ext cx="5105400" cy="320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Text Box 1029"/>
          <p:cNvSpPr txBox="1">
            <a:spLocks noChangeArrowheads="1"/>
          </p:cNvSpPr>
          <p:nvPr/>
        </p:nvSpPr>
        <p:spPr bwMode="auto">
          <a:xfrm>
            <a:off x="1143000" y="12192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Detectores inductivos en la camisa del cilindro</a:t>
            </a:r>
          </a:p>
        </p:txBody>
      </p:sp>
      <p:sp>
        <p:nvSpPr>
          <p:cNvPr id="8198" name="Text Box 1030"/>
          <p:cNvSpPr txBox="1">
            <a:spLocks noChangeArrowheads="1"/>
          </p:cNvSpPr>
          <p:nvPr/>
        </p:nvSpPr>
        <p:spPr bwMode="auto">
          <a:xfrm>
            <a:off x="914400" y="4876800"/>
            <a:ext cx="3200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Interruptores de posición accionados mecánicamente</a:t>
            </a:r>
          </a:p>
        </p:txBody>
      </p:sp>
      <p:graphicFrame>
        <p:nvGraphicFramePr>
          <p:cNvPr id="8199" name="Object 1031"/>
          <p:cNvGraphicFramePr>
            <a:graphicFrameLocks noChangeAspect="1"/>
          </p:cNvGraphicFramePr>
          <p:nvPr/>
        </p:nvGraphicFramePr>
        <p:xfrm>
          <a:off x="5867400" y="1752600"/>
          <a:ext cx="2971800" cy="165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Image" r:id="rId7" imgW="2972561" imgH="1650495" progId="Photoshop.Image.5">
                  <p:embed/>
                </p:oleObj>
              </mc:Choice>
              <mc:Fallback>
                <p:oleObj name="Image" r:id="rId7" imgW="2972561" imgH="1650495" progId="Photoshop.Image.5">
                  <p:embed/>
                  <p:pic>
                    <p:nvPicPr>
                      <p:cNvPr id="8199" name="Object 10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752600"/>
                        <a:ext cx="2971800" cy="165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Text Box 1032"/>
          <p:cNvSpPr txBox="1">
            <a:spLocks noChangeArrowheads="1"/>
          </p:cNvSpPr>
          <p:nvPr/>
        </p:nvSpPr>
        <p:spPr bwMode="auto">
          <a:xfrm>
            <a:off x="6156325" y="3394075"/>
            <a:ext cx="21939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Presostato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/>
              <a:t>para conectar a la salida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/>
              <a:t>de un f.c. neumático</a:t>
            </a:r>
          </a:p>
        </p:txBody>
      </p:sp>
    </p:spTree>
    <p:extLst>
      <p:ext uri="{BB962C8B-B14F-4D97-AF65-F5344CB8AC3E}">
        <p14:creationId xmlns:p14="http://schemas.microsoft.com/office/powerpoint/2010/main" val="17917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s-ES" altLang="es-ES" sz="4000" smtClean="0"/>
              <a:t>Detectores inductivos y capacitivos</a:t>
            </a:r>
          </a:p>
        </p:txBody>
      </p:sp>
      <p:pic>
        <p:nvPicPr>
          <p:cNvPr id="9219" name="Picture 4" descr="D:\Neumática\Ya incluidos\DetectoresEléctrico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46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050925" y="5908675"/>
            <a:ext cx="1501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Capacitivo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2955925" y="5908675"/>
            <a:ext cx="135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2400"/>
              <a:t>Inductivo</a:t>
            </a:r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5943600" y="2667000"/>
            <a:ext cx="2493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/>
              <a:t>Fotoeléctrico de proximidad</a:t>
            </a:r>
          </a:p>
        </p:txBody>
      </p:sp>
      <p:sp>
        <p:nvSpPr>
          <p:cNvPr id="9223" name="Text Box 8"/>
          <p:cNvSpPr txBox="1">
            <a:spLocks noChangeArrowheads="1"/>
          </p:cNvSpPr>
          <p:nvPr/>
        </p:nvSpPr>
        <p:spPr bwMode="auto">
          <a:xfrm>
            <a:off x="5943600" y="4267200"/>
            <a:ext cx="2155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/>
              <a:t>Fotoeléctrico tipo réflex</a:t>
            </a:r>
          </a:p>
        </p:txBody>
      </p:sp>
      <p:sp>
        <p:nvSpPr>
          <p:cNvPr id="9224" name="Text Box 9"/>
          <p:cNvSpPr txBox="1">
            <a:spLocks noChangeArrowheads="1"/>
          </p:cNvSpPr>
          <p:nvPr/>
        </p:nvSpPr>
        <p:spPr bwMode="auto">
          <a:xfrm>
            <a:off x="5715000" y="6096000"/>
            <a:ext cx="2132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ES" sz="1600"/>
              <a:t>Fotoeléctrico de barrera</a:t>
            </a:r>
          </a:p>
        </p:txBody>
      </p:sp>
    </p:spTree>
    <p:extLst>
      <p:ext uri="{BB962C8B-B14F-4D97-AF65-F5344CB8AC3E}">
        <p14:creationId xmlns:p14="http://schemas.microsoft.com/office/powerpoint/2010/main" val="22725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Esquemas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" smtClean="0"/>
              <a:t>Mando simultáneo anti-encastre</a:t>
            </a:r>
          </a:p>
          <a:p>
            <a:r>
              <a:rPr lang="es-ES" smtClean="0"/>
              <a:t>Mecanizado y desmoldado</a:t>
            </a:r>
          </a:p>
          <a:p>
            <a:r>
              <a:rPr lang="es-ES" altLang="es-ES"/>
              <a:t>Rectificado con esmeriladora</a:t>
            </a:r>
            <a:endParaRPr lang="es-ES" smtClean="0"/>
          </a:p>
          <a:p>
            <a:r>
              <a:rPr lang="es-ES" smtClean="0"/>
              <a:t>Plataforma elevadora</a:t>
            </a:r>
          </a:p>
          <a:p>
            <a:r>
              <a:rPr lang="es-ES" smtClean="0"/>
              <a:t>Conexión a un autómata programable</a:t>
            </a:r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D5ECE-8B49-45CD-BE81-EF81920D1969}" type="slidenum">
              <a:rPr lang="es-ES" smtClean="0"/>
              <a:pPr/>
              <a:t>9</a:t>
            </a:fld>
            <a:endParaRPr kumimoji="0" lang="es-ES"/>
          </a:p>
        </p:txBody>
      </p:sp>
    </p:spTree>
    <p:extLst>
      <p:ext uri="{BB962C8B-B14F-4D97-AF65-F5344CB8AC3E}">
        <p14:creationId xmlns:p14="http://schemas.microsoft.com/office/powerpoint/2010/main" val="148483679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ción de PowerPoint 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278</Words>
  <Application>Microsoft Office PowerPoint</Application>
  <PresentationFormat>Presentación en pantalla (4:3)</PresentationFormat>
  <Paragraphs>116</Paragraphs>
  <Slides>14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Arial</vt:lpstr>
      <vt:lpstr>Calibri</vt:lpstr>
      <vt:lpstr>Georgia</vt:lpstr>
      <vt:lpstr>Times New Roman</vt:lpstr>
      <vt:lpstr>Wingdings</vt:lpstr>
      <vt:lpstr>Presentación de PowerPoint 2010</vt:lpstr>
      <vt:lpstr>Adobe Photoshop Image</vt:lpstr>
      <vt:lpstr>Neumática y Electroneumática</vt:lpstr>
      <vt:lpstr>Electroneumática</vt:lpstr>
      <vt:lpstr>Campo de aplicación</vt:lpstr>
      <vt:lpstr>Componentes específicos. Electroválvulas</vt:lpstr>
      <vt:lpstr>Mando eléctrico</vt:lpstr>
      <vt:lpstr>Electroválvulas</vt:lpstr>
      <vt:lpstr>Finales de carrera eléctricos</vt:lpstr>
      <vt:lpstr>Detectores inductivos y capacitivos</vt:lpstr>
      <vt:lpstr>Esquemas</vt:lpstr>
      <vt:lpstr>Mando simultáneo anti-encastre</vt:lpstr>
      <vt:lpstr>Mecanizado y desmoldado</vt:lpstr>
      <vt:lpstr>Rectificado con esmeriladora</vt:lpstr>
      <vt:lpstr>Plataforma elevadora</vt:lpstr>
      <vt:lpstr>Simulación con Grafcet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2015-05-04T11:24:18Z</dcterms:created>
  <dcterms:modified xsi:type="dcterms:W3CDTF">2021-03-18T12:08:43Z</dcterms:modified>
</cp:coreProperties>
</file>